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4.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3.xml"/>
  <Override ContentType="application/vnd.openxmlformats-officedocument.drawingml.chart+xml" PartName="/ppt/charts/chart2.xml"/>
  <Override ContentType="application/vnd.openxmlformats-officedocument.drawingml.chart+xml" PartName="/ppt/charts/chart5.xml"/>
  <Override ContentType="application/vnd.openxmlformats-officedocument.drawingml.chart+xml" PartName="/ppt/charts/chart4.xml"/>
  <Override ContentType="application/vnd.openxmlformats-officedocument.drawingml.chart+xml" PartName="/ppt/charts/chart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binary" PartName="/ppt/metadata"/>
  <Override ContentType="application/vnd.openxmlformats-officedocument.presentationml.notesMaster+xml" PartName="/ppt/notesMasters/notesMaster1.xml"/>
  <Override ContentType="application/vnd.ms-office.chartstyle+xml" PartName="/ppt/charts/style3.xml"/>
  <Override ContentType="application/vnd.ms-office.chartstyle+xml" PartName="/ppt/charts/style4.xml"/>
  <Override ContentType="application/vnd.ms-office.chartstyle+xml" PartName="/ppt/charts/style1.xml"/>
  <Override ContentType="application/vnd.ms-office.chartstyle+xml" PartName="/ppt/charts/style2.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Lst>
  <p:sldSz cy="6858000" cx="12188825"/>
  <p:notesSz cx="6858000" cy="9144000"/>
  <p:embeddedFontLst>
    <p:embeddedFont>
      <p:font typeface="Montserrat SemiBold"/>
      <p:regular r:id="rId9"/>
      <p:bold r:id="rId10"/>
      <p:italic r:id="rId11"/>
      <p:boldItalic r:id="rId12"/>
    </p:embeddedFont>
    <p:embeddedFont>
      <p:font typeface="Montserrat"/>
      <p:regular r:id="rId13"/>
      <p:bold r:id="rId14"/>
      <p:italic r:id="rId15"/>
      <p:boldItalic r:id="rId16"/>
    </p:embeddedFont>
    <p:embeddedFont>
      <p:font typeface="Montserrat Medium"/>
      <p:regular r:id="rId17"/>
      <p:bold r:id="rId18"/>
      <p:italic r:id="rId19"/>
      <p:boldItalic r:id="rId20"/>
    </p:embeddedFont>
    <p:embeddedFont>
      <p:font typeface="Montserrat Light"/>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39">
          <p15:clr>
            <a:srgbClr val="A4A3A4"/>
          </p15:clr>
        </p15:guide>
      </p15:sldGuideLst>
    </p:ext>
    <p:ext uri="http://customooxmlschemas.google.com/">
      <go:slidesCustomData xmlns:go="http://customooxmlschemas.google.com/" r:id="rId25" roundtripDataSignature="AMtx7mjm/7DJzhfr1hiMN4SlutSm/XH3s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72AD25E-1C95-43C2-BDEC-8B812860D8A2}">
  <a:tblStyle styleId="{C72AD25E-1C95-43C2-BDEC-8B812860D8A2}"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6F0"/>
          </a:solidFill>
        </a:fill>
      </a:tcStyle>
    </a:wholeTbl>
    <a:band1H>
      <a:tcTxStyle b="off" i="off"/>
      <a:tcStyle>
        <a:fill>
          <a:solidFill>
            <a:srgbClr val="CACAE0"/>
          </a:solidFill>
        </a:fill>
      </a:tcStyle>
    </a:band1H>
    <a:band2H>
      <a:tcTxStyle b="off" i="off"/>
    </a:band2H>
    <a:band1V>
      <a:tcTxStyle b="off" i="off"/>
      <a:tcStyle>
        <a:fill>
          <a:solidFill>
            <a:srgbClr val="CACAE0"/>
          </a:solidFill>
        </a:fill>
      </a:tcStyle>
    </a:band1V>
    <a:band2V>
      <a:tcTxStyle b="off" i="off"/>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39"/>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font" Target="fonts/MontserratSemiBold-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20" Type="http://schemas.openxmlformats.org/officeDocument/2006/relationships/font" Target="fonts/MontserratMedium-boldItalic.fntdata"/><Relationship Id="rId22" Type="http://schemas.openxmlformats.org/officeDocument/2006/relationships/font" Target="fonts/MontserratLight-bold.fntdata"/><Relationship Id="rId21" Type="http://schemas.openxmlformats.org/officeDocument/2006/relationships/font" Target="fonts/MontserratLight-regular.fntdata"/><Relationship Id="rId24" Type="http://schemas.openxmlformats.org/officeDocument/2006/relationships/font" Target="fonts/MontserratLight-boldItalic.fntdata"/><Relationship Id="rId23" Type="http://schemas.openxmlformats.org/officeDocument/2006/relationships/font" Target="fonts/MontserratLight-italic.fntdata"/><Relationship Id="rId25" Type="http://customschemas.google.com/relationships/presentationmetadata" Target="metadata"/><Relationship Id="rId11" Type="http://schemas.openxmlformats.org/officeDocument/2006/relationships/font" Target="fonts/MontserratSemiBold-italic.fntdata"/><Relationship Id="rId10" Type="http://schemas.openxmlformats.org/officeDocument/2006/relationships/font" Target="fonts/MontserratSemiBold-bold.fntdata"/><Relationship Id="rId13" Type="http://schemas.openxmlformats.org/officeDocument/2006/relationships/font" Target="fonts/Montserrat-regular.fntdata"/><Relationship Id="rId12" Type="http://schemas.openxmlformats.org/officeDocument/2006/relationships/font" Target="fonts/MontserratSemiBold-boldItalic.fntdata"/><Relationship Id="rId15" Type="http://schemas.openxmlformats.org/officeDocument/2006/relationships/font" Target="fonts/Montserrat-italic.fntdata"/><Relationship Id="rId14" Type="http://schemas.openxmlformats.org/officeDocument/2006/relationships/font" Target="fonts/Montserrat-bold.fntdata"/><Relationship Id="rId17" Type="http://schemas.openxmlformats.org/officeDocument/2006/relationships/font" Target="fonts/MontserratMedium-regular.fntdata"/><Relationship Id="rId16" Type="http://schemas.openxmlformats.org/officeDocument/2006/relationships/font" Target="fonts/Montserrat-boldItalic.fntdata"/><Relationship Id="rId19" Type="http://schemas.openxmlformats.org/officeDocument/2006/relationships/font" Target="fonts/MontserratMedium-italic.fntdata"/><Relationship Id="rId18" Type="http://schemas.openxmlformats.org/officeDocument/2006/relationships/font" Target="fonts/MontserratMedium-bold.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_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6.0531797808164402E-2"/>
          <c:y val="1.98165924953108E-2"/>
          <c:w val="0.915180345833151"/>
          <c:h val="0.88637804311149104"/>
        </c:manualLayout>
      </c:layout>
      <c:barChart>
        <c:barDir val="col"/>
        <c:grouping val="clustered"/>
        <c:varyColors val="0"/>
        <c:ser>
          <c:idx val="0"/>
          <c:order val="0"/>
          <c:tx>
            <c:strRef>
              <c:f>Sheet1!$B$1</c:f>
              <c:strCache>
                <c:ptCount val="1"/>
                <c:pt idx="0">
                  <c:v>Twitter</c:v>
                </c:pt>
              </c:strCache>
            </c:strRef>
          </c:tx>
          <c:invertIfNegative val="0"/>
          <c:cat>
            <c:strRef>
              <c:f>Sheet1!$A$2:$A$4</c:f>
              <c:strCache>
                <c:ptCount val="3"/>
                <c:pt idx="0">
                  <c:v>Mobile</c:v>
                </c:pt>
                <c:pt idx="1">
                  <c:v>Tablet</c:v>
                </c:pt>
                <c:pt idx="2">
                  <c:v>Desktop</c:v>
                </c:pt>
              </c:strCache>
            </c:strRef>
          </c:cat>
          <c:val>
            <c:numRef>
              <c:f>Sheet1!$B$2:$B$4</c:f>
              <c:numCache>
                <c:formatCode>General</c:formatCode>
                <c:ptCount val="3"/>
                <c:pt idx="0">
                  <c:v>90</c:v>
                </c:pt>
                <c:pt idx="1">
                  <c:v>120</c:v>
                </c:pt>
                <c:pt idx="2">
                  <c:v>150</c:v>
                </c:pt>
              </c:numCache>
            </c:numRef>
          </c:val>
          <c:extLst>
            <c:ext xmlns:c16="http://schemas.microsoft.com/office/drawing/2014/chart" uri="{C3380CC4-5D6E-409C-BE32-E72D297353CC}">
              <c16:uniqueId val="{00000000-CB1A-CD43-8199-05E8F9E40957}"/>
            </c:ext>
          </c:extLst>
        </c:ser>
        <c:ser>
          <c:idx val="1"/>
          <c:order val="1"/>
          <c:tx>
            <c:strRef>
              <c:f>Sheet1!$C$1</c:f>
              <c:strCache>
                <c:ptCount val="1"/>
                <c:pt idx="0">
                  <c:v>Facebook</c:v>
                </c:pt>
              </c:strCache>
            </c:strRef>
          </c:tx>
          <c:spPr>
            <a:solidFill>
              <a:srgbClr val="000000"/>
            </a:solidFill>
          </c:spPr>
          <c:invertIfNegative val="0"/>
          <c:cat>
            <c:strRef>
              <c:f>Sheet1!$A$2:$A$4</c:f>
              <c:strCache>
                <c:ptCount val="3"/>
                <c:pt idx="0">
                  <c:v>Mobile</c:v>
                </c:pt>
                <c:pt idx="1">
                  <c:v>Tablet</c:v>
                </c:pt>
                <c:pt idx="2">
                  <c:v>Desktop</c:v>
                </c:pt>
              </c:strCache>
            </c:strRef>
          </c:cat>
          <c:val>
            <c:numRef>
              <c:f>Sheet1!$C$2:$C$4</c:f>
              <c:numCache>
                <c:formatCode>General</c:formatCode>
                <c:ptCount val="3"/>
                <c:pt idx="0">
                  <c:v>600</c:v>
                </c:pt>
                <c:pt idx="1">
                  <c:v>560</c:v>
                </c:pt>
                <c:pt idx="2">
                  <c:v>400</c:v>
                </c:pt>
              </c:numCache>
            </c:numRef>
          </c:val>
          <c:extLst>
            <c:ext xmlns:c16="http://schemas.microsoft.com/office/drawing/2014/chart" uri="{C3380CC4-5D6E-409C-BE32-E72D297353CC}">
              <c16:uniqueId val="{00000001-CB1A-CD43-8199-05E8F9E40957}"/>
            </c:ext>
          </c:extLst>
        </c:ser>
        <c:ser>
          <c:idx val="2"/>
          <c:order val="2"/>
          <c:tx>
            <c:strRef>
              <c:f>Sheet1!$D$1</c:f>
              <c:strCache>
                <c:ptCount val="1"/>
                <c:pt idx="0">
                  <c:v>Instagram</c:v>
                </c:pt>
              </c:strCache>
            </c:strRef>
          </c:tx>
          <c:invertIfNegative val="0"/>
          <c:cat>
            <c:strRef>
              <c:f>Sheet1!$A$2:$A$4</c:f>
              <c:strCache>
                <c:ptCount val="3"/>
                <c:pt idx="0">
                  <c:v>Mobile</c:v>
                </c:pt>
                <c:pt idx="1">
                  <c:v>Tablet</c:v>
                </c:pt>
                <c:pt idx="2">
                  <c:v>Desktop</c:v>
                </c:pt>
              </c:strCache>
            </c:strRef>
          </c:cat>
          <c:val>
            <c:numRef>
              <c:f>Sheet1!$D$2:$D$4</c:f>
              <c:numCache>
                <c:formatCode>General</c:formatCode>
                <c:ptCount val="3"/>
                <c:pt idx="0">
                  <c:v>230</c:v>
                </c:pt>
                <c:pt idx="1">
                  <c:v>150</c:v>
                </c:pt>
                <c:pt idx="2">
                  <c:v>400</c:v>
                </c:pt>
              </c:numCache>
            </c:numRef>
          </c:val>
          <c:extLst>
            <c:ext xmlns:c16="http://schemas.microsoft.com/office/drawing/2014/chart" uri="{C3380CC4-5D6E-409C-BE32-E72D297353CC}">
              <c16:uniqueId val="{00000002-CB1A-CD43-8199-05E8F9E40957}"/>
            </c:ext>
          </c:extLst>
        </c:ser>
        <c:ser>
          <c:idx val="3"/>
          <c:order val="3"/>
          <c:tx>
            <c:strRef>
              <c:f>Sheet1!$E$1</c:f>
              <c:strCache>
                <c:ptCount val="1"/>
                <c:pt idx="0">
                  <c:v>Youtube</c:v>
                </c:pt>
              </c:strCache>
            </c:strRef>
          </c:tx>
          <c:invertIfNegative val="0"/>
          <c:cat>
            <c:strRef>
              <c:f>Sheet1!$A$2:$A$4</c:f>
              <c:strCache>
                <c:ptCount val="3"/>
                <c:pt idx="0">
                  <c:v>Mobile</c:v>
                </c:pt>
                <c:pt idx="1">
                  <c:v>Tablet</c:v>
                </c:pt>
                <c:pt idx="2">
                  <c:v>Desktop</c:v>
                </c:pt>
              </c:strCache>
            </c:strRef>
          </c:cat>
          <c:val>
            <c:numRef>
              <c:f>Sheet1!$E$2:$E$4</c:f>
              <c:numCache>
                <c:formatCode>General</c:formatCode>
                <c:ptCount val="3"/>
                <c:pt idx="0">
                  <c:v>100</c:v>
                </c:pt>
                <c:pt idx="1">
                  <c:v>200</c:v>
                </c:pt>
                <c:pt idx="2">
                  <c:v>300</c:v>
                </c:pt>
              </c:numCache>
            </c:numRef>
          </c:val>
          <c:extLst>
            <c:ext xmlns:c16="http://schemas.microsoft.com/office/drawing/2014/chart" uri="{C3380CC4-5D6E-409C-BE32-E72D297353CC}">
              <c16:uniqueId val="{00000003-CB1A-CD43-8199-05E8F9E40957}"/>
            </c:ext>
          </c:extLst>
        </c:ser>
        <c:dLbls>
          <c:showLegendKey val="0"/>
          <c:showVal val="0"/>
          <c:showCatName val="0"/>
          <c:showSerName val="0"/>
          <c:showPercent val="0"/>
          <c:showBubbleSize val="0"/>
        </c:dLbls>
        <c:gapWidth val="150"/>
        <c:axId val="316790352"/>
        <c:axId val="316790912"/>
      </c:barChart>
      <c:catAx>
        <c:axId val="316790352"/>
        <c:scaling>
          <c:orientation val="minMax"/>
        </c:scaling>
        <c:delete val="0"/>
        <c:axPos val="b"/>
        <c:majorGridlines>
          <c:spPr>
            <a:ln>
              <a:solidFill>
                <a:schemeClr val="bg1">
                  <a:lumMod val="95000"/>
                </a:schemeClr>
              </a:solidFill>
            </a:ln>
          </c:spPr>
        </c:majorGridlines>
        <c:numFmt formatCode="General" sourceLinked="0"/>
        <c:majorTickMark val="out"/>
        <c:minorTickMark val="none"/>
        <c:tickLblPos val="nextTo"/>
        <c:txPr>
          <a:bodyPr/>
          <a:lstStyle/>
          <a:p>
            <a:pPr>
              <a:defRPr sz="1400">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316790912"/>
        <c:crosses val="autoZero"/>
        <c:auto val="1"/>
        <c:lblAlgn val="ctr"/>
        <c:lblOffset val="100"/>
        <c:noMultiLvlLbl val="0"/>
      </c:catAx>
      <c:valAx>
        <c:axId val="316790912"/>
        <c:scaling>
          <c:orientation val="minMax"/>
        </c:scaling>
        <c:delete val="0"/>
        <c:axPos val="l"/>
        <c:majorGridlines>
          <c:spPr>
            <a:ln>
              <a:solidFill>
                <a:schemeClr val="bg1">
                  <a:lumMod val="95000"/>
                </a:schemeClr>
              </a:solidFill>
            </a:ln>
          </c:spPr>
        </c:majorGridlines>
        <c:numFmt formatCode="General" sourceLinked="1"/>
        <c:majorTickMark val="none"/>
        <c:minorTickMark val="none"/>
        <c:tickLblPos val="nextTo"/>
        <c:txPr>
          <a:bodyPr/>
          <a:lstStyle/>
          <a:p>
            <a:pPr>
              <a:defRPr sz="1400">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3167903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E670-BF42-A6AA-B1EB83704480}"/>
              </c:ext>
            </c:extLst>
          </c:dPt>
          <c:dPt>
            <c:idx val="1"/>
            <c:bubble3D val="0"/>
            <c:spPr>
              <a:solidFill>
                <a:schemeClr val="accent6"/>
              </a:solidFill>
              <a:ln w="19050">
                <a:noFill/>
              </a:ln>
              <a:effectLst/>
            </c:spPr>
            <c:extLst>
              <c:ext xmlns:c16="http://schemas.microsoft.com/office/drawing/2014/chart" uri="{C3380CC4-5D6E-409C-BE32-E72D297353CC}">
                <c16:uniqueId val="{00000003-E670-BF42-A6AA-B1EB83704480}"/>
              </c:ext>
            </c:extLst>
          </c:dPt>
          <c:cat>
            <c:strRef>
              <c:f>Sheet1!$A$2:$A$3</c:f>
              <c:strCache>
                <c:ptCount val="2"/>
                <c:pt idx="0">
                  <c:v>1st Qtr</c:v>
                </c:pt>
                <c:pt idx="1">
                  <c:v>2nd Qtr</c:v>
                </c:pt>
              </c:strCache>
            </c:strRef>
          </c:cat>
          <c:val>
            <c:numRef>
              <c:f>Sheet1!$B$2:$B$3</c:f>
              <c:numCache>
                <c:formatCode>General</c:formatCode>
                <c:ptCount val="2"/>
                <c:pt idx="0">
                  <c:v>82</c:v>
                </c:pt>
                <c:pt idx="1">
                  <c:v>18</c:v>
                </c:pt>
              </c:numCache>
            </c:numRef>
          </c:val>
          <c:extLst>
            <c:ext xmlns:c16="http://schemas.microsoft.com/office/drawing/2014/chart" uri="{C3380CC4-5D6E-409C-BE32-E72D297353CC}">
              <c16:uniqueId val="{00000004-E670-BF42-A6AA-B1EB83704480}"/>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6407-5B44-B087-EA07FAF1B508}"/>
              </c:ext>
            </c:extLst>
          </c:dPt>
          <c:dPt>
            <c:idx val="1"/>
            <c:bubble3D val="0"/>
            <c:spPr>
              <a:solidFill>
                <a:schemeClr val="accent6"/>
              </a:solidFill>
              <a:ln w="19050">
                <a:noFill/>
              </a:ln>
              <a:effectLst/>
            </c:spPr>
            <c:extLst>
              <c:ext xmlns:c16="http://schemas.microsoft.com/office/drawing/2014/chart" uri="{C3380CC4-5D6E-409C-BE32-E72D297353CC}">
                <c16:uniqueId val="{00000003-6407-5B44-B087-EA07FAF1B508}"/>
              </c:ext>
            </c:extLst>
          </c:dPt>
          <c:cat>
            <c:strRef>
              <c:f>Sheet1!$A$2:$A$3</c:f>
              <c:strCache>
                <c:ptCount val="2"/>
                <c:pt idx="0">
                  <c:v>1st Qtr</c:v>
                </c:pt>
                <c:pt idx="1">
                  <c:v>2nd Qtr</c:v>
                </c:pt>
              </c:strCache>
            </c:strRef>
          </c:cat>
          <c:val>
            <c:numRef>
              <c:f>Sheet1!$B$2:$B$3</c:f>
              <c:numCache>
                <c:formatCode>General</c:formatCode>
                <c:ptCount val="2"/>
                <c:pt idx="0">
                  <c:v>66</c:v>
                </c:pt>
                <c:pt idx="1">
                  <c:v>34</c:v>
                </c:pt>
              </c:numCache>
            </c:numRef>
          </c:val>
          <c:extLst>
            <c:ext xmlns:c16="http://schemas.microsoft.com/office/drawing/2014/chart" uri="{C3380CC4-5D6E-409C-BE32-E72D297353CC}">
              <c16:uniqueId val="{00000004-6407-5B44-B087-EA07FAF1B508}"/>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2491-0B40-874C-1A1C6DF32B9D}"/>
              </c:ext>
            </c:extLst>
          </c:dPt>
          <c:dPt>
            <c:idx val="1"/>
            <c:bubble3D val="0"/>
            <c:spPr>
              <a:solidFill>
                <a:schemeClr val="accent6"/>
              </a:solidFill>
              <a:ln w="19050">
                <a:noFill/>
              </a:ln>
              <a:effectLst/>
            </c:spPr>
            <c:extLst>
              <c:ext xmlns:c16="http://schemas.microsoft.com/office/drawing/2014/chart" uri="{C3380CC4-5D6E-409C-BE32-E72D297353CC}">
                <c16:uniqueId val="{00000003-2491-0B40-874C-1A1C6DF32B9D}"/>
              </c:ext>
            </c:extLst>
          </c:dPt>
          <c:cat>
            <c:strRef>
              <c:f>Sheet1!$A$2:$A$3</c:f>
              <c:strCache>
                <c:ptCount val="2"/>
                <c:pt idx="0">
                  <c:v>1st Qtr</c:v>
                </c:pt>
                <c:pt idx="1">
                  <c:v>2nd Qtr</c:v>
                </c:pt>
              </c:strCache>
            </c:strRef>
          </c:cat>
          <c:val>
            <c:numRef>
              <c:f>Sheet1!$B$2:$B$3</c:f>
              <c:numCache>
                <c:formatCode>General</c:formatCode>
                <c:ptCount val="2"/>
                <c:pt idx="0">
                  <c:v>55</c:v>
                </c:pt>
                <c:pt idx="1">
                  <c:v>45</c:v>
                </c:pt>
              </c:numCache>
            </c:numRef>
          </c:val>
          <c:extLst>
            <c:ext xmlns:c16="http://schemas.microsoft.com/office/drawing/2014/chart" uri="{C3380CC4-5D6E-409C-BE32-E72D297353CC}">
              <c16:uniqueId val="{00000004-2491-0B40-874C-1A1C6DF32B9D}"/>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DBE3-3840-9AA1-8467C6E5ECB7}"/>
              </c:ext>
            </c:extLst>
          </c:dPt>
          <c:dPt>
            <c:idx val="1"/>
            <c:bubble3D val="0"/>
            <c:spPr>
              <a:solidFill>
                <a:schemeClr val="accent6"/>
              </a:solidFill>
              <a:ln w="19050">
                <a:noFill/>
              </a:ln>
              <a:effectLst/>
            </c:spPr>
            <c:extLst>
              <c:ext xmlns:c16="http://schemas.microsoft.com/office/drawing/2014/chart" uri="{C3380CC4-5D6E-409C-BE32-E72D297353CC}">
                <c16:uniqueId val="{00000003-DBE3-3840-9AA1-8467C6E5ECB7}"/>
              </c:ext>
            </c:extLst>
          </c:dPt>
          <c:cat>
            <c:strRef>
              <c:f>Sheet1!$A$2:$A$3</c:f>
              <c:strCache>
                <c:ptCount val="2"/>
                <c:pt idx="0">
                  <c:v>1st Qtr</c:v>
                </c:pt>
                <c:pt idx="1">
                  <c:v>2nd Qtr</c:v>
                </c:pt>
              </c:strCache>
            </c:strRef>
          </c:cat>
          <c:val>
            <c:numRef>
              <c:f>Sheet1!$B$2:$B$3</c:f>
              <c:numCache>
                <c:formatCode>General</c:formatCode>
                <c:ptCount val="2"/>
                <c:pt idx="0">
                  <c:v>26</c:v>
                </c:pt>
                <c:pt idx="1">
                  <c:v>74</c:v>
                </c:pt>
              </c:numCache>
            </c:numRef>
          </c:val>
          <c:extLst>
            <c:ext xmlns:c16="http://schemas.microsoft.com/office/drawing/2014/chart" uri="{C3380CC4-5D6E-409C-BE32-E72D297353CC}">
              <c16:uniqueId val="{00000004-DBE3-3840-9AA1-8467C6E5ECB7}"/>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23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3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3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3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3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3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3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3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23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3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3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3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3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3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3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3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23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3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3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3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3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3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3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3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Montserrat"/>
                <a:ea typeface="Montserrat"/>
                <a:cs typeface="Montserrat"/>
                <a:sym typeface="Montserrat"/>
              </a:rPr>
              <a:t>‹#›</a:t>
            </a:fld>
            <a:endParaRPr b="0" i="0" sz="1200" u="none" cap="none" strike="noStrike">
              <a:solidFill>
                <a:schemeClr val="dk1"/>
              </a:solidFill>
              <a:latin typeface="Montserrat"/>
              <a:ea typeface="Montserrat"/>
              <a:cs typeface="Montserrat"/>
              <a:sym typeface="Montserrat"/>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0" name="Shape 1800"/>
        <p:cNvGrpSpPr/>
        <p:nvPr/>
      </p:nvGrpSpPr>
      <p:grpSpPr>
        <a:xfrm>
          <a:off x="0" y="0"/>
          <a:ext cx="0" cy="0"/>
          <a:chOff x="0" y="0"/>
          <a:chExt cx="0" cy="0"/>
        </a:xfrm>
      </p:grpSpPr>
      <p:sp>
        <p:nvSpPr>
          <p:cNvPr id="1801" name="Google Shape;180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02" name="Google Shape;180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7" name="Shape 1807"/>
        <p:cNvGrpSpPr/>
        <p:nvPr/>
      </p:nvGrpSpPr>
      <p:grpSpPr>
        <a:xfrm>
          <a:off x="0" y="0"/>
          <a:ext cx="0" cy="0"/>
          <a:chOff x="0" y="0"/>
          <a:chExt cx="0" cy="0"/>
        </a:xfrm>
      </p:grpSpPr>
      <p:sp>
        <p:nvSpPr>
          <p:cNvPr id="1808" name="Google Shape;180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09" name="Google Shape;180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chart" Target="../charts/chart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chart" Target="../charts/chart2.xml"/><Relationship Id="rId3" Type="http://schemas.openxmlformats.org/officeDocument/2006/relationships/chart" Target="../charts/chart3.xml"/><Relationship Id="rId4" Type="http://schemas.openxmlformats.org/officeDocument/2006/relationships/chart" Target="../charts/chart4.xml"/><Relationship Id="rId5" Type="http://schemas.openxmlformats.org/officeDocument/2006/relationships/chart" Target="../charts/chart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12_Custom Layout">
    <p:spTree>
      <p:nvGrpSpPr>
        <p:cNvPr id="14" name="Shape 14"/>
        <p:cNvGrpSpPr/>
        <p:nvPr/>
      </p:nvGrpSpPr>
      <p:grpSpPr>
        <a:xfrm>
          <a:off x="0" y="0"/>
          <a:ext cx="0" cy="0"/>
          <a:chOff x="0" y="0"/>
          <a:chExt cx="0" cy="0"/>
        </a:xfrm>
      </p:grpSpPr>
      <p:sp>
        <p:nvSpPr>
          <p:cNvPr id="15" name="Google Shape;15;p4"/>
          <p:cNvSpPr txBox="1"/>
          <p:nvPr>
            <p:ph idx="1" type="body"/>
          </p:nvPr>
        </p:nvSpPr>
        <p:spPr>
          <a:xfrm>
            <a:off x="558140" y="658898"/>
            <a:ext cx="11251271" cy="609074"/>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6" name="Google Shape;16;p4"/>
          <p:cNvSpPr txBox="1"/>
          <p:nvPr>
            <p:ph idx="2" type="body"/>
          </p:nvPr>
        </p:nvSpPr>
        <p:spPr>
          <a:xfrm>
            <a:off x="558140" y="302372"/>
            <a:ext cx="11251271"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7" name="Google Shape;17;p4"/>
          <p:cNvSpPr txBox="1"/>
          <p:nvPr>
            <p:ph idx="3" type="body"/>
          </p:nvPr>
        </p:nvSpPr>
        <p:spPr>
          <a:xfrm>
            <a:off x="558140" y="1767265"/>
            <a:ext cx="11251272" cy="4389744"/>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a:ea typeface="Montserrat"/>
                <a:cs typeface="Montserrat"/>
                <a:sym typeface="Montserrat"/>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cxnSp>
        <p:nvCxnSpPr>
          <p:cNvPr id="18" name="Google Shape;18;p4"/>
          <p:cNvCxnSpPr/>
          <p:nvPr/>
        </p:nvCxnSpPr>
        <p:spPr>
          <a:xfrm rot="10800000">
            <a:off x="379412" y="261553"/>
            <a:ext cx="0" cy="1006419"/>
          </a:xfrm>
          <a:prstGeom prst="straightConnector1">
            <a:avLst/>
          </a:prstGeom>
          <a:noFill/>
          <a:ln cap="flat" cmpd="sng" w="38100">
            <a:solidFill>
              <a:schemeClr val="dk2"/>
            </a:solidFill>
            <a:prstDash val="solid"/>
            <a:round/>
            <a:headEnd len="sm" w="sm" type="none"/>
            <a:tailEnd len="sm" w="sm" type="none"/>
          </a:ln>
        </p:spPr>
      </p:cxn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88" name="Shape 88"/>
        <p:cNvGrpSpPr/>
        <p:nvPr/>
      </p:nvGrpSpPr>
      <p:grpSpPr>
        <a:xfrm>
          <a:off x="0" y="0"/>
          <a:ext cx="0" cy="0"/>
          <a:chOff x="0" y="0"/>
          <a:chExt cx="0" cy="0"/>
        </a:xfrm>
      </p:grpSpPr>
      <p:sp>
        <p:nvSpPr>
          <p:cNvPr id="89" name="Google Shape;89;p13"/>
          <p:cNvSpPr txBox="1"/>
          <p:nvPr>
            <p:ph idx="1" type="body"/>
          </p:nvPr>
        </p:nvSpPr>
        <p:spPr>
          <a:xfrm>
            <a:off x="6551611" y="3303587"/>
            <a:ext cx="2371725" cy="337595"/>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chemeClr val="accent2"/>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90" name="Google Shape;90;p13"/>
          <p:cNvSpPr txBox="1"/>
          <p:nvPr>
            <p:ph idx="2" type="body"/>
          </p:nvPr>
        </p:nvSpPr>
        <p:spPr>
          <a:xfrm>
            <a:off x="6551611" y="3745128"/>
            <a:ext cx="2371725" cy="1048416"/>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91" name="Google Shape;91;p13"/>
          <p:cNvSpPr txBox="1"/>
          <p:nvPr>
            <p:ph idx="3" type="body"/>
          </p:nvPr>
        </p:nvSpPr>
        <p:spPr>
          <a:xfrm>
            <a:off x="6551611" y="4939215"/>
            <a:ext cx="2371725" cy="337595"/>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chemeClr val="accent2"/>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92" name="Google Shape;92;p13"/>
          <p:cNvSpPr txBox="1"/>
          <p:nvPr>
            <p:ph idx="4" type="body"/>
          </p:nvPr>
        </p:nvSpPr>
        <p:spPr>
          <a:xfrm>
            <a:off x="6551611" y="5380756"/>
            <a:ext cx="2371725" cy="1048416"/>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93" name="Google Shape;93;p13"/>
          <p:cNvSpPr txBox="1"/>
          <p:nvPr>
            <p:ph idx="5" type="body"/>
          </p:nvPr>
        </p:nvSpPr>
        <p:spPr>
          <a:xfrm>
            <a:off x="558141" y="1756168"/>
            <a:ext cx="5536271" cy="4673004"/>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94" name="Google Shape;94;p13"/>
          <p:cNvSpPr/>
          <p:nvPr>
            <p:ph idx="6" type="pic"/>
          </p:nvPr>
        </p:nvSpPr>
        <p:spPr>
          <a:xfrm>
            <a:off x="6551612" y="279083"/>
            <a:ext cx="5200649" cy="2755106"/>
          </a:xfrm>
          <a:prstGeom prst="rect">
            <a:avLst/>
          </a:prstGeom>
          <a:solidFill>
            <a:srgbClr val="C4C4C7"/>
          </a:solidFill>
          <a:ln>
            <a:noFill/>
          </a:ln>
        </p:spPr>
      </p:sp>
      <p:sp>
        <p:nvSpPr>
          <p:cNvPr id="95" name="Google Shape;95;p13"/>
          <p:cNvSpPr txBox="1"/>
          <p:nvPr>
            <p:ph idx="7" type="body"/>
          </p:nvPr>
        </p:nvSpPr>
        <p:spPr>
          <a:xfrm>
            <a:off x="558141" y="658898"/>
            <a:ext cx="5536272" cy="609074"/>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96" name="Google Shape;96;p13"/>
          <p:cNvSpPr txBox="1"/>
          <p:nvPr>
            <p:ph idx="8" type="body"/>
          </p:nvPr>
        </p:nvSpPr>
        <p:spPr>
          <a:xfrm>
            <a:off x="558141" y="302372"/>
            <a:ext cx="5536272"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97" name="Google Shape;97;p13"/>
          <p:cNvCxnSpPr/>
          <p:nvPr/>
        </p:nvCxnSpPr>
        <p:spPr>
          <a:xfrm rot="10800000">
            <a:off x="379412" y="261553"/>
            <a:ext cx="0" cy="1006419"/>
          </a:xfrm>
          <a:prstGeom prst="straightConnector1">
            <a:avLst/>
          </a:prstGeom>
          <a:noFill/>
          <a:ln cap="flat" cmpd="sng" w="38100">
            <a:solidFill>
              <a:schemeClr val="dk2"/>
            </a:solidFill>
            <a:prstDash val="solid"/>
            <a:round/>
            <a:headEnd len="sm" w="sm" type="none"/>
            <a:tailEnd len="sm" w="sm" type="none"/>
          </a:ln>
        </p:spPr>
      </p:cxnSp>
      <p:sp>
        <p:nvSpPr>
          <p:cNvPr id="98" name="Google Shape;98;p13"/>
          <p:cNvSpPr txBox="1"/>
          <p:nvPr>
            <p:ph idx="9" type="body"/>
          </p:nvPr>
        </p:nvSpPr>
        <p:spPr>
          <a:xfrm>
            <a:off x="9380536" y="3303586"/>
            <a:ext cx="2371726" cy="337595"/>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chemeClr val="accent2"/>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99" name="Google Shape;99;p13"/>
          <p:cNvSpPr txBox="1"/>
          <p:nvPr>
            <p:ph idx="13" type="body"/>
          </p:nvPr>
        </p:nvSpPr>
        <p:spPr>
          <a:xfrm>
            <a:off x="9380536" y="3745127"/>
            <a:ext cx="2371726" cy="1048416"/>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00" name="Google Shape;100;p13"/>
          <p:cNvSpPr txBox="1"/>
          <p:nvPr>
            <p:ph idx="14" type="body"/>
          </p:nvPr>
        </p:nvSpPr>
        <p:spPr>
          <a:xfrm>
            <a:off x="9380536" y="4939214"/>
            <a:ext cx="2371726" cy="337595"/>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chemeClr val="accent2"/>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01" name="Google Shape;101;p13"/>
          <p:cNvSpPr txBox="1"/>
          <p:nvPr>
            <p:ph idx="15" type="body"/>
          </p:nvPr>
        </p:nvSpPr>
        <p:spPr>
          <a:xfrm>
            <a:off x="9380536" y="5380755"/>
            <a:ext cx="2371726" cy="1048416"/>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102" name="Shape 102"/>
        <p:cNvGrpSpPr/>
        <p:nvPr/>
      </p:nvGrpSpPr>
      <p:grpSpPr>
        <a:xfrm>
          <a:off x="0" y="0"/>
          <a:ext cx="0" cy="0"/>
          <a:chOff x="0" y="0"/>
          <a:chExt cx="0" cy="0"/>
        </a:xfrm>
      </p:grpSpPr>
      <p:sp>
        <p:nvSpPr>
          <p:cNvPr id="103" name="Google Shape;103;p14"/>
          <p:cNvSpPr/>
          <p:nvPr>
            <p:ph idx="2" type="pic"/>
          </p:nvPr>
        </p:nvSpPr>
        <p:spPr>
          <a:xfrm>
            <a:off x="837982" y="411559"/>
            <a:ext cx="10512862" cy="6034881"/>
          </a:xfrm>
          <a:prstGeom prst="rect">
            <a:avLst/>
          </a:prstGeom>
          <a:solidFill>
            <a:schemeClr val="accent1"/>
          </a:solidFill>
          <a:ln>
            <a:noFill/>
          </a:ln>
        </p:spPr>
      </p:sp>
      <p:sp>
        <p:nvSpPr>
          <p:cNvPr id="104" name="Google Shape;104;p14"/>
          <p:cNvSpPr/>
          <p:nvPr/>
        </p:nvSpPr>
        <p:spPr>
          <a:xfrm>
            <a:off x="1472282" y="1049863"/>
            <a:ext cx="4723201" cy="4784953"/>
          </a:xfrm>
          <a:prstGeom prst="rect">
            <a:avLst/>
          </a:prstGeom>
          <a:noFill/>
          <a:ln cap="flat" cmpd="sng" w="762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Montserrat"/>
              <a:ea typeface="Montserrat"/>
              <a:cs typeface="Montserrat"/>
              <a:sym typeface="Montserrat"/>
            </a:endParaRPr>
          </a:p>
        </p:txBody>
      </p:sp>
      <p:sp>
        <p:nvSpPr>
          <p:cNvPr id="105" name="Google Shape;105;p14"/>
          <p:cNvSpPr txBox="1"/>
          <p:nvPr>
            <p:ph idx="1" type="body"/>
          </p:nvPr>
        </p:nvSpPr>
        <p:spPr>
          <a:xfrm>
            <a:off x="7316972" y="2404873"/>
            <a:ext cx="3717523" cy="2922791"/>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chemeClr val="accent2"/>
              </a:buClr>
              <a:buSzPts val="1300"/>
              <a:buFont typeface="Arial"/>
              <a:buNone/>
              <a:defRPr b="0" i="0" sz="1300" u="none" cap="none" strike="noStrike">
                <a:solidFill>
                  <a:schemeClr val="l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106" name="Google Shape;106;p14"/>
          <p:cNvCxnSpPr/>
          <p:nvPr/>
        </p:nvCxnSpPr>
        <p:spPr>
          <a:xfrm rot="10800000">
            <a:off x="5853933" y="1339694"/>
            <a:ext cx="1005840" cy="0"/>
          </a:xfrm>
          <a:prstGeom prst="straightConnector1">
            <a:avLst/>
          </a:prstGeom>
          <a:noFill/>
          <a:ln cap="flat" cmpd="sng" w="38100">
            <a:solidFill>
              <a:schemeClr val="dk2"/>
            </a:solidFill>
            <a:prstDash val="solid"/>
            <a:round/>
            <a:headEnd len="sm" w="sm" type="none"/>
            <a:tailEnd len="sm" w="sm" type="none"/>
          </a:ln>
        </p:spPr>
      </p:cxnSp>
      <p:sp>
        <p:nvSpPr>
          <p:cNvPr id="107" name="Google Shape;107;p14"/>
          <p:cNvSpPr txBox="1"/>
          <p:nvPr>
            <p:ph idx="3" type="body"/>
          </p:nvPr>
        </p:nvSpPr>
        <p:spPr>
          <a:xfrm>
            <a:off x="7316973" y="1298666"/>
            <a:ext cx="3717523" cy="609074"/>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l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08" name="Google Shape;108;p14"/>
          <p:cNvSpPr txBox="1"/>
          <p:nvPr>
            <p:ph idx="4" type="body"/>
          </p:nvPr>
        </p:nvSpPr>
        <p:spPr>
          <a:xfrm>
            <a:off x="7316972" y="942140"/>
            <a:ext cx="3717523"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l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Tree>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09" name="Shape 109"/>
        <p:cNvGrpSpPr/>
        <p:nvPr/>
      </p:nvGrpSpPr>
      <p:grpSpPr>
        <a:xfrm>
          <a:off x="0" y="0"/>
          <a:ext cx="0" cy="0"/>
          <a:chOff x="0" y="0"/>
          <a:chExt cx="0" cy="0"/>
        </a:xfrm>
      </p:grpSpPr>
      <p:sp>
        <p:nvSpPr>
          <p:cNvPr id="110" name="Google Shape;110;p15"/>
          <p:cNvSpPr/>
          <p:nvPr/>
        </p:nvSpPr>
        <p:spPr>
          <a:xfrm>
            <a:off x="7385466" y="893"/>
            <a:ext cx="4803359" cy="685621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Montserrat"/>
              <a:ea typeface="Montserrat"/>
              <a:cs typeface="Montserrat"/>
              <a:sym typeface="Montserrat"/>
            </a:endParaRPr>
          </a:p>
        </p:txBody>
      </p:sp>
      <p:sp>
        <p:nvSpPr>
          <p:cNvPr id="111" name="Google Shape;111;p15"/>
          <p:cNvSpPr txBox="1"/>
          <p:nvPr>
            <p:ph idx="1" type="body"/>
          </p:nvPr>
        </p:nvSpPr>
        <p:spPr>
          <a:xfrm>
            <a:off x="9099867" y="1905000"/>
            <a:ext cx="2824883" cy="609600"/>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chemeClr val="lt1"/>
              </a:buClr>
              <a:buSzPts val="1300"/>
              <a:buFont typeface="Arial"/>
              <a:buNone/>
              <a:defRPr b="0" i="0" sz="1300" u="none" cap="none" strike="noStrike">
                <a:solidFill>
                  <a:schemeClr val="l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12" name="Google Shape;112;p15"/>
          <p:cNvSpPr txBox="1"/>
          <p:nvPr>
            <p:ph idx="2" type="body"/>
          </p:nvPr>
        </p:nvSpPr>
        <p:spPr>
          <a:xfrm>
            <a:off x="9105574" y="1355644"/>
            <a:ext cx="2824883" cy="461544"/>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chemeClr val="lt1"/>
              </a:buClr>
              <a:buSzPts val="1600"/>
              <a:buFont typeface="Arial"/>
              <a:buNone/>
              <a:defRPr b="0" i="0" sz="1600" u="none" cap="none" strike="noStrike">
                <a:solidFill>
                  <a:schemeClr val="l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13" name="Google Shape;113;p15"/>
          <p:cNvSpPr/>
          <p:nvPr/>
        </p:nvSpPr>
        <p:spPr>
          <a:xfrm>
            <a:off x="8202396" y="2995684"/>
            <a:ext cx="436652" cy="318291"/>
          </a:xfrm>
          <a:custGeom>
            <a:rect b="b" l="l" r="r" t="t"/>
            <a:pathLst>
              <a:path extrusionOk="0" h="256" w="353">
                <a:moveTo>
                  <a:pt x="321" y="0"/>
                </a:moveTo>
                <a:cubicBezTo>
                  <a:pt x="32" y="0"/>
                  <a:pt x="32" y="0"/>
                  <a:pt x="32" y="0"/>
                </a:cubicBezTo>
                <a:cubicBezTo>
                  <a:pt x="14" y="0"/>
                  <a:pt x="0" y="14"/>
                  <a:pt x="0" y="32"/>
                </a:cubicBezTo>
                <a:cubicBezTo>
                  <a:pt x="0" y="224"/>
                  <a:pt x="0" y="224"/>
                  <a:pt x="0" y="224"/>
                </a:cubicBezTo>
                <a:cubicBezTo>
                  <a:pt x="0" y="242"/>
                  <a:pt x="14" y="256"/>
                  <a:pt x="32" y="256"/>
                </a:cubicBezTo>
                <a:cubicBezTo>
                  <a:pt x="321" y="256"/>
                  <a:pt x="321" y="256"/>
                  <a:pt x="321" y="256"/>
                </a:cubicBezTo>
                <a:cubicBezTo>
                  <a:pt x="338" y="256"/>
                  <a:pt x="353" y="242"/>
                  <a:pt x="353" y="224"/>
                </a:cubicBezTo>
                <a:cubicBezTo>
                  <a:pt x="353" y="32"/>
                  <a:pt x="353" y="32"/>
                  <a:pt x="353" y="32"/>
                </a:cubicBezTo>
                <a:cubicBezTo>
                  <a:pt x="353" y="14"/>
                  <a:pt x="338" y="0"/>
                  <a:pt x="321" y="0"/>
                </a:cubicBezTo>
                <a:moveTo>
                  <a:pt x="32" y="16"/>
                </a:moveTo>
                <a:cubicBezTo>
                  <a:pt x="321" y="16"/>
                  <a:pt x="321" y="16"/>
                  <a:pt x="321" y="16"/>
                </a:cubicBezTo>
                <a:cubicBezTo>
                  <a:pt x="323" y="16"/>
                  <a:pt x="324" y="16"/>
                  <a:pt x="326" y="17"/>
                </a:cubicBezTo>
                <a:cubicBezTo>
                  <a:pt x="187" y="156"/>
                  <a:pt x="187" y="156"/>
                  <a:pt x="187" y="156"/>
                </a:cubicBezTo>
                <a:cubicBezTo>
                  <a:pt x="184" y="158"/>
                  <a:pt x="180" y="160"/>
                  <a:pt x="176" y="160"/>
                </a:cubicBezTo>
                <a:cubicBezTo>
                  <a:pt x="172" y="160"/>
                  <a:pt x="168" y="158"/>
                  <a:pt x="165" y="156"/>
                </a:cubicBezTo>
                <a:cubicBezTo>
                  <a:pt x="26" y="17"/>
                  <a:pt x="26" y="17"/>
                  <a:pt x="26" y="17"/>
                </a:cubicBezTo>
                <a:cubicBezTo>
                  <a:pt x="28" y="16"/>
                  <a:pt x="30" y="16"/>
                  <a:pt x="32" y="16"/>
                </a:cubicBezTo>
                <a:moveTo>
                  <a:pt x="16" y="224"/>
                </a:moveTo>
                <a:cubicBezTo>
                  <a:pt x="16" y="32"/>
                  <a:pt x="16" y="32"/>
                  <a:pt x="16" y="32"/>
                </a:cubicBezTo>
                <a:cubicBezTo>
                  <a:pt x="16" y="31"/>
                  <a:pt x="16" y="30"/>
                  <a:pt x="16" y="29"/>
                </a:cubicBezTo>
                <a:cubicBezTo>
                  <a:pt x="115" y="128"/>
                  <a:pt x="115" y="128"/>
                  <a:pt x="115" y="128"/>
                </a:cubicBezTo>
                <a:cubicBezTo>
                  <a:pt x="16" y="227"/>
                  <a:pt x="16" y="227"/>
                  <a:pt x="16" y="227"/>
                </a:cubicBezTo>
                <a:cubicBezTo>
                  <a:pt x="16" y="226"/>
                  <a:pt x="16" y="225"/>
                  <a:pt x="16" y="224"/>
                </a:cubicBezTo>
                <a:moveTo>
                  <a:pt x="321" y="240"/>
                </a:moveTo>
                <a:cubicBezTo>
                  <a:pt x="32" y="240"/>
                  <a:pt x="32" y="240"/>
                  <a:pt x="32" y="240"/>
                </a:cubicBezTo>
                <a:cubicBezTo>
                  <a:pt x="30" y="240"/>
                  <a:pt x="28" y="240"/>
                  <a:pt x="26" y="239"/>
                </a:cubicBezTo>
                <a:cubicBezTo>
                  <a:pt x="126" y="139"/>
                  <a:pt x="126" y="139"/>
                  <a:pt x="126" y="139"/>
                </a:cubicBezTo>
                <a:cubicBezTo>
                  <a:pt x="154" y="167"/>
                  <a:pt x="154" y="167"/>
                  <a:pt x="154" y="167"/>
                </a:cubicBezTo>
                <a:cubicBezTo>
                  <a:pt x="160" y="173"/>
                  <a:pt x="168" y="176"/>
                  <a:pt x="176" y="176"/>
                </a:cubicBezTo>
                <a:cubicBezTo>
                  <a:pt x="184" y="176"/>
                  <a:pt x="192" y="173"/>
                  <a:pt x="198" y="167"/>
                </a:cubicBezTo>
                <a:cubicBezTo>
                  <a:pt x="226" y="139"/>
                  <a:pt x="226" y="139"/>
                  <a:pt x="226" y="139"/>
                </a:cubicBezTo>
                <a:cubicBezTo>
                  <a:pt x="326" y="239"/>
                  <a:pt x="326" y="239"/>
                  <a:pt x="326" y="239"/>
                </a:cubicBezTo>
                <a:cubicBezTo>
                  <a:pt x="324" y="240"/>
                  <a:pt x="323" y="240"/>
                  <a:pt x="321" y="240"/>
                </a:cubicBezTo>
                <a:moveTo>
                  <a:pt x="337" y="224"/>
                </a:moveTo>
                <a:cubicBezTo>
                  <a:pt x="337" y="225"/>
                  <a:pt x="337" y="226"/>
                  <a:pt x="336" y="227"/>
                </a:cubicBezTo>
                <a:cubicBezTo>
                  <a:pt x="237" y="128"/>
                  <a:pt x="237" y="128"/>
                  <a:pt x="237" y="128"/>
                </a:cubicBezTo>
                <a:cubicBezTo>
                  <a:pt x="336" y="29"/>
                  <a:pt x="336" y="29"/>
                  <a:pt x="336" y="29"/>
                </a:cubicBezTo>
                <a:cubicBezTo>
                  <a:pt x="337" y="30"/>
                  <a:pt x="337" y="31"/>
                  <a:pt x="337" y="32"/>
                </a:cubicBezTo>
                <a:lnTo>
                  <a:pt x="337" y="224"/>
                </a:lnTo>
                <a:close/>
              </a:path>
            </a:pathLst>
          </a:custGeom>
          <a:solidFill>
            <a:schemeClr val="l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Montserrat"/>
              <a:ea typeface="Montserrat"/>
              <a:cs typeface="Montserrat"/>
              <a:sym typeface="Montserrat"/>
            </a:endParaRPr>
          </a:p>
        </p:txBody>
      </p:sp>
      <p:sp>
        <p:nvSpPr>
          <p:cNvPr id="114" name="Google Shape;114;p15"/>
          <p:cNvSpPr/>
          <p:nvPr/>
        </p:nvSpPr>
        <p:spPr>
          <a:xfrm>
            <a:off x="8179972" y="1405996"/>
            <a:ext cx="391608" cy="391608"/>
          </a:xfrm>
          <a:custGeom>
            <a:rect b="b" l="l" r="r" t="t"/>
            <a:pathLst>
              <a:path extrusionOk="0" h="353" w="353">
                <a:moveTo>
                  <a:pt x="193" y="16"/>
                </a:moveTo>
                <a:cubicBezTo>
                  <a:pt x="273" y="16"/>
                  <a:pt x="337" y="80"/>
                  <a:pt x="337" y="160"/>
                </a:cubicBezTo>
                <a:cubicBezTo>
                  <a:pt x="337" y="165"/>
                  <a:pt x="341" y="168"/>
                  <a:pt x="345" y="168"/>
                </a:cubicBezTo>
                <a:cubicBezTo>
                  <a:pt x="350" y="168"/>
                  <a:pt x="353" y="165"/>
                  <a:pt x="353" y="160"/>
                </a:cubicBezTo>
                <a:cubicBezTo>
                  <a:pt x="353" y="71"/>
                  <a:pt x="282" y="0"/>
                  <a:pt x="193" y="0"/>
                </a:cubicBezTo>
                <a:cubicBezTo>
                  <a:pt x="188" y="0"/>
                  <a:pt x="185" y="3"/>
                  <a:pt x="185" y="8"/>
                </a:cubicBezTo>
                <a:cubicBezTo>
                  <a:pt x="185" y="12"/>
                  <a:pt x="188" y="16"/>
                  <a:pt x="193" y="16"/>
                </a:cubicBezTo>
                <a:moveTo>
                  <a:pt x="193" y="96"/>
                </a:moveTo>
                <a:cubicBezTo>
                  <a:pt x="228" y="96"/>
                  <a:pt x="257" y="125"/>
                  <a:pt x="257" y="160"/>
                </a:cubicBezTo>
                <a:cubicBezTo>
                  <a:pt x="257" y="165"/>
                  <a:pt x="261" y="168"/>
                  <a:pt x="265" y="168"/>
                </a:cubicBezTo>
                <a:cubicBezTo>
                  <a:pt x="270" y="168"/>
                  <a:pt x="273" y="165"/>
                  <a:pt x="273" y="160"/>
                </a:cubicBezTo>
                <a:cubicBezTo>
                  <a:pt x="273" y="116"/>
                  <a:pt x="237" y="80"/>
                  <a:pt x="193" y="80"/>
                </a:cubicBezTo>
                <a:cubicBezTo>
                  <a:pt x="188" y="80"/>
                  <a:pt x="185" y="83"/>
                  <a:pt x="185" y="88"/>
                </a:cubicBezTo>
                <a:cubicBezTo>
                  <a:pt x="185" y="92"/>
                  <a:pt x="188" y="96"/>
                  <a:pt x="193" y="96"/>
                </a:cubicBezTo>
                <a:moveTo>
                  <a:pt x="193" y="176"/>
                </a:moveTo>
                <a:cubicBezTo>
                  <a:pt x="202" y="176"/>
                  <a:pt x="209" y="169"/>
                  <a:pt x="209" y="160"/>
                </a:cubicBezTo>
                <a:cubicBezTo>
                  <a:pt x="209" y="151"/>
                  <a:pt x="202" y="144"/>
                  <a:pt x="193" y="144"/>
                </a:cubicBezTo>
                <a:cubicBezTo>
                  <a:pt x="184" y="144"/>
                  <a:pt x="177" y="151"/>
                  <a:pt x="177" y="160"/>
                </a:cubicBezTo>
                <a:cubicBezTo>
                  <a:pt x="177" y="169"/>
                  <a:pt x="184" y="176"/>
                  <a:pt x="193" y="176"/>
                </a:cubicBezTo>
                <a:moveTo>
                  <a:pt x="353" y="280"/>
                </a:moveTo>
                <a:cubicBezTo>
                  <a:pt x="353" y="274"/>
                  <a:pt x="351" y="268"/>
                  <a:pt x="346" y="263"/>
                </a:cubicBezTo>
                <a:cubicBezTo>
                  <a:pt x="345" y="262"/>
                  <a:pt x="343" y="261"/>
                  <a:pt x="342" y="260"/>
                </a:cubicBezTo>
                <a:cubicBezTo>
                  <a:pt x="274" y="207"/>
                  <a:pt x="274" y="207"/>
                  <a:pt x="274" y="207"/>
                </a:cubicBezTo>
                <a:cubicBezTo>
                  <a:pt x="270" y="203"/>
                  <a:pt x="264" y="200"/>
                  <a:pt x="257" y="200"/>
                </a:cubicBezTo>
                <a:cubicBezTo>
                  <a:pt x="251" y="200"/>
                  <a:pt x="246" y="202"/>
                  <a:pt x="242" y="205"/>
                </a:cubicBezTo>
                <a:cubicBezTo>
                  <a:pt x="223" y="224"/>
                  <a:pt x="223" y="224"/>
                  <a:pt x="223" y="224"/>
                </a:cubicBezTo>
                <a:cubicBezTo>
                  <a:pt x="223" y="224"/>
                  <a:pt x="223" y="224"/>
                  <a:pt x="223" y="224"/>
                </a:cubicBezTo>
                <a:cubicBezTo>
                  <a:pt x="221" y="227"/>
                  <a:pt x="216" y="230"/>
                  <a:pt x="212" y="230"/>
                </a:cubicBezTo>
                <a:cubicBezTo>
                  <a:pt x="206" y="230"/>
                  <a:pt x="201" y="227"/>
                  <a:pt x="198" y="223"/>
                </a:cubicBezTo>
                <a:cubicBezTo>
                  <a:pt x="198" y="223"/>
                  <a:pt x="198" y="223"/>
                  <a:pt x="198" y="223"/>
                </a:cubicBezTo>
                <a:cubicBezTo>
                  <a:pt x="172" y="204"/>
                  <a:pt x="149" y="181"/>
                  <a:pt x="130" y="155"/>
                </a:cubicBezTo>
                <a:cubicBezTo>
                  <a:pt x="130" y="155"/>
                  <a:pt x="130" y="155"/>
                  <a:pt x="130" y="155"/>
                </a:cubicBezTo>
                <a:cubicBezTo>
                  <a:pt x="126" y="152"/>
                  <a:pt x="123" y="147"/>
                  <a:pt x="123" y="141"/>
                </a:cubicBezTo>
                <a:cubicBezTo>
                  <a:pt x="123" y="136"/>
                  <a:pt x="125" y="132"/>
                  <a:pt x="129" y="129"/>
                </a:cubicBezTo>
                <a:cubicBezTo>
                  <a:pt x="129" y="129"/>
                  <a:pt x="129" y="129"/>
                  <a:pt x="129" y="129"/>
                </a:cubicBezTo>
                <a:cubicBezTo>
                  <a:pt x="148" y="110"/>
                  <a:pt x="148" y="110"/>
                  <a:pt x="148" y="110"/>
                </a:cubicBezTo>
                <a:cubicBezTo>
                  <a:pt x="151" y="106"/>
                  <a:pt x="153" y="101"/>
                  <a:pt x="153" y="96"/>
                </a:cubicBezTo>
                <a:cubicBezTo>
                  <a:pt x="153" y="89"/>
                  <a:pt x="150" y="83"/>
                  <a:pt x="146" y="79"/>
                </a:cubicBezTo>
                <a:cubicBezTo>
                  <a:pt x="93" y="11"/>
                  <a:pt x="93" y="11"/>
                  <a:pt x="93" y="11"/>
                </a:cubicBezTo>
                <a:cubicBezTo>
                  <a:pt x="92" y="9"/>
                  <a:pt x="91" y="8"/>
                  <a:pt x="89" y="7"/>
                </a:cubicBezTo>
                <a:cubicBezTo>
                  <a:pt x="85" y="2"/>
                  <a:pt x="79" y="0"/>
                  <a:pt x="72" y="0"/>
                </a:cubicBezTo>
                <a:cubicBezTo>
                  <a:pt x="40" y="0"/>
                  <a:pt x="0" y="37"/>
                  <a:pt x="0" y="84"/>
                </a:cubicBezTo>
                <a:cubicBezTo>
                  <a:pt x="0" y="97"/>
                  <a:pt x="3" y="109"/>
                  <a:pt x="8" y="120"/>
                </a:cubicBezTo>
                <a:cubicBezTo>
                  <a:pt x="8" y="120"/>
                  <a:pt x="8" y="120"/>
                  <a:pt x="8" y="120"/>
                </a:cubicBezTo>
                <a:cubicBezTo>
                  <a:pt x="56" y="216"/>
                  <a:pt x="137" y="297"/>
                  <a:pt x="233" y="345"/>
                </a:cubicBezTo>
                <a:cubicBezTo>
                  <a:pt x="233" y="345"/>
                  <a:pt x="233" y="345"/>
                  <a:pt x="233" y="345"/>
                </a:cubicBezTo>
                <a:cubicBezTo>
                  <a:pt x="244" y="350"/>
                  <a:pt x="256" y="353"/>
                  <a:pt x="269" y="353"/>
                </a:cubicBezTo>
                <a:cubicBezTo>
                  <a:pt x="316" y="353"/>
                  <a:pt x="353" y="313"/>
                  <a:pt x="353" y="281"/>
                </a:cubicBezTo>
                <a:cubicBezTo>
                  <a:pt x="353" y="281"/>
                  <a:pt x="353" y="280"/>
                  <a:pt x="353" y="280"/>
                </a:cubicBezTo>
                <a:close/>
                <a:moveTo>
                  <a:pt x="269" y="337"/>
                </a:moveTo>
                <a:cubicBezTo>
                  <a:pt x="259" y="337"/>
                  <a:pt x="249" y="335"/>
                  <a:pt x="240" y="330"/>
                </a:cubicBezTo>
                <a:cubicBezTo>
                  <a:pt x="239" y="330"/>
                  <a:pt x="238" y="329"/>
                  <a:pt x="237" y="329"/>
                </a:cubicBezTo>
                <a:cubicBezTo>
                  <a:pt x="146" y="283"/>
                  <a:pt x="70" y="207"/>
                  <a:pt x="24" y="116"/>
                </a:cubicBezTo>
                <a:cubicBezTo>
                  <a:pt x="24" y="115"/>
                  <a:pt x="23" y="114"/>
                  <a:pt x="23" y="113"/>
                </a:cubicBezTo>
                <a:cubicBezTo>
                  <a:pt x="18" y="104"/>
                  <a:pt x="16" y="94"/>
                  <a:pt x="16" y="84"/>
                </a:cubicBezTo>
                <a:cubicBezTo>
                  <a:pt x="16" y="45"/>
                  <a:pt x="50" y="16"/>
                  <a:pt x="72" y="16"/>
                </a:cubicBezTo>
                <a:cubicBezTo>
                  <a:pt x="75" y="16"/>
                  <a:pt x="77" y="17"/>
                  <a:pt x="78" y="18"/>
                </a:cubicBezTo>
                <a:cubicBezTo>
                  <a:pt x="78" y="18"/>
                  <a:pt x="79" y="19"/>
                  <a:pt x="79" y="19"/>
                </a:cubicBezTo>
                <a:cubicBezTo>
                  <a:pt x="79" y="20"/>
                  <a:pt x="80" y="20"/>
                  <a:pt x="80" y="21"/>
                </a:cubicBezTo>
                <a:cubicBezTo>
                  <a:pt x="133" y="89"/>
                  <a:pt x="133" y="89"/>
                  <a:pt x="133" y="89"/>
                </a:cubicBezTo>
                <a:cubicBezTo>
                  <a:pt x="133" y="89"/>
                  <a:pt x="134" y="90"/>
                  <a:pt x="134" y="90"/>
                </a:cubicBezTo>
                <a:cubicBezTo>
                  <a:pt x="135" y="91"/>
                  <a:pt x="137" y="93"/>
                  <a:pt x="137" y="96"/>
                </a:cubicBezTo>
                <a:cubicBezTo>
                  <a:pt x="137" y="97"/>
                  <a:pt x="136" y="99"/>
                  <a:pt x="135" y="100"/>
                </a:cubicBezTo>
                <a:cubicBezTo>
                  <a:pt x="118" y="118"/>
                  <a:pt x="118" y="118"/>
                  <a:pt x="118" y="118"/>
                </a:cubicBezTo>
                <a:cubicBezTo>
                  <a:pt x="117" y="118"/>
                  <a:pt x="117" y="118"/>
                  <a:pt x="117" y="118"/>
                </a:cubicBezTo>
                <a:cubicBezTo>
                  <a:pt x="111" y="124"/>
                  <a:pt x="107" y="132"/>
                  <a:pt x="107" y="141"/>
                </a:cubicBezTo>
                <a:cubicBezTo>
                  <a:pt x="107" y="150"/>
                  <a:pt x="110" y="158"/>
                  <a:pt x="116" y="163"/>
                </a:cubicBezTo>
                <a:cubicBezTo>
                  <a:pt x="116" y="164"/>
                  <a:pt x="116" y="164"/>
                  <a:pt x="117" y="164"/>
                </a:cubicBezTo>
                <a:cubicBezTo>
                  <a:pt x="136" y="192"/>
                  <a:pt x="161" y="216"/>
                  <a:pt x="189" y="236"/>
                </a:cubicBezTo>
                <a:cubicBezTo>
                  <a:pt x="189" y="236"/>
                  <a:pt x="189" y="236"/>
                  <a:pt x="189" y="237"/>
                </a:cubicBezTo>
                <a:cubicBezTo>
                  <a:pt x="195" y="242"/>
                  <a:pt x="203" y="246"/>
                  <a:pt x="212" y="246"/>
                </a:cubicBezTo>
                <a:cubicBezTo>
                  <a:pt x="220" y="246"/>
                  <a:pt x="228" y="242"/>
                  <a:pt x="234" y="236"/>
                </a:cubicBezTo>
                <a:cubicBezTo>
                  <a:pt x="234" y="236"/>
                  <a:pt x="235" y="236"/>
                  <a:pt x="235" y="236"/>
                </a:cubicBezTo>
                <a:cubicBezTo>
                  <a:pt x="253" y="217"/>
                  <a:pt x="253" y="217"/>
                  <a:pt x="253" y="217"/>
                </a:cubicBezTo>
                <a:cubicBezTo>
                  <a:pt x="254" y="217"/>
                  <a:pt x="255" y="216"/>
                  <a:pt x="257" y="216"/>
                </a:cubicBezTo>
                <a:cubicBezTo>
                  <a:pt x="260" y="216"/>
                  <a:pt x="262" y="218"/>
                  <a:pt x="263" y="219"/>
                </a:cubicBezTo>
                <a:cubicBezTo>
                  <a:pt x="263" y="219"/>
                  <a:pt x="264" y="219"/>
                  <a:pt x="264" y="220"/>
                </a:cubicBezTo>
                <a:cubicBezTo>
                  <a:pt x="332" y="273"/>
                  <a:pt x="332" y="273"/>
                  <a:pt x="332" y="273"/>
                </a:cubicBezTo>
                <a:cubicBezTo>
                  <a:pt x="332" y="273"/>
                  <a:pt x="333" y="273"/>
                  <a:pt x="333" y="274"/>
                </a:cubicBezTo>
                <a:cubicBezTo>
                  <a:pt x="334" y="274"/>
                  <a:pt x="335" y="275"/>
                  <a:pt x="335" y="275"/>
                </a:cubicBezTo>
                <a:cubicBezTo>
                  <a:pt x="336" y="276"/>
                  <a:pt x="337" y="278"/>
                  <a:pt x="337" y="280"/>
                </a:cubicBezTo>
                <a:cubicBezTo>
                  <a:pt x="337" y="281"/>
                  <a:pt x="337" y="281"/>
                  <a:pt x="337" y="282"/>
                </a:cubicBezTo>
                <a:cubicBezTo>
                  <a:pt x="336" y="304"/>
                  <a:pt x="307" y="337"/>
                  <a:pt x="269" y="337"/>
                </a:cubicBezTo>
              </a:path>
            </a:pathLst>
          </a:custGeom>
          <a:solidFill>
            <a:schemeClr val="l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Montserrat"/>
              <a:ea typeface="Montserrat"/>
              <a:cs typeface="Montserrat"/>
              <a:sym typeface="Montserrat"/>
            </a:endParaRPr>
          </a:p>
        </p:txBody>
      </p:sp>
      <p:sp>
        <p:nvSpPr>
          <p:cNvPr id="115" name="Google Shape;115;p15"/>
          <p:cNvSpPr/>
          <p:nvPr/>
        </p:nvSpPr>
        <p:spPr>
          <a:xfrm>
            <a:off x="8273735" y="4550544"/>
            <a:ext cx="355784" cy="492762"/>
          </a:xfrm>
          <a:custGeom>
            <a:rect b="b" l="l" r="r" t="t"/>
            <a:pathLst>
              <a:path extrusionOk="0" h="355" w="258">
                <a:moveTo>
                  <a:pt x="88" y="306"/>
                </a:moveTo>
                <a:cubicBezTo>
                  <a:pt x="97" y="306"/>
                  <a:pt x="104" y="299"/>
                  <a:pt x="104" y="290"/>
                </a:cubicBezTo>
                <a:cubicBezTo>
                  <a:pt x="104" y="282"/>
                  <a:pt x="97" y="274"/>
                  <a:pt x="88" y="274"/>
                </a:cubicBezTo>
                <a:cubicBezTo>
                  <a:pt x="79" y="274"/>
                  <a:pt x="72" y="282"/>
                  <a:pt x="72" y="290"/>
                </a:cubicBezTo>
                <a:cubicBezTo>
                  <a:pt x="72" y="299"/>
                  <a:pt x="79" y="306"/>
                  <a:pt x="88" y="306"/>
                </a:cubicBezTo>
                <a:moveTo>
                  <a:pt x="253" y="2"/>
                </a:moveTo>
                <a:cubicBezTo>
                  <a:pt x="249" y="0"/>
                  <a:pt x="244" y="2"/>
                  <a:pt x="242" y="6"/>
                </a:cubicBezTo>
                <a:cubicBezTo>
                  <a:pt x="224" y="33"/>
                  <a:pt x="200" y="59"/>
                  <a:pt x="156" y="34"/>
                </a:cubicBezTo>
                <a:cubicBezTo>
                  <a:pt x="131" y="20"/>
                  <a:pt x="115" y="25"/>
                  <a:pt x="103" y="32"/>
                </a:cubicBezTo>
                <a:cubicBezTo>
                  <a:pt x="91" y="39"/>
                  <a:pt x="83" y="52"/>
                  <a:pt x="81" y="66"/>
                </a:cubicBezTo>
                <a:cubicBezTo>
                  <a:pt x="36" y="70"/>
                  <a:pt x="0" y="108"/>
                  <a:pt x="0" y="154"/>
                </a:cubicBezTo>
                <a:cubicBezTo>
                  <a:pt x="0" y="266"/>
                  <a:pt x="0" y="266"/>
                  <a:pt x="0" y="266"/>
                </a:cubicBezTo>
                <a:cubicBezTo>
                  <a:pt x="0" y="315"/>
                  <a:pt x="40" y="355"/>
                  <a:pt x="88" y="355"/>
                </a:cubicBezTo>
                <a:cubicBezTo>
                  <a:pt x="137" y="355"/>
                  <a:pt x="177" y="315"/>
                  <a:pt x="177" y="266"/>
                </a:cubicBezTo>
                <a:cubicBezTo>
                  <a:pt x="177" y="154"/>
                  <a:pt x="177" y="154"/>
                  <a:pt x="177" y="154"/>
                </a:cubicBezTo>
                <a:cubicBezTo>
                  <a:pt x="177" y="108"/>
                  <a:pt x="142" y="71"/>
                  <a:pt x="97" y="66"/>
                </a:cubicBezTo>
                <a:cubicBezTo>
                  <a:pt x="99" y="59"/>
                  <a:pt x="104" y="51"/>
                  <a:pt x="112" y="46"/>
                </a:cubicBezTo>
                <a:cubicBezTo>
                  <a:pt x="123" y="39"/>
                  <a:pt x="131" y="40"/>
                  <a:pt x="149" y="49"/>
                </a:cubicBezTo>
                <a:cubicBezTo>
                  <a:pt x="179" y="64"/>
                  <a:pt x="199" y="60"/>
                  <a:pt x="214" y="54"/>
                </a:cubicBezTo>
                <a:cubicBezTo>
                  <a:pt x="233" y="47"/>
                  <a:pt x="247" y="32"/>
                  <a:pt x="256" y="13"/>
                </a:cubicBezTo>
                <a:cubicBezTo>
                  <a:pt x="258" y="9"/>
                  <a:pt x="256" y="4"/>
                  <a:pt x="253" y="2"/>
                </a:cubicBezTo>
                <a:moveTo>
                  <a:pt x="161" y="266"/>
                </a:moveTo>
                <a:cubicBezTo>
                  <a:pt x="161" y="306"/>
                  <a:pt x="128" y="339"/>
                  <a:pt x="88" y="339"/>
                </a:cubicBezTo>
                <a:cubicBezTo>
                  <a:pt x="48" y="339"/>
                  <a:pt x="16" y="306"/>
                  <a:pt x="16" y="266"/>
                </a:cubicBezTo>
                <a:cubicBezTo>
                  <a:pt x="16" y="178"/>
                  <a:pt x="16" y="178"/>
                  <a:pt x="16" y="178"/>
                </a:cubicBezTo>
                <a:cubicBezTo>
                  <a:pt x="161" y="178"/>
                  <a:pt x="161" y="178"/>
                  <a:pt x="161" y="178"/>
                </a:cubicBezTo>
                <a:lnTo>
                  <a:pt x="161" y="266"/>
                </a:lnTo>
                <a:close/>
                <a:moveTo>
                  <a:pt x="161" y="154"/>
                </a:moveTo>
                <a:cubicBezTo>
                  <a:pt x="161" y="162"/>
                  <a:pt x="161" y="162"/>
                  <a:pt x="161" y="162"/>
                </a:cubicBezTo>
                <a:cubicBezTo>
                  <a:pt x="16" y="162"/>
                  <a:pt x="16" y="162"/>
                  <a:pt x="16" y="162"/>
                </a:cubicBezTo>
                <a:cubicBezTo>
                  <a:pt x="16" y="154"/>
                  <a:pt x="16" y="154"/>
                  <a:pt x="16" y="154"/>
                </a:cubicBezTo>
                <a:cubicBezTo>
                  <a:pt x="16" y="117"/>
                  <a:pt x="44" y="86"/>
                  <a:pt x="80" y="82"/>
                </a:cubicBezTo>
                <a:cubicBezTo>
                  <a:pt x="80" y="162"/>
                  <a:pt x="80" y="162"/>
                  <a:pt x="80" y="162"/>
                </a:cubicBezTo>
                <a:cubicBezTo>
                  <a:pt x="96" y="162"/>
                  <a:pt x="96" y="162"/>
                  <a:pt x="96" y="162"/>
                </a:cubicBezTo>
                <a:cubicBezTo>
                  <a:pt x="96" y="82"/>
                  <a:pt x="96" y="82"/>
                  <a:pt x="96" y="82"/>
                </a:cubicBezTo>
                <a:cubicBezTo>
                  <a:pt x="133" y="86"/>
                  <a:pt x="161" y="117"/>
                  <a:pt x="161" y="154"/>
                </a:cubicBezTo>
              </a:path>
            </a:pathLst>
          </a:custGeom>
          <a:solidFill>
            <a:schemeClr val="l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Montserrat"/>
              <a:ea typeface="Montserrat"/>
              <a:cs typeface="Montserrat"/>
              <a:sym typeface="Montserrat"/>
            </a:endParaRPr>
          </a:p>
        </p:txBody>
      </p:sp>
      <p:sp>
        <p:nvSpPr>
          <p:cNvPr id="116" name="Google Shape;116;p15"/>
          <p:cNvSpPr txBox="1"/>
          <p:nvPr>
            <p:ph idx="3" type="body"/>
          </p:nvPr>
        </p:nvSpPr>
        <p:spPr>
          <a:xfrm>
            <a:off x="9128128" y="3468040"/>
            <a:ext cx="2824883" cy="609600"/>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chemeClr val="lt1"/>
              </a:buClr>
              <a:buSzPts val="1300"/>
              <a:buFont typeface="Arial"/>
              <a:buNone/>
              <a:defRPr b="0" i="0" sz="1300" u="none" cap="none" strike="noStrike">
                <a:solidFill>
                  <a:schemeClr val="l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17" name="Google Shape;117;p15"/>
          <p:cNvSpPr txBox="1"/>
          <p:nvPr>
            <p:ph idx="4" type="body"/>
          </p:nvPr>
        </p:nvSpPr>
        <p:spPr>
          <a:xfrm>
            <a:off x="9124768" y="2923202"/>
            <a:ext cx="2824883" cy="461544"/>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chemeClr val="lt1"/>
              </a:buClr>
              <a:buSzPts val="1600"/>
              <a:buFont typeface="Arial"/>
              <a:buNone/>
              <a:defRPr b="0" i="0" sz="1600" u="none" cap="none" strike="noStrike">
                <a:solidFill>
                  <a:schemeClr val="l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18" name="Google Shape;118;p15"/>
          <p:cNvSpPr txBox="1"/>
          <p:nvPr>
            <p:ph idx="5" type="body"/>
          </p:nvPr>
        </p:nvSpPr>
        <p:spPr>
          <a:xfrm>
            <a:off x="9119060" y="5040812"/>
            <a:ext cx="2824883" cy="609600"/>
          </a:xfrm>
          <a:prstGeom prst="rect">
            <a:avLst/>
          </a:prstGeom>
          <a:noFill/>
          <a:ln>
            <a:noFill/>
          </a:ln>
        </p:spPr>
        <p:txBody>
          <a:bodyPr anchorCtr="0" anchor="t" bIns="0" lIns="0" spcFirstLastPara="1" rIns="0" wrap="square" tIns="0">
            <a:noAutofit/>
          </a:bodyPr>
          <a:lstStyle>
            <a:lvl1pPr indent="-228600" lvl="0" marL="457200" marR="0" rtl="0" algn="l">
              <a:lnSpc>
                <a:spcPct val="150000"/>
              </a:lnSpc>
              <a:spcBef>
                <a:spcPts val="0"/>
              </a:spcBef>
              <a:spcAft>
                <a:spcPts val="0"/>
              </a:spcAft>
              <a:buClr>
                <a:schemeClr val="lt1"/>
              </a:buClr>
              <a:buSzPts val="1300"/>
              <a:buFont typeface="Arial"/>
              <a:buNone/>
              <a:defRPr b="0" i="0" sz="1300" u="none" cap="none" strike="noStrike">
                <a:solidFill>
                  <a:schemeClr val="l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19" name="Google Shape;119;p15"/>
          <p:cNvSpPr txBox="1"/>
          <p:nvPr>
            <p:ph idx="6" type="body"/>
          </p:nvPr>
        </p:nvSpPr>
        <p:spPr>
          <a:xfrm>
            <a:off x="9119061" y="4493566"/>
            <a:ext cx="2824883" cy="461544"/>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chemeClr val="lt1"/>
              </a:buClr>
              <a:buSzPts val="1600"/>
              <a:buFont typeface="Arial"/>
              <a:buNone/>
              <a:defRPr b="0" i="0" sz="1600" u="none" cap="none" strike="noStrike">
                <a:solidFill>
                  <a:schemeClr val="l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20" name="Google Shape;120;p15"/>
          <p:cNvSpPr txBox="1"/>
          <p:nvPr>
            <p:ph idx="7" type="body"/>
          </p:nvPr>
        </p:nvSpPr>
        <p:spPr>
          <a:xfrm>
            <a:off x="850809" y="3897554"/>
            <a:ext cx="6000652" cy="2286270"/>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chemeClr val="accent1"/>
              </a:buClr>
              <a:buSzPts val="1600"/>
              <a:buFont typeface="Arial"/>
              <a:buNone/>
              <a:defRPr b="0" i="0" sz="16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121" name="Google Shape;121;p15"/>
          <p:cNvCxnSpPr/>
          <p:nvPr/>
        </p:nvCxnSpPr>
        <p:spPr>
          <a:xfrm>
            <a:off x="1681443" y="2423160"/>
            <a:ext cx="0" cy="1005840"/>
          </a:xfrm>
          <a:prstGeom prst="straightConnector1">
            <a:avLst/>
          </a:prstGeom>
          <a:noFill/>
          <a:ln cap="flat" cmpd="sng" w="38100">
            <a:solidFill>
              <a:schemeClr val="accent1"/>
            </a:solidFill>
            <a:prstDash val="solid"/>
            <a:round/>
            <a:headEnd len="sm" w="sm" type="none"/>
            <a:tailEnd len="sm" w="sm" type="none"/>
          </a:ln>
        </p:spPr>
      </p:cxnSp>
      <p:sp>
        <p:nvSpPr>
          <p:cNvPr id="122" name="Google Shape;122;p15"/>
          <p:cNvSpPr txBox="1"/>
          <p:nvPr>
            <p:ph idx="8" type="body"/>
          </p:nvPr>
        </p:nvSpPr>
        <p:spPr>
          <a:xfrm>
            <a:off x="837981" y="1070272"/>
            <a:ext cx="6013481" cy="834726"/>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5000"/>
              <a:buFont typeface="Arial"/>
              <a:buNone/>
              <a:defRPr b="0" i="0" sz="50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Tree>
  </p:cSld>
  <p:clrMapOvr>
    <a:masterClrMapping/>
  </p:clrMapOvr>
  <p:transition spd="slow">
    <p:fade thruBlk="1"/>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spTree>
      <p:nvGrpSpPr>
        <p:cNvPr id="123" name="Shape 123"/>
        <p:cNvGrpSpPr/>
        <p:nvPr/>
      </p:nvGrpSpPr>
      <p:grpSpPr>
        <a:xfrm>
          <a:off x="0" y="0"/>
          <a:ext cx="0" cy="0"/>
          <a:chOff x="0" y="0"/>
          <a:chExt cx="0" cy="0"/>
        </a:xfrm>
      </p:grpSpPr>
      <p:sp>
        <p:nvSpPr>
          <p:cNvPr id="124" name="Google Shape;124;p16"/>
          <p:cNvSpPr txBox="1"/>
          <p:nvPr>
            <p:ph idx="1" type="body"/>
          </p:nvPr>
        </p:nvSpPr>
        <p:spPr>
          <a:xfrm>
            <a:off x="7832459" y="5412990"/>
            <a:ext cx="3427630" cy="288027"/>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5" name="Google Shape;125;p16"/>
          <p:cNvSpPr txBox="1"/>
          <p:nvPr>
            <p:ph idx="2" type="body"/>
          </p:nvPr>
        </p:nvSpPr>
        <p:spPr>
          <a:xfrm>
            <a:off x="7832459" y="1176965"/>
            <a:ext cx="3427630" cy="3958923"/>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rgbClr val="000000"/>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cxnSp>
        <p:nvCxnSpPr>
          <p:cNvPr id="126" name="Google Shape;126;p16"/>
          <p:cNvCxnSpPr/>
          <p:nvPr/>
        </p:nvCxnSpPr>
        <p:spPr>
          <a:xfrm rot="10800000">
            <a:off x="5875495" y="1464101"/>
            <a:ext cx="1005840" cy="0"/>
          </a:xfrm>
          <a:prstGeom prst="straightConnector1">
            <a:avLst/>
          </a:prstGeom>
          <a:noFill/>
          <a:ln cap="flat" cmpd="sng" w="38100">
            <a:solidFill>
              <a:schemeClr val="dk1"/>
            </a:solidFill>
            <a:prstDash val="solid"/>
            <a:round/>
            <a:headEnd len="sm" w="sm" type="none"/>
            <a:tailEnd len="sm" w="sm" type="none"/>
          </a:ln>
        </p:spPr>
      </p:cxnSp>
      <p:sp>
        <p:nvSpPr>
          <p:cNvPr id="127" name="Google Shape;127;p16"/>
          <p:cNvSpPr/>
          <p:nvPr/>
        </p:nvSpPr>
        <p:spPr>
          <a:xfrm>
            <a:off x="10979644" y="4276075"/>
            <a:ext cx="314265" cy="278043"/>
          </a:xfrm>
          <a:custGeom>
            <a:rect b="b" l="l" r="r" t="t"/>
            <a:pathLst>
              <a:path extrusionOk="0" h="2621" w="2962">
                <a:moveTo>
                  <a:pt x="805" y="1288"/>
                </a:moveTo>
                <a:cubicBezTo>
                  <a:pt x="805" y="1193"/>
                  <a:pt x="748" y="1142"/>
                  <a:pt x="635" y="1136"/>
                </a:cubicBezTo>
                <a:cubicBezTo>
                  <a:pt x="456" y="1136"/>
                  <a:pt x="456" y="1136"/>
                  <a:pt x="456" y="1136"/>
                </a:cubicBezTo>
                <a:cubicBezTo>
                  <a:pt x="337" y="1130"/>
                  <a:pt x="231" y="1074"/>
                  <a:pt x="139" y="969"/>
                </a:cubicBezTo>
                <a:cubicBezTo>
                  <a:pt x="46" y="864"/>
                  <a:pt x="0" y="739"/>
                  <a:pt x="0" y="595"/>
                </a:cubicBezTo>
                <a:cubicBezTo>
                  <a:pt x="0" y="426"/>
                  <a:pt x="59" y="285"/>
                  <a:pt x="179" y="171"/>
                </a:cubicBezTo>
                <a:cubicBezTo>
                  <a:pt x="298" y="57"/>
                  <a:pt x="447" y="0"/>
                  <a:pt x="626" y="0"/>
                </a:cubicBezTo>
                <a:cubicBezTo>
                  <a:pt x="829" y="0"/>
                  <a:pt x="998" y="82"/>
                  <a:pt x="1132" y="246"/>
                </a:cubicBezTo>
                <a:cubicBezTo>
                  <a:pt x="1266" y="410"/>
                  <a:pt x="1333" y="620"/>
                  <a:pt x="1333" y="876"/>
                </a:cubicBezTo>
                <a:cubicBezTo>
                  <a:pt x="1333" y="1366"/>
                  <a:pt x="1148" y="1855"/>
                  <a:pt x="778" y="2344"/>
                </a:cubicBezTo>
                <a:cubicBezTo>
                  <a:pt x="641" y="2529"/>
                  <a:pt x="522" y="2621"/>
                  <a:pt x="420" y="2621"/>
                </a:cubicBezTo>
                <a:cubicBezTo>
                  <a:pt x="301" y="2621"/>
                  <a:pt x="241" y="2562"/>
                  <a:pt x="241" y="2442"/>
                </a:cubicBezTo>
                <a:cubicBezTo>
                  <a:pt x="241" y="2395"/>
                  <a:pt x="274" y="2329"/>
                  <a:pt x="340" y="2245"/>
                </a:cubicBezTo>
                <a:cubicBezTo>
                  <a:pt x="459" y="2096"/>
                  <a:pt x="567" y="1923"/>
                  <a:pt x="662" y="1726"/>
                </a:cubicBezTo>
                <a:cubicBezTo>
                  <a:pt x="757" y="1530"/>
                  <a:pt x="805" y="1383"/>
                  <a:pt x="805" y="1288"/>
                </a:cubicBezTo>
                <a:close/>
                <a:moveTo>
                  <a:pt x="2425" y="1288"/>
                </a:moveTo>
                <a:cubicBezTo>
                  <a:pt x="2425" y="1193"/>
                  <a:pt x="2371" y="1142"/>
                  <a:pt x="2264" y="1136"/>
                </a:cubicBezTo>
                <a:cubicBezTo>
                  <a:pt x="2085" y="1136"/>
                  <a:pt x="2085" y="1136"/>
                  <a:pt x="2085" y="1136"/>
                </a:cubicBezTo>
                <a:cubicBezTo>
                  <a:pt x="1959" y="1130"/>
                  <a:pt x="1851" y="1074"/>
                  <a:pt x="1758" y="969"/>
                </a:cubicBezTo>
                <a:cubicBezTo>
                  <a:pt x="1666" y="864"/>
                  <a:pt x="1619" y="739"/>
                  <a:pt x="1619" y="595"/>
                </a:cubicBezTo>
                <a:cubicBezTo>
                  <a:pt x="1619" y="426"/>
                  <a:pt x="1679" y="285"/>
                  <a:pt x="1798" y="171"/>
                </a:cubicBezTo>
                <a:cubicBezTo>
                  <a:pt x="1918" y="57"/>
                  <a:pt x="2067" y="0"/>
                  <a:pt x="2246" y="0"/>
                </a:cubicBezTo>
                <a:cubicBezTo>
                  <a:pt x="2454" y="0"/>
                  <a:pt x="2626" y="82"/>
                  <a:pt x="2760" y="246"/>
                </a:cubicBezTo>
                <a:cubicBezTo>
                  <a:pt x="2894" y="410"/>
                  <a:pt x="2962" y="620"/>
                  <a:pt x="2962" y="876"/>
                </a:cubicBezTo>
                <a:cubicBezTo>
                  <a:pt x="2962" y="1360"/>
                  <a:pt x="2774" y="1849"/>
                  <a:pt x="2398" y="2344"/>
                </a:cubicBezTo>
                <a:cubicBezTo>
                  <a:pt x="2255" y="2529"/>
                  <a:pt x="2135" y="2621"/>
                  <a:pt x="2040" y="2621"/>
                </a:cubicBezTo>
                <a:cubicBezTo>
                  <a:pt x="1927" y="2621"/>
                  <a:pt x="1870" y="2562"/>
                  <a:pt x="1870" y="2442"/>
                </a:cubicBezTo>
                <a:cubicBezTo>
                  <a:pt x="1870" y="2395"/>
                  <a:pt x="1903" y="2329"/>
                  <a:pt x="1968" y="2245"/>
                </a:cubicBezTo>
                <a:cubicBezTo>
                  <a:pt x="2082" y="2096"/>
                  <a:pt x="2186" y="1923"/>
                  <a:pt x="2282" y="1726"/>
                </a:cubicBezTo>
                <a:cubicBezTo>
                  <a:pt x="2377" y="1530"/>
                  <a:pt x="2425" y="1383"/>
                  <a:pt x="2425" y="1288"/>
                </a:cubicBezTo>
                <a:close/>
              </a:path>
            </a:pathLst>
          </a:custGeom>
          <a:solidFill>
            <a:schemeClr val="accen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chemeClr val="accent1"/>
              </a:solidFill>
              <a:latin typeface="Montserrat Light"/>
              <a:ea typeface="Montserrat Light"/>
              <a:cs typeface="Montserrat Light"/>
              <a:sym typeface="Montserrat Light"/>
            </a:endParaRPr>
          </a:p>
        </p:txBody>
      </p:sp>
      <p:sp>
        <p:nvSpPr>
          <p:cNvPr id="128" name="Google Shape;128;p16"/>
          <p:cNvSpPr/>
          <p:nvPr/>
        </p:nvSpPr>
        <p:spPr>
          <a:xfrm>
            <a:off x="7278389" y="1271372"/>
            <a:ext cx="314265" cy="278043"/>
          </a:xfrm>
          <a:custGeom>
            <a:rect b="b" l="l" r="r" t="t"/>
            <a:pathLst>
              <a:path extrusionOk="0" h="2621" w="2962">
                <a:moveTo>
                  <a:pt x="2157" y="1333"/>
                </a:moveTo>
                <a:cubicBezTo>
                  <a:pt x="2157" y="1428"/>
                  <a:pt x="2214" y="1479"/>
                  <a:pt x="2327" y="1485"/>
                </a:cubicBezTo>
                <a:cubicBezTo>
                  <a:pt x="2506" y="1485"/>
                  <a:pt x="2506" y="1485"/>
                  <a:pt x="2506" y="1485"/>
                </a:cubicBezTo>
                <a:cubicBezTo>
                  <a:pt x="2625" y="1491"/>
                  <a:pt x="2731" y="1547"/>
                  <a:pt x="2823" y="1652"/>
                </a:cubicBezTo>
                <a:cubicBezTo>
                  <a:pt x="2916" y="1757"/>
                  <a:pt x="2962" y="1882"/>
                  <a:pt x="2962" y="2026"/>
                </a:cubicBezTo>
                <a:cubicBezTo>
                  <a:pt x="2962" y="2194"/>
                  <a:pt x="2902" y="2336"/>
                  <a:pt x="2783" y="2450"/>
                </a:cubicBezTo>
                <a:cubicBezTo>
                  <a:pt x="2664" y="2564"/>
                  <a:pt x="2515" y="2621"/>
                  <a:pt x="2336" y="2621"/>
                </a:cubicBezTo>
                <a:cubicBezTo>
                  <a:pt x="2133" y="2621"/>
                  <a:pt x="1964" y="2539"/>
                  <a:pt x="1830" y="2375"/>
                </a:cubicBezTo>
                <a:cubicBezTo>
                  <a:pt x="1696" y="2211"/>
                  <a:pt x="1629" y="2001"/>
                  <a:pt x="1629" y="1745"/>
                </a:cubicBezTo>
                <a:cubicBezTo>
                  <a:pt x="1629" y="1255"/>
                  <a:pt x="1814" y="766"/>
                  <a:pt x="2184" y="277"/>
                </a:cubicBezTo>
                <a:cubicBezTo>
                  <a:pt x="2321" y="92"/>
                  <a:pt x="2440" y="0"/>
                  <a:pt x="2542" y="0"/>
                </a:cubicBezTo>
                <a:cubicBezTo>
                  <a:pt x="2661" y="0"/>
                  <a:pt x="2720" y="59"/>
                  <a:pt x="2720" y="179"/>
                </a:cubicBezTo>
                <a:cubicBezTo>
                  <a:pt x="2720" y="226"/>
                  <a:pt x="2688" y="292"/>
                  <a:pt x="2622" y="376"/>
                </a:cubicBezTo>
                <a:cubicBezTo>
                  <a:pt x="2503" y="525"/>
                  <a:pt x="2395" y="698"/>
                  <a:pt x="2300" y="895"/>
                </a:cubicBezTo>
                <a:cubicBezTo>
                  <a:pt x="2205" y="1091"/>
                  <a:pt x="2157" y="1237"/>
                  <a:pt x="2157" y="1333"/>
                </a:cubicBezTo>
                <a:close/>
                <a:moveTo>
                  <a:pt x="537" y="1333"/>
                </a:moveTo>
                <a:cubicBezTo>
                  <a:pt x="537" y="1428"/>
                  <a:pt x="591" y="1479"/>
                  <a:pt x="698" y="1485"/>
                </a:cubicBezTo>
                <a:cubicBezTo>
                  <a:pt x="877" y="1485"/>
                  <a:pt x="877" y="1485"/>
                  <a:pt x="877" y="1485"/>
                </a:cubicBezTo>
                <a:cubicBezTo>
                  <a:pt x="1003" y="1491"/>
                  <a:pt x="1111" y="1547"/>
                  <a:pt x="1204" y="1652"/>
                </a:cubicBezTo>
                <a:cubicBezTo>
                  <a:pt x="1296" y="1757"/>
                  <a:pt x="1343" y="1882"/>
                  <a:pt x="1343" y="2026"/>
                </a:cubicBezTo>
                <a:cubicBezTo>
                  <a:pt x="1343" y="2194"/>
                  <a:pt x="1283" y="2336"/>
                  <a:pt x="1164" y="2450"/>
                </a:cubicBezTo>
                <a:cubicBezTo>
                  <a:pt x="1044" y="2564"/>
                  <a:pt x="895" y="2621"/>
                  <a:pt x="716" y="2621"/>
                </a:cubicBezTo>
                <a:cubicBezTo>
                  <a:pt x="508" y="2621"/>
                  <a:pt x="336" y="2539"/>
                  <a:pt x="202" y="2375"/>
                </a:cubicBezTo>
                <a:cubicBezTo>
                  <a:pt x="68" y="2211"/>
                  <a:pt x="0" y="2001"/>
                  <a:pt x="0" y="1745"/>
                </a:cubicBezTo>
                <a:cubicBezTo>
                  <a:pt x="0" y="1261"/>
                  <a:pt x="188" y="772"/>
                  <a:pt x="564" y="277"/>
                </a:cubicBezTo>
                <a:cubicBezTo>
                  <a:pt x="707" y="92"/>
                  <a:pt x="827" y="0"/>
                  <a:pt x="922" y="0"/>
                </a:cubicBezTo>
                <a:cubicBezTo>
                  <a:pt x="1035" y="0"/>
                  <a:pt x="1092" y="59"/>
                  <a:pt x="1092" y="179"/>
                </a:cubicBezTo>
                <a:cubicBezTo>
                  <a:pt x="1092" y="226"/>
                  <a:pt x="1059" y="292"/>
                  <a:pt x="994" y="376"/>
                </a:cubicBezTo>
                <a:cubicBezTo>
                  <a:pt x="880" y="525"/>
                  <a:pt x="776" y="698"/>
                  <a:pt x="680" y="895"/>
                </a:cubicBezTo>
                <a:cubicBezTo>
                  <a:pt x="585" y="1091"/>
                  <a:pt x="537" y="1237"/>
                  <a:pt x="537" y="1333"/>
                </a:cubicBezTo>
                <a:close/>
              </a:path>
            </a:pathLst>
          </a:custGeom>
          <a:solidFill>
            <a:schemeClr val="accen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chemeClr val="accent1"/>
              </a:solidFill>
              <a:latin typeface="Montserrat Light"/>
              <a:ea typeface="Montserrat Light"/>
              <a:cs typeface="Montserrat Light"/>
              <a:sym typeface="Montserrat Light"/>
            </a:endParaRPr>
          </a:p>
        </p:txBody>
      </p:sp>
    </p:spTree>
  </p:cSld>
  <p:clrMapOvr>
    <a:masterClrMapping/>
  </p:clrMapOvr>
  <p:transition spd="slow">
    <p:fade thruBlk="1"/>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2">
    <p:bg>
      <p:bgPr>
        <a:solidFill>
          <a:schemeClr val="accent2"/>
        </a:solidFill>
      </p:bgPr>
    </p:bg>
    <p:spTree>
      <p:nvGrpSpPr>
        <p:cNvPr id="129" name="Shape 129"/>
        <p:cNvGrpSpPr/>
        <p:nvPr/>
      </p:nvGrpSpPr>
      <p:grpSpPr>
        <a:xfrm>
          <a:off x="0" y="0"/>
          <a:ext cx="0" cy="0"/>
          <a:chOff x="0" y="0"/>
          <a:chExt cx="0" cy="0"/>
        </a:xfrm>
      </p:grpSpPr>
      <p:cxnSp>
        <p:nvCxnSpPr>
          <p:cNvPr id="130" name="Google Shape;130;p17"/>
          <p:cNvCxnSpPr/>
          <p:nvPr/>
        </p:nvCxnSpPr>
        <p:spPr>
          <a:xfrm>
            <a:off x="6094411" y="3962400"/>
            <a:ext cx="0" cy="1005840"/>
          </a:xfrm>
          <a:prstGeom prst="straightConnector1">
            <a:avLst/>
          </a:prstGeom>
          <a:noFill/>
          <a:ln cap="flat" cmpd="sng" w="38100">
            <a:solidFill>
              <a:schemeClr val="lt1"/>
            </a:solidFill>
            <a:prstDash val="solid"/>
            <a:round/>
            <a:headEnd len="sm" w="sm" type="none"/>
            <a:tailEnd len="sm" w="sm" type="none"/>
          </a:ln>
        </p:spPr>
      </p:cxnSp>
      <p:sp>
        <p:nvSpPr>
          <p:cNvPr id="131" name="Google Shape;131;p17"/>
          <p:cNvSpPr txBox="1"/>
          <p:nvPr>
            <p:ph idx="1" type="body"/>
          </p:nvPr>
        </p:nvSpPr>
        <p:spPr>
          <a:xfrm>
            <a:off x="3486090" y="1176966"/>
            <a:ext cx="5216643" cy="2600770"/>
          </a:xfrm>
          <a:prstGeom prst="rect">
            <a:avLst/>
          </a:prstGeom>
          <a:noFill/>
          <a:ln>
            <a:noFill/>
          </a:ln>
        </p:spPr>
        <p:txBody>
          <a:bodyPr anchorCtr="0" anchor="b" bIns="0" lIns="0" spcFirstLastPara="1" rIns="0" wrap="square" tIns="0">
            <a:noAutofit/>
          </a:bodyPr>
          <a:lstStyle>
            <a:lvl1pPr indent="-228600" lvl="0" marL="457200" marR="0" rtl="0" algn="ctr">
              <a:lnSpc>
                <a:spcPct val="100000"/>
              </a:lnSpc>
              <a:spcBef>
                <a:spcPts val="0"/>
              </a:spcBef>
              <a:spcAft>
                <a:spcPts val="0"/>
              </a:spcAft>
              <a:buClr>
                <a:srgbClr val="000000"/>
              </a:buClr>
              <a:buSzPts val="3700"/>
              <a:buFont typeface="Arial"/>
              <a:buNone/>
              <a:defRPr b="0" i="0" sz="37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2" name="Google Shape;132;p17"/>
          <p:cNvSpPr txBox="1"/>
          <p:nvPr>
            <p:ph idx="2" type="body"/>
          </p:nvPr>
        </p:nvSpPr>
        <p:spPr>
          <a:xfrm>
            <a:off x="4380596" y="5152904"/>
            <a:ext cx="3427630" cy="288027"/>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transition spd="slow">
    <p:fade thruBlk="1"/>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3">
    <p:spTree>
      <p:nvGrpSpPr>
        <p:cNvPr id="133" name="Shape 133"/>
        <p:cNvGrpSpPr/>
        <p:nvPr/>
      </p:nvGrpSpPr>
      <p:grpSpPr>
        <a:xfrm>
          <a:off x="0" y="0"/>
          <a:ext cx="0" cy="0"/>
          <a:chOff x="0" y="0"/>
          <a:chExt cx="0" cy="0"/>
        </a:xfrm>
      </p:grpSpPr>
      <p:sp>
        <p:nvSpPr>
          <p:cNvPr id="134" name="Google Shape;134;p18"/>
          <p:cNvSpPr txBox="1"/>
          <p:nvPr>
            <p:ph idx="1" type="body"/>
          </p:nvPr>
        </p:nvSpPr>
        <p:spPr>
          <a:xfrm>
            <a:off x="7409717" y="3573267"/>
            <a:ext cx="3427630" cy="288027"/>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5" name="Google Shape;135;p18"/>
          <p:cNvSpPr txBox="1"/>
          <p:nvPr>
            <p:ph idx="2" type="body"/>
          </p:nvPr>
        </p:nvSpPr>
        <p:spPr>
          <a:xfrm>
            <a:off x="1836645" y="1058067"/>
            <a:ext cx="4562567" cy="1802470"/>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rgbClr val="000000"/>
              </a:buClr>
              <a:buSzPts val="5000"/>
              <a:buFont typeface="Arial"/>
              <a:buNone/>
              <a:defRPr b="0" i="0" sz="5000" u="none" cap="none" strike="noStrike">
                <a:solidFill>
                  <a:schemeClr val="accen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6" name="Google Shape;136;p18"/>
          <p:cNvSpPr/>
          <p:nvPr/>
        </p:nvSpPr>
        <p:spPr>
          <a:xfrm>
            <a:off x="837981" y="823798"/>
            <a:ext cx="10512862" cy="5208818"/>
          </a:xfrm>
          <a:prstGeom prst="rect">
            <a:avLst/>
          </a:prstGeom>
          <a:noFill/>
          <a:ln cap="flat" cmpd="sng" w="762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Montserrat Light"/>
              <a:ea typeface="Montserrat Light"/>
              <a:cs typeface="Montserrat Light"/>
              <a:sym typeface="Montserrat Light"/>
            </a:endParaRPr>
          </a:p>
        </p:txBody>
      </p:sp>
      <p:sp>
        <p:nvSpPr>
          <p:cNvPr id="137" name="Google Shape;137;p18"/>
          <p:cNvSpPr/>
          <p:nvPr/>
        </p:nvSpPr>
        <p:spPr>
          <a:xfrm>
            <a:off x="3503612" y="2592390"/>
            <a:ext cx="314265" cy="278043"/>
          </a:xfrm>
          <a:custGeom>
            <a:rect b="b" l="l" r="r" t="t"/>
            <a:pathLst>
              <a:path extrusionOk="0" h="2621" w="2962">
                <a:moveTo>
                  <a:pt x="805" y="1288"/>
                </a:moveTo>
                <a:cubicBezTo>
                  <a:pt x="805" y="1193"/>
                  <a:pt x="748" y="1142"/>
                  <a:pt x="635" y="1136"/>
                </a:cubicBezTo>
                <a:cubicBezTo>
                  <a:pt x="456" y="1136"/>
                  <a:pt x="456" y="1136"/>
                  <a:pt x="456" y="1136"/>
                </a:cubicBezTo>
                <a:cubicBezTo>
                  <a:pt x="337" y="1130"/>
                  <a:pt x="231" y="1074"/>
                  <a:pt x="139" y="969"/>
                </a:cubicBezTo>
                <a:cubicBezTo>
                  <a:pt x="46" y="864"/>
                  <a:pt x="0" y="739"/>
                  <a:pt x="0" y="595"/>
                </a:cubicBezTo>
                <a:cubicBezTo>
                  <a:pt x="0" y="426"/>
                  <a:pt x="59" y="285"/>
                  <a:pt x="179" y="171"/>
                </a:cubicBezTo>
                <a:cubicBezTo>
                  <a:pt x="298" y="57"/>
                  <a:pt x="447" y="0"/>
                  <a:pt x="626" y="0"/>
                </a:cubicBezTo>
                <a:cubicBezTo>
                  <a:pt x="829" y="0"/>
                  <a:pt x="998" y="82"/>
                  <a:pt x="1132" y="246"/>
                </a:cubicBezTo>
                <a:cubicBezTo>
                  <a:pt x="1266" y="410"/>
                  <a:pt x="1333" y="620"/>
                  <a:pt x="1333" y="876"/>
                </a:cubicBezTo>
                <a:cubicBezTo>
                  <a:pt x="1333" y="1366"/>
                  <a:pt x="1148" y="1855"/>
                  <a:pt x="778" y="2344"/>
                </a:cubicBezTo>
                <a:cubicBezTo>
                  <a:pt x="641" y="2529"/>
                  <a:pt x="522" y="2621"/>
                  <a:pt x="420" y="2621"/>
                </a:cubicBezTo>
                <a:cubicBezTo>
                  <a:pt x="301" y="2621"/>
                  <a:pt x="241" y="2562"/>
                  <a:pt x="241" y="2442"/>
                </a:cubicBezTo>
                <a:cubicBezTo>
                  <a:pt x="241" y="2395"/>
                  <a:pt x="274" y="2329"/>
                  <a:pt x="340" y="2245"/>
                </a:cubicBezTo>
                <a:cubicBezTo>
                  <a:pt x="459" y="2096"/>
                  <a:pt x="567" y="1923"/>
                  <a:pt x="662" y="1726"/>
                </a:cubicBezTo>
                <a:cubicBezTo>
                  <a:pt x="757" y="1530"/>
                  <a:pt x="805" y="1383"/>
                  <a:pt x="805" y="1288"/>
                </a:cubicBezTo>
                <a:close/>
                <a:moveTo>
                  <a:pt x="2425" y="1288"/>
                </a:moveTo>
                <a:cubicBezTo>
                  <a:pt x="2425" y="1193"/>
                  <a:pt x="2371" y="1142"/>
                  <a:pt x="2264" y="1136"/>
                </a:cubicBezTo>
                <a:cubicBezTo>
                  <a:pt x="2085" y="1136"/>
                  <a:pt x="2085" y="1136"/>
                  <a:pt x="2085" y="1136"/>
                </a:cubicBezTo>
                <a:cubicBezTo>
                  <a:pt x="1959" y="1130"/>
                  <a:pt x="1851" y="1074"/>
                  <a:pt x="1758" y="969"/>
                </a:cubicBezTo>
                <a:cubicBezTo>
                  <a:pt x="1666" y="864"/>
                  <a:pt x="1619" y="739"/>
                  <a:pt x="1619" y="595"/>
                </a:cubicBezTo>
                <a:cubicBezTo>
                  <a:pt x="1619" y="426"/>
                  <a:pt x="1679" y="285"/>
                  <a:pt x="1798" y="171"/>
                </a:cubicBezTo>
                <a:cubicBezTo>
                  <a:pt x="1918" y="57"/>
                  <a:pt x="2067" y="0"/>
                  <a:pt x="2246" y="0"/>
                </a:cubicBezTo>
                <a:cubicBezTo>
                  <a:pt x="2454" y="0"/>
                  <a:pt x="2626" y="82"/>
                  <a:pt x="2760" y="246"/>
                </a:cubicBezTo>
                <a:cubicBezTo>
                  <a:pt x="2894" y="410"/>
                  <a:pt x="2962" y="620"/>
                  <a:pt x="2962" y="876"/>
                </a:cubicBezTo>
                <a:cubicBezTo>
                  <a:pt x="2962" y="1360"/>
                  <a:pt x="2774" y="1849"/>
                  <a:pt x="2398" y="2344"/>
                </a:cubicBezTo>
                <a:cubicBezTo>
                  <a:pt x="2255" y="2529"/>
                  <a:pt x="2135" y="2621"/>
                  <a:pt x="2040" y="2621"/>
                </a:cubicBezTo>
                <a:cubicBezTo>
                  <a:pt x="1927" y="2621"/>
                  <a:pt x="1870" y="2562"/>
                  <a:pt x="1870" y="2442"/>
                </a:cubicBezTo>
                <a:cubicBezTo>
                  <a:pt x="1870" y="2395"/>
                  <a:pt x="1903" y="2329"/>
                  <a:pt x="1968" y="2245"/>
                </a:cubicBezTo>
                <a:cubicBezTo>
                  <a:pt x="2082" y="2096"/>
                  <a:pt x="2186" y="1923"/>
                  <a:pt x="2282" y="1726"/>
                </a:cubicBezTo>
                <a:cubicBezTo>
                  <a:pt x="2377" y="1530"/>
                  <a:pt x="2425" y="1383"/>
                  <a:pt x="2425" y="1288"/>
                </a:cubicBezTo>
                <a:close/>
              </a:path>
            </a:pathLst>
          </a:custGeom>
          <a:solidFill>
            <a:schemeClr val="accen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chemeClr val="accent1"/>
              </a:solidFill>
              <a:latin typeface="Montserrat Light"/>
              <a:ea typeface="Montserrat Light"/>
              <a:cs typeface="Montserrat Light"/>
              <a:sym typeface="Montserrat Light"/>
            </a:endParaRPr>
          </a:p>
        </p:txBody>
      </p:sp>
      <p:sp>
        <p:nvSpPr>
          <p:cNvPr id="138" name="Google Shape;138;p18"/>
          <p:cNvSpPr/>
          <p:nvPr/>
        </p:nvSpPr>
        <p:spPr>
          <a:xfrm>
            <a:off x="1285915" y="1190834"/>
            <a:ext cx="314265" cy="278043"/>
          </a:xfrm>
          <a:custGeom>
            <a:rect b="b" l="l" r="r" t="t"/>
            <a:pathLst>
              <a:path extrusionOk="0" h="2621" w="2962">
                <a:moveTo>
                  <a:pt x="2157" y="1333"/>
                </a:moveTo>
                <a:cubicBezTo>
                  <a:pt x="2157" y="1428"/>
                  <a:pt x="2214" y="1479"/>
                  <a:pt x="2327" y="1485"/>
                </a:cubicBezTo>
                <a:cubicBezTo>
                  <a:pt x="2506" y="1485"/>
                  <a:pt x="2506" y="1485"/>
                  <a:pt x="2506" y="1485"/>
                </a:cubicBezTo>
                <a:cubicBezTo>
                  <a:pt x="2625" y="1491"/>
                  <a:pt x="2731" y="1547"/>
                  <a:pt x="2823" y="1652"/>
                </a:cubicBezTo>
                <a:cubicBezTo>
                  <a:pt x="2916" y="1757"/>
                  <a:pt x="2962" y="1882"/>
                  <a:pt x="2962" y="2026"/>
                </a:cubicBezTo>
                <a:cubicBezTo>
                  <a:pt x="2962" y="2194"/>
                  <a:pt x="2902" y="2336"/>
                  <a:pt x="2783" y="2450"/>
                </a:cubicBezTo>
                <a:cubicBezTo>
                  <a:pt x="2664" y="2564"/>
                  <a:pt x="2515" y="2621"/>
                  <a:pt x="2336" y="2621"/>
                </a:cubicBezTo>
                <a:cubicBezTo>
                  <a:pt x="2133" y="2621"/>
                  <a:pt x="1964" y="2539"/>
                  <a:pt x="1830" y="2375"/>
                </a:cubicBezTo>
                <a:cubicBezTo>
                  <a:pt x="1696" y="2211"/>
                  <a:pt x="1629" y="2001"/>
                  <a:pt x="1629" y="1745"/>
                </a:cubicBezTo>
                <a:cubicBezTo>
                  <a:pt x="1629" y="1255"/>
                  <a:pt x="1814" y="766"/>
                  <a:pt x="2184" y="277"/>
                </a:cubicBezTo>
                <a:cubicBezTo>
                  <a:pt x="2321" y="92"/>
                  <a:pt x="2440" y="0"/>
                  <a:pt x="2542" y="0"/>
                </a:cubicBezTo>
                <a:cubicBezTo>
                  <a:pt x="2661" y="0"/>
                  <a:pt x="2720" y="59"/>
                  <a:pt x="2720" y="179"/>
                </a:cubicBezTo>
                <a:cubicBezTo>
                  <a:pt x="2720" y="226"/>
                  <a:pt x="2688" y="292"/>
                  <a:pt x="2622" y="376"/>
                </a:cubicBezTo>
                <a:cubicBezTo>
                  <a:pt x="2503" y="525"/>
                  <a:pt x="2395" y="698"/>
                  <a:pt x="2300" y="895"/>
                </a:cubicBezTo>
                <a:cubicBezTo>
                  <a:pt x="2205" y="1091"/>
                  <a:pt x="2157" y="1237"/>
                  <a:pt x="2157" y="1333"/>
                </a:cubicBezTo>
                <a:close/>
                <a:moveTo>
                  <a:pt x="537" y="1333"/>
                </a:moveTo>
                <a:cubicBezTo>
                  <a:pt x="537" y="1428"/>
                  <a:pt x="591" y="1479"/>
                  <a:pt x="698" y="1485"/>
                </a:cubicBezTo>
                <a:cubicBezTo>
                  <a:pt x="877" y="1485"/>
                  <a:pt x="877" y="1485"/>
                  <a:pt x="877" y="1485"/>
                </a:cubicBezTo>
                <a:cubicBezTo>
                  <a:pt x="1003" y="1491"/>
                  <a:pt x="1111" y="1547"/>
                  <a:pt x="1204" y="1652"/>
                </a:cubicBezTo>
                <a:cubicBezTo>
                  <a:pt x="1296" y="1757"/>
                  <a:pt x="1343" y="1882"/>
                  <a:pt x="1343" y="2026"/>
                </a:cubicBezTo>
                <a:cubicBezTo>
                  <a:pt x="1343" y="2194"/>
                  <a:pt x="1283" y="2336"/>
                  <a:pt x="1164" y="2450"/>
                </a:cubicBezTo>
                <a:cubicBezTo>
                  <a:pt x="1044" y="2564"/>
                  <a:pt x="895" y="2621"/>
                  <a:pt x="716" y="2621"/>
                </a:cubicBezTo>
                <a:cubicBezTo>
                  <a:pt x="508" y="2621"/>
                  <a:pt x="336" y="2539"/>
                  <a:pt x="202" y="2375"/>
                </a:cubicBezTo>
                <a:cubicBezTo>
                  <a:pt x="68" y="2211"/>
                  <a:pt x="0" y="2001"/>
                  <a:pt x="0" y="1745"/>
                </a:cubicBezTo>
                <a:cubicBezTo>
                  <a:pt x="0" y="1261"/>
                  <a:pt x="188" y="772"/>
                  <a:pt x="564" y="277"/>
                </a:cubicBezTo>
                <a:cubicBezTo>
                  <a:pt x="707" y="92"/>
                  <a:pt x="827" y="0"/>
                  <a:pt x="922" y="0"/>
                </a:cubicBezTo>
                <a:cubicBezTo>
                  <a:pt x="1035" y="0"/>
                  <a:pt x="1092" y="59"/>
                  <a:pt x="1092" y="179"/>
                </a:cubicBezTo>
                <a:cubicBezTo>
                  <a:pt x="1092" y="226"/>
                  <a:pt x="1059" y="292"/>
                  <a:pt x="994" y="376"/>
                </a:cubicBezTo>
                <a:cubicBezTo>
                  <a:pt x="880" y="525"/>
                  <a:pt x="776" y="698"/>
                  <a:pt x="680" y="895"/>
                </a:cubicBezTo>
                <a:cubicBezTo>
                  <a:pt x="585" y="1091"/>
                  <a:pt x="537" y="1237"/>
                  <a:pt x="537" y="1333"/>
                </a:cubicBezTo>
                <a:close/>
              </a:path>
            </a:pathLst>
          </a:custGeom>
          <a:solidFill>
            <a:schemeClr val="accen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chemeClr val="accent1"/>
              </a:solidFill>
              <a:latin typeface="Montserrat Light"/>
              <a:ea typeface="Montserrat Light"/>
              <a:cs typeface="Montserrat Light"/>
              <a:sym typeface="Montserrat Light"/>
            </a:endParaRPr>
          </a:p>
        </p:txBody>
      </p:sp>
      <p:cxnSp>
        <p:nvCxnSpPr>
          <p:cNvPr id="139" name="Google Shape;139;p18"/>
          <p:cNvCxnSpPr/>
          <p:nvPr/>
        </p:nvCxnSpPr>
        <p:spPr>
          <a:xfrm rot="10800000">
            <a:off x="5931075" y="3740069"/>
            <a:ext cx="1005840" cy="0"/>
          </a:xfrm>
          <a:prstGeom prst="straightConnector1">
            <a:avLst/>
          </a:prstGeom>
          <a:noFill/>
          <a:ln cap="flat" cmpd="sng" w="38100">
            <a:solidFill>
              <a:srgbClr val="0501A3"/>
            </a:solidFill>
            <a:prstDash val="solid"/>
            <a:round/>
            <a:headEnd len="sm" w="sm" type="none"/>
            <a:tailEnd len="sm" w="sm" type="none"/>
          </a:ln>
        </p:spPr>
      </p:cxnSp>
    </p:spTree>
  </p:cSld>
  <p:clrMapOvr>
    <a:masterClrMapping/>
  </p:clrMapOvr>
  <p:transition spd="slow">
    <p:fade thruBlk="1"/>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4">
    <p:spTree>
      <p:nvGrpSpPr>
        <p:cNvPr id="140" name="Shape 140"/>
        <p:cNvGrpSpPr/>
        <p:nvPr/>
      </p:nvGrpSpPr>
      <p:grpSpPr>
        <a:xfrm>
          <a:off x="0" y="0"/>
          <a:ext cx="0" cy="0"/>
          <a:chOff x="0" y="0"/>
          <a:chExt cx="0" cy="0"/>
        </a:xfrm>
      </p:grpSpPr>
      <p:sp>
        <p:nvSpPr>
          <p:cNvPr id="141" name="Google Shape;141;p19"/>
          <p:cNvSpPr/>
          <p:nvPr/>
        </p:nvSpPr>
        <p:spPr>
          <a:xfrm>
            <a:off x="8232268" y="823798"/>
            <a:ext cx="3956556" cy="5208818"/>
          </a:xfrm>
          <a:prstGeom prst="rect">
            <a:avLst/>
          </a:prstGeom>
          <a:solidFill>
            <a:schemeClr val="accent1"/>
          </a:solidFill>
          <a:ln cap="flat" cmpd="sng" w="25400">
            <a:solidFill>
              <a:srgbClr val="07047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Montserrat Light"/>
              <a:ea typeface="Montserrat Light"/>
              <a:cs typeface="Montserrat Light"/>
              <a:sym typeface="Montserrat Light"/>
            </a:endParaRPr>
          </a:p>
        </p:txBody>
      </p:sp>
      <p:cxnSp>
        <p:nvCxnSpPr>
          <p:cNvPr id="142" name="Google Shape;142;p19"/>
          <p:cNvCxnSpPr/>
          <p:nvPr/>
        </p:nvCxnSpPr>
        <p:spPr>
          <a:xfrm rot="10800000">
            <a:off x="2619590" y="1746335"/>
            <a:ext cx="837188" cy="0"/>
          </a:xfrm>
          <a:prstGeom prst="straightConnector1">
            <a:avLst/>
          </a:prstGeom>
          <a:noFill/>
          <a:ln cap="flat" cmpd="sng" w="127000">
            <a:solidFill>
              <a:schemeClr val="lt2"/>
            </a:solidFill>
            <a:prstDash val="solid"/>
            <a:round/>
            <a:headEnd len="sm" w="sm" type="none"/>
            <a:tailEnd len="sm" w="sm" type="none"/>
          </a:ln>
        </p:spPr>
      </p:cxnSp>
      <p:cxnSp>
        <p:nvCxnSpPr>
          <p:cNvPr id="143" name="Google Shape;143;p19"/>
          <p:cNvCxnSpPr/>
          <p:nvPr/>
        </p:nvCxnSpPr>
        <p:spPr>
          <a:xfrm>
            <a:off x="1681443" y="3345237"/>
            <a:ext cx="0" cy="1005840"/>
          </a:xfrm>
          <a:prstGeom prst="straightConnector1">
            <a:avLst/>
          </a:prstGeom>
          <a:noFill/>
          <a:ln cap="flat" cmpd="sng" w="38100">
            <a:solidFill>
              <a:schemeClr val="accent1"/>
            </a:solidFill>
            <a:prstDash val="solid"/>
            <a:round/>
            <a:headEnd len="sm" w="sm" type="none"/>
            <a:tailEnd len="sm" w="sm" type="none"/>
          </a:ln>
        </p:spPr>
      </p:cxnSp>
      <p:sp>
        <p:nvSpPr>
          <p:cNvPr id="144" name="Google Shape;144;p19"/>
          <p:cNvSpPr/>
          <p:nvPr>
            <p:ph idx="2" type="pic"/>
          </p:nvPr>
        </p:nvSpPr>
        <p:spPr>
          <a:xfrm>
            <a:off x="5154857" y="1528763"/>
            <a:ext cx="6195986" cy="3800475"/>
          </a:xfrm>
          <a:prstGeom prst="rect">
            <a:avLst/>
          </a:prstGeom>
          <a:noFill/>
          <a:ln>
            <a:noFill/>
          </a:ln>
        </p:spPr>
      </p:sp>
      <p:sp>
        <p:nvSpPr>
          <p:cNvPr id="145" name="Google Shape;145;p19"/>
          <p:cNvSpPr txBox="1"/>
          <p:nvPr>
            <p:ph idx="1" type="body"/>
          </p:nvPr>
        </p:nvSpPr>
        <p:spPr>
          <a:xfrm>
            <a:off x="850809" y="4572114"/>
            <a:ext cx="4024403" cy="1577852"/>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6" name="Google Shape;146;p19"/>
          <p:cNvSpPr txBox="1"/>
          <p:nvPr>
            <p:ph idx="3" type="body"/>
          </p:nvPr>
        </p:nvSpPr>
        <p:spPr>
          <a:xfrm>
            <a:off x="837982" y="708034"/>
            <a:ext cx="4037231" cy="2416166"/>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4500"/>
              <a:buFont typeface="Arial"/>
              <a:buNone/>
              <a:defRPr b="0" i="0" sz="4500" u="none" cap="none" strike="noStrike">
                <a:solidFill>
                  <a:schemeClr val="accen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transition spd="slow">
    <p:fade thruBlk="1"/>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5">
    <p:spTree>
      <p:nvGrpSpPr>
        <p:cNvPr id="147" name="Shape 147"/>
        <p:cNvGrpSpPr/>
        <p:nvPr/>
      </p:nvGrpSpPr>
      <p:grpSpPr>
        <a:xfrm>
          <a:off x="0" y="0"/>
          <a:ext cx="0" cy="0"/>
          <a:chOff x="0" y="0"/>
          <a:chExt cx="0" cy="0"/>
        </a:xfrm>
      </p:grpSpPr>
      <p:cxnSp>
        <p:nvCxnSpPr>
          <p:cNvPr id="148" name="Google Shape;148;p20"/>
          <p:cNvCxnSpPr/>
          <p:nvPr/>
        </p:nvCxnSpPr>
        <p:spPr>
          <a:xfrm rot="10800000">
            <a:off x="4406149" y="2470400"/>
            <a:ext cx="1005840" cy="0"/>
          </a:xfrm>
          <a:prstGeom prst="straightConnector1">
            <a:avLst/>
          </a:prstGeom>
          <a:noFill/>
          <a:ln cap="flat" cmpd="sng" w="38100">
            <a:solidFill>
              <a:schemeClr val="dk1"/>
            </a:solidFill>
            <a:prstDash val="solid"/>
            <a:round/>
            <a:headEnd len="sm" w="sm" type="none"/>
            <a:tailEnd len="sm" w="sm" type="none"/>
          </a:ln>
        </p:spPr>
      </p:cxnSp>
      <p:sp>
        <p:nvSpPr>
          <p:cNvPr id="149" name="Google Shape;149;p20"/>
          <p:cNvSpPr txBox="1"/>
          <p:nvPr>
            <p:ph idx="1" type="body"/>
          </p:nvPr>
        </p:nvSpPr>
        <p:spPr>
          <a:xfrm>
            <a:off x="1328208" y="2044365"/>
            <a:ext cx="2556847" cy="3823033"/>
          </a:xfrm>
          <a:prstGeom prst="rect">
            <a:avLst/>
          </a:prstGeom>
          <a:noFill/>
          <a:ln>
            <a:noFill/>
          </a:ln>
        </p:spPr>
        <p:txBody>
          <a:bodyPr anchorCtr="0" anchor="t" bIns="0" lIns="0" spcFirstLastPara="1" rIns="0" wrap="square" tIns="0">
            <a:noAutofit/>
          </a:bodyPr>
          <a:lstStyle>
            <a:lvl1pPr indent="-228600" lvl="0" marL="457200" marR="0" rtl="0" algn="r">
              <a:lnSpc>
                <a:spcPct val="100000"/>
              </a:lnSpc>
              <a:spcBef>
                <a:spcPts val="0"/>
              </a:spcBef>
              <a:spcAft>
                <a:spcPts val="0"/>
              </a:spcAft>
              <a:buClr>
                <a:srgbClr val="000000"/>
              </a:buClr>
              <a:buSzPts val="4500"/>
              <a:buFont typeface="Arial"/>
              <a:buNone/>
              <a:defRPr b="0" i="0" sz="4500" u="none" cap="none" strike="noStrike">
                <a:solidFill>
                  <a:schemeClr val="accen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transition spd="slow">
    <p:fade thruBlk="1"/>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6">
    <p:spTree>
      <p:nvGrpSpPr>
        <p:cNvPr id="150" name="Shape 150"/>
        <p:cNvGrpSpPr/>
        <p:nvPr/>
      </p:nvGrpSpPr>
      <p:grpSpPr>
        <a:xfrm>
          <a:off x="0" y="0"/>
          <a:ext cx="0" cy="0"/>
          <a:chOff x="0" y="0"/>
          <a:chExt cx="0" cy="0"/>
        </a:xfrm>
      </p:grpSpPr>
      <p:sp>
        <p:nvSpPr>
          <p:cNvPr id="151" name="Google Shape;151;p21"/>
          <p:cNvSpPr txBox="1"/>
          <p:nvPr>
            <p:ph idx="1" type="body"/>
          </p:nvPr>
        </p:nvSpPr>
        <p:spPr>
          <a:xfrm>
            <a:off x="1373562" y="1275429"/>
            <a:ext cx="3404752" cy="2610770"/>
          </a:xfrm>
          <a:prstGeom prst="rect">
            <a:avLst/>
          </a:prstGeom>
          <a:noFill/>
          <a:ln>
            <a:noFill/>
          </a:ln>
        </p:spPr>
        <p:txBody>
          <a:bodyPr anchorCtr="0" anchor="t" bIns="0" lIns="0" spcFirstLastPara="1" rIns="0" wrap="square" tIns="0">
            <a:noAutofit/>
          </a:bodyPr>
          <a:lstStyle>
            <a:lvl1pPr indent="-228600" lvl="0" marL="457200" marR="0" rtl="0" algn="r">
              <a:lnSpc>
                <a:spcPct val="100000"/>
              </a:lnSpc>
              <a:spcBef>
                <a:spcPts val="0"/>
              </a:spcBef>
              <a:spcAft>
                <a:spcPts val="0"/>
              </a:spcAft>
              <a:buClr>
                <a:srgbClr val="000000"/>
              </a:buClr>
              <a:buSzPts val="5500"/>
              <a:buFont typeface="Arial"/>
              <a:buNone/>
              <a:defRPr b="0" i="0" sz="5500" u="none" cap="none" strike="noStrike">
                <a:solidFill>
                  <a:schemeClr val="accen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2" name="Google Shape;152;p21"/>
          <p:cNvSpPr txBox="1"/>
          <p:nvPr>
            <p:ph idx="2" type="body"/>
          </p:nvPr>
        </p:nvSpPr>
        <p:spPr>
          <a:xfrm>
            <a:off x="1369252" y="3993815"/>
            <a:ext cx="3409062" cy="1560369"/>
          </a:xfrm>
          <a:prstGeom prst="rect">
            <a:avLst/>
          </a:prstGeom>
          <a:noFill/>
          <a:ln>
            <a:noFill/>
          </a:ln>
        </p:spPr>
        <p:txBody>
          <a:bodyPr anchorCtr="0" anchor="t" bIns="0" lIns="0" spcFirstLastPara="1" rIns="0" wrap="square" tIns="0">
            <a:normAutofit/>
          </a:bodyPr>
          <a:lstStyle>
            <a:lvl1pPr indent="-228600" lvl="0" marL="457200" marR="0" rtl="0" algn="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cxnSp>
        <p:nvCxnSpPr>
          <p:cNvPr id="153" name="Google Shape;153;p21"/>
          <p:cNvCxnSpPr/>
          <p:nvPr/>
        </p:nvCxnSpPr>
        <p:spPr>
          <a:xfrm rot="10800000">
            <a:off x="5356702" y="3429000"/>
            <a:ext cx="1005840" cy="0"/>
          </a:xfrm>
          <a:prstGeom prst="straightConnector1">
            <a:avLst/>
          </a:prstGeom>
          <a:noFill/>
          <a:ln cap="flat" cmpd="sng" w="38100">
            <a:solidFill>
              <a:schemeClr val="dk1"/>
            </a:solidFill>
            <a:prstDash val="solid"/>
            <a:round/>
            <a:headEnd len="sm" w="sm" type="none"/>
            <a:tailEnd len="sm" w="sm" type="none"/>
          </a:ln>
        </p:spPr>
      </p:cxnSp>
    </p:spTree>
  </p:cSld>
  <p:clrMapOvr>
    <a:masterClrMapping/>
  </p:clrMapOvr>
  <p:transition spd="slow">
    <p:fade thruBlk="1"/>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7">
    <p:spTree>
      <p:nvGrpSpPr>
        <p:cNvPr id="154" name="Shape 154"/>
        <p:cNvGrpSpPr/>
        <p:nvPr/>
      </p:nvGrpSpPr>
      <p:grpSpPr>
        <a:xfrm>
          <a:off x="0" y="0"/>
          <a:ext cx="0" cy="0"/>
          <a:chOff x="0" y="0"/>
          <a:chExt cx="0" cy="0"/>
        </a:xfrm>
      </p:grpSpPr>
      <p:sp>
        <p:nvSpPr>
          <p:cNvPr id="155" name="Google Shape;155;p22"/>
          <p:cNvSpPr txBox="1"/>
          <p:nvPr>
            <p:ph idx="1" type="body"/>
          </p:nvPr>
        </p:nvSpPr>
        <p:spPr>
          <a:xfrm>
            <a:off x="1280294" y="1116392"/>
            <a:ext cx="4814118" cy="2416166"/>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5500"/>
              <a:buFont typeface="Arial"/>
              <a:buNone/>
              <a:defRPr b="0" i="0" sz="5500" u="none" cap="none" strike="noStrike">
                <a:solidFill>
                  <a:schemeClr val="accen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6" name="Google Shape;156;p22"/>
          <p:cNvSpPr/>
          <p:nvPr/>
        </p:nvSpPr>
        <p:spPr>
          <a:xfrm>
            <a:off x="837981" y="823798"/>
            <a:ext cx="10512862" cy="5208818"/>
          </a:xfrm>
          <a:prstGeom prst="rect">
            <a:avLst/>
          </a:prstGeom>
          <a:noFill/>
          <a:ln cap="flat" cmpd="sng" w="762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Montserrat Light"/>
              <a:ea typeface="Montserrat Light"/>
              <a:cs typeface="Montserrat Light"/>
              <a:sym typeface="Montserrat Light"/>
            </a:endParaRPr>
          </a:p>
        </p:txBody>
      </p:sp>
      <p:cxnSp>
        <p:nvCxnSpPr>
          <p:cNvPr id="157" name="Google Shape;157;p22"/>
          <p:cNvCxnSpPr/>
          <p:nvPr/>
        </p:nvCxnSpPr>
        <p:spPr>
          <a:xfrm rot="10800000">
            <a:off x="6932791" y="2387237"/>
            <a:ext cx="1005840" cy="0"/>
          </a:xfrm>
          <a:prstGeom prst="straightConnector1">
            <a:avLst/>
          </a:prstGeom>
          <a:noFill/>
          <a:ln cap="flat" cmpd="sng" w="38100">
            <a:solidFill>
              <a:schemeClr val="dk1"/>
            </a:solidFill>
            <a:prstDash val="solid"/>
            <a:round/>
            <a:headEnd len="sm" w="sm" type="none"/>
            <a:tailEnd len="sm" w="sm" type="none"/>
          </a:ln>
        </p:spPr>
      </p:cxn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19" name="Shape 19"/>
        <p:cNvGrpSpPr/>
        <p:nvPr/>
      </p:nvGrpSpPr>
      <p:grpSpPr>
        <a:xfrm>
          <a:off x="0" y="0"/>
          <a:ext cx="0" cy="0"/>
          <a:chOff x="0" y="0"/>
          <a:chExt cx="0" cy="0"/>
        </a:xfrm>
      </p:grpSpPr>
      <p:sp>
        <p:nvSpPr>
          <p:cNvPr id="20" name="Google Shape;20;p5"/>
          <p:cNvSpPr txBox="1"/>
          <p:nvPr>
            <p:ph idx="1" type="body"/>
          </p:nvPr>
        </p:nvSpPr>
        <p:spPr>
          <a:xfrm>
            <a:off x="558139" y="1800914"/>
            <a:ext cx="5397035" cy="4398187"/>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21" name="Google Shape;21;p5"/>
          <p:cNvSpPr txBox="1"/>
          <p:nvPr>
            <p:ph idx="2" type="body"/>
          </p:nvPr>
        </p:nvSpPr>
        <p:spPr>
          <a:xfrm>
            <a:off x="6412375" y="1800914"/>
            <a:ext cx="5397036" cy="4398187"/>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22" name="Google Shape;22;p5"/>
          <p:cNvSpPr txBox="1"/>
          <p:nvPr>
            <p:ph idx="3" type="body"/>
          </p:nvPr>
        </p:nvSpPr>
        <p:spPr>
          <a:xfrm>
            <a:off x="558140" y="658898"/>
            <a:ext cx="11251271" cy="609074"/>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23" name="Google Shape;23;p5"/>
          <p:cNvSpPr txBox="1"/>
          <p:nvPr>
            <p:ph idx="4" type="body"/>
          </p:nvPr>
        </p:nvSpPr>
        <p:spPr>
          <a:xfrm>
            <a:off x="558140" y="302372"/>
            <a:ext cx="11251271"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24" name="Google Shape;24;p5"/>
          <p:cNvCxnSpPr/>
          <p:nvPr/>
        </p:nvCxnSpPr>
        <p:spPr>
          <a:xfrm rot="10800000">
            <a:off x="379412" y="261553"/>
            <a:ext cx="0" cy="1006419"/>
          </a:xfrm>
          <a:prstGeom prst="straightConnector1">
            <a:avLst/>
          </a:prstGeom>
          <a:noFill/>
          <a:ln cap="flat" cmpd="sng" w="38100">
            <a:solidFill>
              <a:schemeClr val="dk2"/>
            </a:solidFill>
            <a:prstDash val="solid"/>
            <a:round/>
            <a:headEnd len="sm" w="sm" type="none"/>
            <a:tailEnd len="sm" w="sm" type="none"/>
          </a:ln>
        </p:spPr>
      </p:cxnSp>
    </p:spTree>
  </p:cSld>
  <p:clrMapOvr>
    <a:masterClrMapping/>
  </p:clrMapOvr>
  <p:transition spd="slow">
    <p:fade thruBlk="1"/>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8">
    <p:bg>
      <p:bgPr>
        <a:gradFill>
          <a:gsLst>
            <a:gs pos="0">
              <a:srgbClr val="7C7AFA"/>
            </a:gs>
            <a:gs pos="46000">
              <a:srgbClr val="0A05B3"/>
            </a:gs>
            <a:gs pos="100000">
              <a:srgbClr val="060362"/>
            </a:gs>
          </a:gsLst>
          <a:path path="circle">
            <a:fillToRect b="50%" l="50%" r="50%" t="50%"/>
          </a:path>
          <a:tileRect/>
        </a:gradFill>
      </p:bgPr>
    </p:bg>
    <p:spTree>
      <p:nvGrpSpPr>
        <p:cNvPr id="158" name="Shape 158"/>
        <p:cNvGrpSpPr/>
        <p:nvPr/>
      </p:nvGrpSpPr>
      <p:grpSpPr>
        <a:xfrm>
          <a:off x="0" y="0"/>
          <a:ext cx="0" cy="0"/>
          <a:chOff x="0" y="0"/>
          <a:chExt cx="0" cy="0"/>
        </a:xfrm>
      </p:grpSpPr>
      <p:sp>
        <p:nvSpPr>
          <p:cNvPr id="159" name="Google Shape;159;p23"/>
          <p:cNvSpPr txBox="1"/>
          <p:nvPr>
            <p:ph idx="1" type="body"/>
          </p:nvPr>
        </p:nvSpPr>
        <p:spPr>
          <a:xfrm>
            <a:off x="2627311" y="2617950"/>
            <a:ext cx="6934200" cy="3025130"/>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4500"/>
              <a:buFont typeface="Arial"/>
              <a:buNone/>
              <a:defRPr b="0" i="0" sz="45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cxnSp>
        <p:nvCxnSpPr>
          <p:cNvPr id="160" name="Google Shape;160;p23"/>
          <p:cNvCxnSpPr/>
          <p:nvPr/>
        </p:nvCxnSpPr>
        <p:spPr>
          <a:xfrm rot="10800000">
            <a:off x="4951412" y="1752600"/>
            <a:ext cx="2286000" cy="0"/>
          </a:xfrm>
          <a:prstGeom prst="straightConnector1">
            <a:avLst/>
          </a:prstGeom>
          <a:noFill/>
          <a:ln cap="flat" cmpd="sng" w="76200">
            <a:solidFill>
              <a:schemeClr val="lt1"/>
            </a:solidFill>
            <a:prstDash val="solid"/>
            <a:round/>
            <a:headEnd len="sm" w="sm" type="none"/>
            <a:tailEnd len="sm" w="sm" type="none"/>
          </a:ln>
        </p:spPr>
      </p:cxnSp>
    </p:spTree>
  </p:cSld>
  <p:clrMapOvr>
    <a:masterClrMapping/>
  </p:clrMapOvr>
  <p:transition spd="slow">
    <p:fade thruBlk="1"/>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9">
    <p:bg>
      <p:bgPr>
        <a:gradFill>
          <a:gsLst>
            <a:gs pos="0">
              <a:srgbClr val="7C7AFA"/>
            </a:gs>
            <a:gs pos="45000">
              <a:srgbClr val="100E64"/>
            </a:gs>
            <a:gs pos="100000">
              <a:schemeClr val="accent2"/>
            </a:gs>
          </a:gsLst>
          <a:path path="circle">
            <a:fillToRect b="50%" l="50%" r="50%" t="50%"/>
          </a:path>
          <a:tileRect/>
        </a:gradFill>
      </p:bgPr>
    </p:bg>
    <p:spTree>
      <p:nvGrpSpPr>
        <p:cNvPr id="161" name="Shape 161"/>
        <p:cNvGrpSpPr/>
        <p:nvPr/>
      </p:nvGrpSpPr>
      <p:grpSpPr>
        <a:xfrm>
          <a:off x="0" y="0"/>
          <a:ext cx="0" cy="0"/>
          <a:chOff x="0" y="0"/>
          <a:chExt cx="0" cy="0"/>
        </a:xfrm>
      </p:grpSpPr>
      <p:sp>
        <p:nvSpPr>
          <p:cNvPr id="162" name="Google Shape;162;p24"/>
          <p:cNvSpPr txBox="1"/>
          <p:nvPr>
            <p:ph idx="1" type="body"/>
          </p:nvPr>
        </p:nvSpPr>
        <p:spPr>
          <a:xfrm>
            <a:off x="2627311" y="2617950"/>
            <a:ext cx="6934200" cy="3025130"/>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4500"/>
              <a:buFont typeface="Arial"/>
              <a:buNone/>
              <a:defRPr b="0" i="0" sz="45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cxnSp>
        <p:nvCxnSpPr>
          <p:cNvPr id="163" name="Google Shape;163;p24"/>
          <p:cNvCxnSpPr/>
          <p:nvPr/>
        </p:nvCxnSpPr>
        <p:spPr>
          <a:xfrm rot="10800000">
            <a:off x="4951412" y="1752600"/>
            <a:ext cx="2286000" cy="0"/>
          </a:xfrm>
          <a:prstGeom prst="straightConnector1">
            <a:avLst/>
          </a:prstGeom>
          <a:noFill/>
          <a:ln cap="flat" cmpd="sng" w="76200">
            <a:solidFill>
              <a:schemeClr val="lt1"/>
            </a:solidFill>
            <a:prstDash val="solid"/>
            <a:round/>
            <a:headEnd len="sm" w="sm" type="none"/>
            <a:tailEnd len="sm" w="sm" type="none"/>
          </a:ln>
        </p:spPr>
      </p:cxnSp>
    </p:spTree>
  </p:cSld>
  <p:clrMapOvr>
    <a:masterClrMapping/>
  </p:clrMapOvr>
  <p:transition spd="slow">
    <p:fade thruBlk="1"/>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10">
    <p:bg>
      <p:bgPr>
        <a:gradFill>
          <a:gsLst>
            <a:gs pos="0">
              <a:srgbClr val="D2D2DC"/>
            </a:gs>
            <a:gs pos="45000">
              <a:srgbClr val="252533"/>
            </a:gs>
            <a:gs pos="100000">
              <a:schemeClr val="accent4"/>
            </a:gs>
          </a:gsLst>
          <a:path path="circle">
            <a:fillToRect b="50%" l="50%" r="50%" t="50%"/>
          </a:path>
          <a:tileRect/>
        </a:gradFill>
      </p:bgPr>
    </p:bg>
    <p:spTree>
      <p:nvGrpSpPr>
        <p:cNvPr id="164" name="Shape 164"/>
        <p:cNvGrpSpPr/>
        <p:nvPr/>
      </p:nvGrpSpPr>
      <p:grpSpPr>
        <a:xfrm>
          <a:off x="0" y="0"/>
          <a:ext cx="0" cy="0"/>
          <a:chOff x="0" y="0"/>
          <a:chExt cx="0" cy="0"/>
        </a:xfrm>
      </p:grpSpPr>
      <p:sp>
        <p:nvSpPr>
          <p:cNvPr id="165" name="Google Shape;165;p25"/>
          <p:cNvSpPr txBox="1"/>
          <p:nvPr>
            <p:ph idx="1" type="body"/>
          </p:nvPr>
        </p:nvSpPr>
        <p:spPr>
          <a:xfrm>
            <a:off x="2627311" y="2617950"/>
            <a:ext cx="6934200" cy="3025130"/>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4500"/>
              <a:buFont typeface="Arial"/>
              <a:buNone/>
              <a:defRPr b="0" i="0" sz="45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cxnSp>
        <p:nvCxnSpPr>
          <p:cNvPr id="166" name="Google Shape;166;p25"/>
          <p:cNvCxnSpPr/>
          <p:nvPr/>
        </p:nvCxnSpPr>
        <p:spPr>
          <a:xfrm rot="10800000">
            <a:off x="4951412" y="1752600"/>
            <a:ext cx="2286000" cy="0"/>
          </a:xfrm>
          <a:prstGeom prst="straightConnector1">
            <a:avLst/>
          </a:prstGeom>
          <a:noFill/>
          <a:ln cap="flat" cmpd="sng" w="76200">
            <a:solidFill>
              <a:schemeClr val="lt1"/>
            </a:solidFill>
            <a:prstDash val="solid"/>
            <a:round/>
            <a:headEnd len="sm" w="sm" type="none"/>
            <a:tailEnd len="sm" w="sm" type="none"/>
          </a:ln>
        </p:spPr>
      </p:cxnSp>
    </p:spTree>
  </p:cSld>
  <p:clrMapOvr>
    <a:masterClrMapping/>
  </p:clrMapOvr>
  <p:transition spd="slow">
    <p:fade thruBlk="1"/>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11">
    <p:bg>
      <p:bgPr>
        <a:solidFill>
          <a:schemeClr val="accent2"/>
        </a:solidFill>
      </p:bgPr>
    </p:bg>
    <p:spTree>
      <p:nvGrpSpPr>
        <p:cNvPr id="167" name="Shape 167"/>
        <p:cNvGrpSpPr/>
        <p:nvPr/>
      </p:nvGrpSpPr>
      <p:grpSpPr>
        <a:xfrm>
          <a:off x="0" y="0"/>
          <a:ext cx="0" cy="0"/>
          <a:chOff x="0" y="0"/>
          <a:chExt cx="0" cy="0"/>
        </a:xfrm>
      </p:grpSpPr>
      <p:sp>
        <p:nvSpPr>
          <p:cNvPr id="168" name="Google Shape;168;p26"/>
          <p:cNvSpPr txBox="1"/>
          <p:nvPr>
            <p:ph idx="1" type="body"/>
          </p:nvPr>
        </p:nvSpPr>
        <p:spPr>
          <a:xfrm>
            <a:off x="1413278" y="3271026"/>
            <a:ext cx="4876800" cy="1605773"/>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5500"/>
              <a:buFont typeface="Arial"/>
              <a:buNone/>
              <a:defRPr b="0" i="0" sz="55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69" name="Google Shape;169;p26"/>
          <p:cNvSpPr txBox="1"/>
          <p:nvPr>
            <p:ph idx="2" type="body"/>
          </p:nvPr>
        </p:nvSpPr>
        <p:spPr>
          <a:xfrm>
            <a:off x="1413278" y="2814452"/>
            <a:ext cx="3404752" cy="23953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0" name="Google Shape;170;p26"/>
          <p:cNvSpPr txBox="1"/>
          <p:nvPr>
            <p:ph idx="3" type="body"/>
          </p:nvPr>
        </p:nvSpPr>
        <p:spPr>
          <a:xfrm>
            <a:off x="1408968" y="5029200"/>
            <a:ext cx="8186334" cy="1138517"/>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100"/>
              <a:buFont typeface="Arial"/>
              <a:buNone/>
              <a:defRPr b="0" i="0" sz="11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cxnSp>
        <p:nvCxnSpPr>
          <p:cNvPr id="171" name="Google Shape;171;p26"/>
          <p:cNvCxnSpPr/>
          <p:nvPr/>
        </p:nvCxnSpPr>
        <p:spPr>
          <a:xfrm rot="10800000">
            <a:off x="0" y="3563109"/>
            <a:ext cx="1005840" cy="0"/>
          </a:xfrm>
          <a:prstGeom prst="straightConnector1">
            <a:avLst/>
          </a:prstGeom>
          <a:noFill/>
          <a:ln cap="flat" cmpd="sng" w="38100">
            <a:solidFill>
              <a:schemeClr val="lt1"/>
            </a:solidFill>
            <a:prstDash val="solid"/>
            <a:round/>
            <a:headEnd len="sm" w="sm" type="none"/>
            <a:tailEnd len="sm" w="sm" type="none"/>
          </a:ln>
        </p:spPr>
      </p:cxnSp>
    </p:spTree>
  </p:cSld>
  <p:clrMapOvr>
    <a:masterClrMapping/>
  </p:clrMapOvr>
  <p:transition spd="slow">
    <p:fade thruBlk="1"/>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12">
    <p:spTree>
      <p:nvGrpSpPr>
        <p:cNvPr id="172" name="Shape 172"/>
        <p:cNvGrpSpPr/>
        <p:nvPr/>
      </p:nvGrpSpPr>
      <p:grpSpPr>
        <a:xfrm>
          <a:off x="0" y="0"/>
          <a:ext cx="0" cy="0"/>
          <a:chOff x="0" y="0"/>
          <a:chExt cx="0" cy="0"/>
        </a:xfrm>
      </p:grpSpPr>
      <p:sp>
        <p:nvSpPr>
          <p:cNvPr id="173" name="Google Shape;173;p27"/>
          <p:cNvSpPr txBox="1"/>
          <p:nvPr>
            <p:ph idx="1" type="body"/>
          </p:nvPr>
        </p:nvSpPr>
        <p:spPr>
          <a:xfrm>
            <a:off x="558140" y="1977625"/>
            <a:ext cx="810109" cy="692368"/>
          </a:xfrm>
          <a:prstGeom prst="rect">
            <a:avLst/>
          </a:prstGeom>
          <a:noFill/>
          <a:ln>
            <a:noFill/>
          </a:ln>
        </p:spPr>
        <p:txBody>
          <a:bodyPr anchorCtr="0" anchor="ctr" bIns="0" lIns="0" spcFirstLastPara="1" rIns="0" wrap="square" tIns="0">
            <a:noAutofit/>
          </a:bodyPr>
          <a:lstStyle>
            <a:lvl1pPr indent="-228600" lvl="0" marL="457200" marR="0" rtl="0" algn="r">
              <a:lnSpc>
                <a:spcPct val="100000"/>
              </a:lnSpc>
              <a:spcBef>
                <a:spcPts val="0"/>
              </a:spcBef>
              <a:spcAft>
                <a:spcPts val="0"/>
              </a:spcAft>
              <a:buClr>
                <a:srgbClr val="000000"/>
              </a:buClr>
              <a:buSzPts val="4500"/>
              <a:buFont typeface="Arial"/>
              <a:buNone/>
              <a:defRPr b="0" i="0" sz="4500" u="none" cap="none" strike="noStrike">
                <a:solidFill>
                  <a:schemeClr val="accen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4" name="Google Shape;174;p27"/>
          <p:cNvSpPr txBox="1"/>
          <p:nvPr>
            <p:ph idx="2" type="body"/>
          </p:nvPr>
        </p:nvSpPr>
        <p:spPr>
          <a:xfrm>
            <a:off x="1682285" y="1987808"/>
            <a:ext cx="2331776" cy="476219"/>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5" name="Google Shape;175;p27"/>
          <p:cNvSpPr txBox="1"/>
          <p:nvPr>
            <p:ph idx="3" type="body"/>
          </p:nvPr>
        </p:nvSpPr>
        <p:spPr>
          <a:xfrm>
            <a:off x="1686069" y="2551055"/>
            <a:ext cx="2331776" cy="153888"/>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6" name="Google Shape;176;p27"/>
          <p:cNvSpPr txBox="1"/>
          <p:nvPr>
            <p:ph idx="4" type="body"/>
          </p:nvPr>
        </p:nvSpPr>
        <p:spPr>
          <a:xfrm>
            <a:off x="558140" y="658898"/>
            <a:ext cx="11251271" cy="609074"/>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77" name="Google Shape;177;p27"/>
          <p:cNvSpPr txBox="1"/>
          <p:nvPr>
            <p:ph idx="5" type="body"/>
          </p:nvPr>
        </p:nvSpPr>
        <p:spPr>
          <a:xfrm>
            <a:off x="558140" y="302372"/>
            <a:ext cx="11251271"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178" name="Google Shape;178;p27"/>
          <p:cNvCxnSpPr/>
          <p:nvPr/>
        </p:nvCxnSpPr>
        <p:spPr>
          <a:xfrm rot="10800000">
            <a:off x="379412" y="261553"/>
            <a:ext cx="0" cy="1006419"/>
          </a:xfrm>
          <a:prstGeom prst="straightConnector1">
            <a:avLst/>
          </a:prstGeom>
          <a:noFill/>
          <a:ln cap="flat" cmpd="sng" w="38100">
            <a:solidFill>
              <a:schemeClr val="dk2"/>
            </a:solidFill>
            <a:prstDash val="solid"/>
            <a:round/>
            <a:headEnd len="sm" w="sm" type="none"/>
            <a:tailEnd len="sm" w="sm" type="none"/>
          </a:ln>
        </p:spPr>
      </p:cxnSp>
      <p:sp>
        <p:nvSpPr>
          <p:cNvPr id="179" name="Google Shape;179;p27"/>
          <p:cNvSpPr txBox="1"/>
          <p:nvPr>
            <p:ph idx="6" type="body"/>
          </p:nvPr>
        </p:nvSpPr>
        <p:spPr>
          <a:xfrm>
            <a:off x="4452031" y="1977625"/>
            <a:ext cx="810109" cy="692368"/>
          </a:xfrm>
          <a:prstGeom prst="rect">
            <a:avLst/>
          </a:prstGeom>
          <a:noFill/>
          <a:ln>
            <a:noFill/>
          </a:ln>
        </p:spPr>
        <p:txBody>
          <a:bodyPr anchorCtr="0" anchor="ctr" bIns="0" lIns="0" spcFirstLastPara="1" rIns="0" wrap="square" tIns="0">
            <a:noAutofit/>
          </a:bodyPr>
          <a:lstStyle>
            <a:lvl1pPr indent="-228600" lvl="0" marL="457200" marR="0" rtl="0" algn="r">
              <a:lnSpc>
                <a:spcPct val="100000"/>
              </a:lnSpc>
              <a:spcBef>
                <a:spcPts val="0"/>
              </a:spcBef>
              <a:spcAft>
                <a:spcPts val="0"/>
              </a:spcAft>
              <a:buClr>
                <a:srgbClr val="000000"/>
              </a:buClr>
              <a:buSzPts val="4500"/>
              <a:buFont typeface="Arial"/>
              <a:buNone/>
              <a:defRPr b="0" i="0" sz="4500" u="none" cap="none" strike="noStrike">
                <a:solidFill>
                  <a:schemeClr val="accen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0" name="Google Shape;180;p27"/>
          <p:cNvSpPr txBox="1"/>
          <p:nvPr>
            <p:ph idx="7" type="body"/>
          </p:nvPr>
        </p:nvSpPr>
        <p:spPr>
          <a:xfrm>
            <a:off x="5576176" y="1987808"/>
            <a:ext cx="2331776" cy="476219"/>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1" name="Google Shape;181;p27"/>
          <p:cNvSpPr txBox="1"/>
          <p:nvPr>
            <p:ph idx="8" type="body"/>
          </p:nvPr>
        </p:nvSpPr>
        <p:spPr>
          <a:xfrm>
            <a:off x="5579960" y="2551055"/>
            <a:ext cx="2331776" cy="153888"/>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2" name="Google Shape;182;p27"/>
          <p:cNvSpPr txBox="1"/>
          <p:nvPr>
            <p:ph idx="9" type="body"/>
          </p:nvPr>
        </p:nvSpPr>
        <p:spPr>
          <a:xfrm>
            <a:off x="8353490" y="1980757"/>
            <a:ext cx="810109" cy="692368"/>
          </a:xfrm>
          <a:prstGeom prst="rect">
            <a:avLst/>
          </a:prstGeom>
          <a:noFill/>
          <a:ln>
            <a:noFill/>
          </a:ln>
        </p:spPr>
        <p:txBody>
          <a:bodyPr anchorCtr="0" anchor="ctr" bIns="0" lIns="0" spcFirstLastPara="1" rIns="0" wrap="square" tIns="0">
            <a:noAutofit/>
          </a:bodyPr>
          <a:lstStyle>
            <a:lvl1pPr indent="-228600" lvl="0" marL="457200" marR="0" rtl="0" algn="r">
              <a:lnSpc>
                <a:spcPct val="100000"/>
              </a:lnSpc>
              <a:spcBef>
                <a:spcPts val="0"/>
              </a:spcBef>
              <a:spcAft>
                <a:spcPts val="0"/>
              </a:spcAft>
              <a:buClr>
                <a:srgbClr val="000000"/>
              </a:buClr>
              <a:buSzPts val="4500"/>
              <a:buFont typeface="Arial"/>
              <a:buNone/>
              <a:defRPr b="0" i="0" sz="4500" u="none" cap="none" strike="noStrike">
                <a:solidFill>
                  <a:schemeClr val="accen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3" name="Google Shape;183;p27"/>
          <p:cNvSpPr txBox="1"/>
          <p:nvPr>
            <p:ph idx="13" type="body"/>
          </p:nvPr>
        </p:nvSpPr>
        <p:spPr>
          <a:xfrm>
            <a:off x="9477635" y="1990940"/>
            <a:ext cx="2331776" cy="476219"/>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4" name="Google Shape;184;p27"/>
          <p:cNvSpPr txBox="1"/>
          <p:nvPr>
            <p:ph idx="14" type="body"/>
          </p:nvPr>
        </p:nvSpPr>
        <p:spPr>
          <a:xfrm>
            <a:off x="9481419" y="2554187"/>
            <a:ext cx="2331776" cy="153888"/>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5" name="Google Shape;185;p27"/>
          <p:cNvSpPr txBox="1"/>
          <p:nvPr>
            <p:ph idx="15" type="body"/>
          </p:nvPr>
        </p:nvSpPr>
        <p:spPr>
          <a:xfrm>
            <a:off x="558140" y="3131353"/>
            <a:ext cx="810109" cy="692368"/>
          </a:xfrm>
          <a:prstGeom prst="rect">
            <a:avLst/>
          </a:prstGeom>
          <a:noFill/>
          <a:ln>
            <a:noFill/>
          </a:ln>
        </p:spPr>
        <p:txBody>
          <a:bodyPr anchorCtr="0" anchor="ctr" bIns="0" lIns="0" spcFirstLastPara="1" rIns="0" wrap="square" tIns="0">
            <a:noAutofit/>
          </a:bodyPr>
          <a:lstStyle>
            <a:lvl1pPr indent="-228600" lvl="0" marL="457200" marR="0" rtl="0" algn="r">
              <a:lnSpc>
                <a:spcPct val="100000"/>
              </a:lnSpc>
              <a:spcBef>
                <a:spcPts val="0"/>
              </a:spcBef>
              <a:spcAft>
                <a:spcPts val="0"/>
              </a:spcAft>
              <a:buClr>
                <a:srgbClr val="000000"/>
              </a:buClr>
              <a:buSzPts val="4500"/>
              <a:buFont typeface="Arial"/>
              <a:buNone/>
              <a:defRPr b="0" i="0" sz="4500" u="none" cap="none" strike="noStrike">
                <a:solidFill>
                  <a:schemeClr val="accen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6" name="Google Shape;186;p27"/>
          <p:cNvSpPr txBox="1"/>
          <p:nvPr>
            <p:ph idx="16" type="body"/>
          </p:nvPr>
        </p:nvSpPr>
        <p:spPr>
          <a:xfrm>
            <a:off x="1682285" y="3141536"/>
            <a:ext cx="2331776" cy="476219"/>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7" name="Google Shape;187;p27"/>
          <p:cNvSpPr txBox="1"/>
          <p:nvPr>
            <p:ph idx="17" type="body"/>
          </p:nvPr>
        </p:nvSpPr>
        <p:spPr>
          <a:xfrm>
            <a:off x="1686069" y="3704783"/>
            <a:ext cx="2331776" cy="153888"/>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8" name="Google Shape;188;p27"/>
          <p:cNvSpPr txBox="1"/>
          <p:nvPr>
            <p:ph idx="18" type="body"/>
          </p:nvPr>
        </p:nvSpPr>
        <p:spPr>
          <a:xfrm>
            <a:off x="4452031" y="3131353"/>
            <a:ext cx="810109" cy="692368"/>
          </a:xfrm>
          <a:prstGeom prst="rect">
            <a:avLst/>
          </a:prstGeom>
          <a:noFill/>
          <a:ln>
            <a:noFill/>
          </a:ln>
        </p:spPr>
        <p:txBody>
          <a:bodyPr anchorCtr="0" anchor="ctr" bIns="0" lIns="0" spcFirstLastPara="1" rIns="0" wrap="square" tIns="0">
            <a:noAutofit/>
          </a:bodyPr>
          <a:lstStyle>
            <a:lvl1pPr indent="-228600" lvl="0" marL="457200" marR="0" rtl="0" algn="r">
              <a:lnSpc>
                <a:spcPct val="100000"/>
              </a:lnSpc>
              <a:spcBef>
                <a:spcPts val="0"/>
              </a:spcBef>
              <a:spcAft>
                <a:spcPts val="0"/>
              </a:spcAft>
              <a:buClr>
                <a:srgbClr val="000000"/>
              </a:buClr>
              <a:buSzPts val="4500"/>
              <a:buFont typeface="Arial"/>
              <a:buNone/>
              <a:defRPr b="0" i="0" sz="4500" u="none" cap="none" strike="noStrike">
                <a:solidFill>
                  <a:schemeClr val="accen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9" name="Google Shape;189;p27"/>
          <p:cNvSpPr txBox="1"/>
          <p:nvPr>
            <p:ph idx="19" type="body"/>
          </p:nvPr>
        </p:nvSpPr>
        <p:spPr>
          <a:xfrm>
            <a:off x="5576176" y="3141536"/>
            <a:ext cx="2331776" cy="476219"/>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90" name="Google Shape;190;p27"/>
          <p:cNvSpPr txBox="1"/>
          <p:nvPr>
            <p:ph idx="20" type="body"/>
          </p:nvPr>
        </p:nvSpPr>
        <p:spPr>
          <a:xfrm>
            <a:off x="5579960" y="3704783"/>
            <a:ext cx="2331776" cy="153888"/>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91" name="Google Shape;191;p27"/>
          <p:cNvSpPr txBox="1"/>
          <p:nvPr>
            <p:ph idx="21" type="body"/>
          </p:nvPr>
        </p:nvSpPr>
        <p:spPr>
          <a:xfrm>
            <a:off x="8353490" y="3134485"/>
            <a:ext cx="810109" cy="692368"/>
          </a:xfrm>
          <a:prstGeom prst="rect">
            <a:avLst/>
          </a:prstGeom>
          <a:noFill/>
          <a:ln>
            <a:noFill/>
          </a:ln>
        </p:spPr>
        <p:txBody>
          <a:bodyPr anchorCtr="0" anchor="ctr" bIns="0" lIns="0" spcFirstLastPara="1" rIns="0" wrap="square" tIns="0">
            <a:noAutofit/>
          </a:bodyPr>
          <a:lstStyle>
            <a:lvl1pPr indent="-228600" lvl="0" marL="457200" marR="0" rtl="0" algn="r">
              <a:lnSpc>
                <a:spcPct val="100000"/>
              </a:lnSpc>
              <a:spcBef>
                <a:spcPts val="0"/>
              </a:spcBef>
              <a:spcAft>
                <a:spcPts val="0"/>
              </a:spcAft>
              <a:buClr>
                <a:srgbClr val="000000"/>
              </a:buClr>
              <a:buSzPts val="4500"/>
              <a:buFont typeface="Arial"/>
              <a:buNone/>
              <a:defRPr b="0" i="0" sz="4500" u="none" cap="none" strike="noStrike">
                <a:solidFill>
                  <a:schemeClr val="accen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92" name="Google Shape;192;p27"/>
          <p:cNvSpPr txBox="1"/>
          <p:nvPr>
            <p:ph idx="22" type="body"/>
          </p:nvPr>
        </p:nvSpPr>
        <p:spPr>
          <a:xfrm>
            <a:off x="9477635" y="3144668"/>
            <a:ext cx="2331776" cy="476219"/>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93" name="Google Shape;193;p27"/>
          <p:cNvSpPr txBox="1"/>
          <p:nvPr>
            <p:ph idx="23" type="body"/>
          </p:nvPr>
        </p:nvSpPr>
        <p:spPr>
          <a:xfrm>
            <a:off x="9481419" y="3707915"/>
            <a:ext cx="2331776" cy="153888"/>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94" name="Google Shape;194;p27"/>
          <p:cNvSpPr txBox="1"/>
          <p:nvPr>
            <p:ph idx="24" type="body"/>
          </p:nvPr>
        </p:nvSpPr>
        <p:spPr>
          <a:xfrm>
            <a:off x="558140" y="4295484"/>
            <a:ext cx="810109" cy="692368"/>
          </a:xfrm>
          <a:prstGeom prst="rect">
            <a:avLst/>
          </a:prstGeom>
          <a:noFill/>
          <a:ln>
            <a:noFill/>
          </a:ln>
        </p:spPr>
        <p:txBody>
          <a:bodyPr anchorCtr="0" anchor="ctr" bIns="0" lIns="0" spcFirstLastPara="1" rIns="0" wrap="square" tIns="0">
            <a:noAutofit/>
          </a:bodyPr>
          <a:lstStyle>
            <a:lvl1pPr indent="-228600" lvl="0" marL="457200" marR="0" rtl="0" algn="r">
              <a:lnSpc>
                <a:spcPct val="100000"/>
              </a:lnSpc>
              <a:spcBef>
                <a:spcPts val="0"/>
              </a:spcBef>
              <a:spcAft>
                <a:spcPts val="0"/>
              </a:spcAft>
              <a:buClr>
                <a:srgbClr val="000000"/>
              </a:buClr>
              <a:buSzPts val="4500"/>
              <a:buFont typeface="Arial"/>
              <a:buNone/>
              <a:defRPr b="0" i="0" sz="4500" u="none" cap="none" strike="noStrike">
                <a:solidFill>
                  <a:schemeClr val="accen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95" name="Google Shape;195;p27"/>
          <p:cNvSpPr txBox="1"/>
          <p:nvPr>
            <p:ph idx="25" type="body"/>
          </p:nvPr>
        </p:nvSpPr>
        <p:spPr>
          <a:xfrm>
            <a:off x="1682285" y="4305667"/>
            <a:ext cx="2331776" cy="476219"/>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96" name="Google Shape;196;p27"/>
          <p:cNvSpPr txBox="1"/>
          <p:nvPr>
            <p:ph idx="26" type="body"/>
          </p:nvPr>
        </p:nvSpPr>
        <p:spPr>
          <a:xfrm>
            <a:off x="1686069" y="4868914"/>
            <a:ext cx="2331776" cy="153888"/>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97" name="Google Shape;197;p27"/>
          <p:cNvSpPr txBox="1"/>
          <p:nvPr>
            <p:ph idx="27" type="body"/>
          </p:nvPr>
        </p:nvSpPr>
        <p:spPr>
          <a:xfrm>
            <a:off x="4452031" y="4295484"/>
            <a:ext cx="810109" cy="692368"/>
          </a:xfrm>
          <a:prstGeom prst="rect">
            <a:avLst/>
          </a:prstGeom>
          <a:noFill/>
          <a:ln>
            <a:noFill/>
          </a:ln>
        </p:spPr>
        <p:txBody>
          <a:bodyPr anchorCtr="0" anchor="ctr" bIns="0" lIns="0" spcFirstLastPara="1" rIns="0" wrap="square" tIns="0">
            <a:noAutofit/>
          </a:bodyPr>
          <a:lstStyle>
            <a:lvl1pPr indent="-228600" lvl="0" marL="457200" marR="0" rtl="0" algn="r">
              <a:lnSpc>
                <a:spcPct val="100000"/>
              </a:lnSpc>
              <a:spcBef>
                <a:spcPts val="0"/>
              </a:spcBef>
              <a:spcAft>
                <a:spcPts val="0"/>
              </a:spcAft>
              <a:buClr>
                <a:srgbClr val="000000"/>
              </a:buClr>
              <a:buSzPts val="4500"/>
              <a:buFont typeface="Arial"/>
              <a:buNone/>
              <a:defRPr b="0" i="0" sz="4500" u="none" cap="none" strike="noStrike">
                <a:solidFill>
                  <a:schemeClr val="accen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98" name="Google Shape;198;p27"/>
          <p:cNvSpPr txBox="1"/>
          <p:nvPr>
            <p:ph idx="28" type="body"/>
          </p:nvPr>
        </p:nvSpPr>
        <p:spPr>
          <a:xfrm>
            <a:off x="5576176" y="4305667"/>
            <a:ext cx="2331776" cy="476219"/>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99" name="Google Shape;199;p27"/>
          <p:cNvSpPr txBox="1"/>
          <p:nvPr>
            <p:ph idx="29" type="body"/>
          </p:nvPr>
        </p:nvSpPr>
        <p:spPr>
          <a:xfrm>
            <a:off x="5579960" y="4868914"/>
            <a:ext cx="2331776" cy="153888"/>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0" name="Google Shape;200;p27"/>
          <p:cNvSpPr txBox="1"/>
          <p:nvPr>
            <p:ph idx="30" type="body"/>
          </p:nvPr>
        </p:nvSpPr>
        <p:spPr>
          <a:xfrm>
            <a:off x="8353490" y="4298616"/>
            <a:ext cx="810109" cy="692368"/>
          </a:xfrm>
          <a:prstGeom prst="rect">
            <a:avLst/>
          </a:prstGeom>
          <a:noFill/>
          <a:ln>
            <a:noFill/>
          </a:ln>
        </p:spPr>
        <p:txBody>
          <a:bodyPr anchorCtr="0" anchor="ctr" bIns="0" lIns="0" spcFirstLastPara="1" rIns="0" wrap="square" tIns="0">
            <a:noAutofit/>
          </a:bodyPr>
          <a:lstStyle>
            <a:lvl1pPr indent="-228600" lvl="0" marL="457200" marR="0" rtl="0" algn="r">
              <a:lnSpc>
                <a:spcPct val="100000"/>
              </a:lnSpc>
              <a:spcBef>
                <a:spcPts val="0"/>
              </a:spcBef>
              <a:spcAft>
                <a:spcPts val="0"/>
              </a:spcAft>
              <a:buClr>
                <a:srgbClr val="000000"/>
              </a:buClr>
              <a:buSzPts val="4500"/>
              <a:buFont typeface="Arial"/>
              <a:buNone/>
              <a:defRPr b="0" i="0" sz="4500" u="none" cap="none" strike="noStrike">
                <a:solidFill>
                  <a:schemeClr val="accen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1" name="Google Shape;201;p27"/>
          <p:cNvSpPr txBox="1"/>
          <p:nvPr>
            <p:ph idx="31" type="body"/>
          </p:nvPr>
        </p:nvSpPr>
        <p:spPr>
          <a:xfrm>
            <a:off x="9477635" y="4308799"/>
            <a:ext cx="2331776" cy="476219"/>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2" name="Google Shape;202;p27"/>
          <p:cNvSpPr txBox="1"/>
          <p:nvPr>
            <p:ph idx="32" type="body"/>
          </p:nvPr>
        </p:nvSpPr>
        <p:spPr>
          <a:xfrm>
            <a:off x="9481419" y="4872046"/>
            <a:ext cx="2331776" cy="153888"/>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transition spd="slow">
    <p:fade thruBlk="1"/>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13">
    <p:spTree>
      <p:nvGrpSpPr>
        <p:cNvPr id="203" name="Shape 203"/>
        <p:cNvGrpSpPr/>
        <p:nvPr/>
      </p:nvGrpSpPr>
      <p:grpSpPr>
        <a:xfrm>
          <a:off x="0" y="0"/>
          <a:ext cx="0" cy="0"/>
          <a:chOff x="0" y="0"/>
          <a:chExt cx="0" cy="0"/>
        </a:xfrm>
      </p:grpSpPr>
      <p:sp>
        <p:nvSpPr>
          <p:cNvPr id="204" name="Google Shape;204;p28"/>
          <p:cNvSpPr/>
          <p:nvPr/>
        </p:nvSpPr>
        <p:spPr>
          <a:xfrm>
            <a:off x="5879504" y="893"/>
            <a:ext cx="6309321" cy="685621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Montserrat Light"/>
              <a:ea typeface="Montserrat Light"/>
              <a:cs typeface="Montserrat Light"/>
              <a:sym typeface="Montserrat Light"/>
            </a:endParaRPr>
          </a:p>
        </p:txBody>
      </p:sp>
      <p:sp>
        <p:nvSpPr>
          <p:cNvPr id="205" name="Google Shape;205;p28"/>
          <p:cNvSpPr txBox="1"/>
          <p:nvPr>
            <p:ph idx="1" type="body"/>
          </p:nvPr>
        </p:nvSpPr>
        <p:spPr>
          <a:xfrm>
            <a:off x="6449307" y="812205"/>
            <a:ext cx="810109" cy="692368"/>
          </a:xfrm>
          <a:prstGeom prst="rect">
            <a:avLst/>
          </a:prstGeom>
          <a:noFill/>
          <a:ln>
            <a:noFill/>
          </a:ln>
        </p:spPr>
        <p:txBody>
          <a:bodyPr anchorCtr="0" anchor="t" bIns="0" lIns="0" spcFirstLastPara="1" rIns="0" wrap="square" tIns="0">
            <a:noAutofit/>
          </a:bodyPr>
          <a:lstStyle>
            <a:lvl1pPr indent="-228600" lvl="0" marL="457200" marR="0" rtl="0" algn="r">
              <a:lnSpc>
                <a:spcPct val="100000"/>
              </a:lnSpc>
              <a:spcBef>
                <a:spcPts val="0"/>
              </a:spcBef>
              <a:spcAft>
                <a:spcPts val="0"/>
              </a:spcAft>
              <a:buClr>
                <a:srgbClr val="000000"/>
              </a:buClr>
              <a:buSzPts val="4500"/>
              <a:buFont typeface="Arial"/>
              <a:buNone/>
              <a:defRPr b="0" i="0" sz="45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6" name="Google Shape;206;p28"/>
          <p:cNvSpPr txBox="1"/>
          <p:nvPr>
            <p:ph idx="2" type="body"/>
          </p:nvPr>
        </p:nvSpPr>
        <p:spPr>
          <a:xfrm>
            <a:off x="7829221" y="832608"/>
            <a:ext cx="2058140" cy="246221"/>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7" name="Google Shape;207;p28"/>
          <p:cNvSpPr txBox="1"/>
          <p:nvPr>
            <p:ph idx="3" type="body"/>
          </p:nvPr>
        </p:nvSpPr>
        <p:spPr>
          <a:xfrm>
            <a:off x="7829220" y="1219200"/>
            <a:ext cx="3537165" cy="373794"/>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cxnSp>
        <p:nvCxnSpPr>
          <p:cNvPr id="208" name="Google Shape;208;p28"/>
          <p:cNvCxnSpPr/>
          <p:nvPr/>
        </p:nvCxnSpPr>
        <p:spPr>
          <a:xfrm rot="10800000">
            <a:off x="0" y="3114399"/>
            <a:ext cx="1005840" cy="0"/>
          </a:xfrm>
          <a:prstGeom prst="straightConnector1">
            <a:avLst/>
          </a:prstGeom>
          <a:noFill/>
          <a:ln cap="flat" cmpd="sng" w="38100">
            <a:solidFill>
              <a:schemeClr val="dk1"/>
            </a:solidFill>
            <a:prstDash val="solid"/>
            <a:round/>
            <a:headEnd len="sm" w="sm" type="none"/>
            <a:tailEnd len="sm" w="sm" type="none"/>
          </a:ln>
        </p:spPr>
      </p:cxnSp>
      <p:sp>
        <p:nvSpPr>
          <p:cNvPr id="209" name="Google Shape;209;p28"/>
          <p:cNvSpPr txBox="1"/>
          <p:nvPr>
            <p:ph idx="4" type="body"/>
          </p:nvPr>
        </p:nvSpPr>
        <p:spPr>
          <a:xfrm>
            <a:off x="6449306" y="2272497"/>
            <a:ext cx="810109" cy="692368"/>
          </a:xfrm>
          <a:prstGeom prst="rect">
            <a:avLst/>
          </a:prstGeom>
          <a:noFill/>
          <a:ln>
            <a:noFill/>
          </a:ln>
        </p:spPr>
        <p:txBody>
          <a:bodyPr anchorCtr="0" anchor="t" bIns="0" lIns="0" spcFirstLastPara="1" rIns="0" wrap="square" tIns="0">
            <a:noAutofit/>
          </a:bodyPr>
          <a:lstStyle>
            <a:lvl1pPr indent="-228600" lvl="0" marL="457200" marR="0" rtl="0" algn="r">
              <a:lnSpc>
                <a:spcPct val="100000"/>
              </a:lnSpc>
              <a:spcBef>
                <a:spcPts val="0"/>
              </a:spcBef>
              <a:spcAft>
                <a:spcPts val="0"/>
              </a:spcAft>
              <a:buClr>
                <a:srgbClr val="000000"/>
              </a:buClr>
              <a:buSzPts val="4500"/>
              <a:buFont typeface="Arial"/>
              <a:buNone/>
              <a:defRPr b="0" i="0" sz="45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10" name="Google Shape;210;p28"/>
          <p:cNvSpPr txBox="1"/>
          <p:nvPr>
            <p:ph idx="5" type="body"/>
          </p:nvPr>
        </p:nvSpPr>
        <p:spPr>
          <a:xfrm>
            <a:off x="7829220" y="2292900"/>
            <a:ext cx="2058140" cy="246221"/>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11" name="Google Shape;211;p28"/>
          <p:cNvSpPr txBox="1"/>
          <p:nvPr>
            <p:ph idx="6" type="body"/>
          </p:nvPr>
        </p:nvSpPr>
        <p:spPr>
          <a:xfrm>
            <a:off x="7829219" y="2679492"/>
            <a:ext cx="3537165" cy="373794"/>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12" name="Google Shape;212;p28"/>
          <p:cNvSpPr txBox="1"/>
          <p:nvPr>
            <p:ph idx="7" type="body"/>
          </p:nvPr>
        </p:nvSpPr>
        <p:spPr>
          <a:xfrm>
            <a:off x="6428219" y="3744988"/>
            <a:ext cx="810109" cy="692368"/>
          </a:xfrm>
          <a:prstGeom prst="rect">
            <a:avLst/>
          </a:prstGeom>
          <a:noFill/>
          <a:ln>
            <a:noFill/>
          </a:ln>
        </p:spPr>
        <p:txBody>
          <a:bodyPr anchorCtr="0" anchor="t" bIns="0" lIns="0" spcFirstLastPara="1" rIns="0" wrap="square" tIns="0">
            <a:noAutofit/>
          </a:bodyPr>
          <a:lstStyle>
            <a:lvl1pPr indent="-228600" lvl="0" marL="457200" marR="0" rtl="0" algn="r">
              <a:lnSpc>
                <a:spcPct val="100000"/>
              </a:lnSpc>
              <a:spcBef>
                <a:spcPts val="0"/>
              </a:spcBef>
              <a:spcAft>
                <a:spcPts val="0"/>
              </a:spcAft>
              <a:buClr>
                <a:srgbClr val="000000"/>
              </a:buClr>
              <a:buSzPts val="4500"/>
              <a:buFont typeface="Arial"/>
              <a:buNone/>
              <a:defRPr b="0" i="0" sz="45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13" name="Google Shape;213;p28"/>
          <p:cNvSpPr txBox="1"/>
          <p:nvPr>
            <p:ph idx="8" type="body"/>
          </p:nvPr>
        </p:nvSpPr>
        <p:spPr>
          <a:xfrm>
            <a:off x="7808133" y="3765391"/>
            <a:ext cx="2058140" cy="246221"/>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14" name="Google Shape;214;p28"/>
          <p:cNvSpPr txBox="1"/>
          <p:nvPr>
            <p:ph idx="9" type="body"/>
          </p:nvPr>
        </p:nvSpPr>
        <p:spPr>
          <a:xfrm>
            <a:off x="7808132" y="4151983"/>
            <a:ext cx="3537165" cy="373794"/>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15" name="Google Shape;215;p28"/>
          <p:cNvSpPr txBox="1"/>
          <p:nvPr>
            <p:ph idx="13" type="body"/>
          </p:nvPr>
        </p:nvSpPr>
        <p:spPr>
          <a:xfrm>
            <a:off x="6428219" y="5243020"/>
            <a:ext cx="810109" cy="692368"/>
          </a:xfrm>
          <a:prstGeom prst="rect">
            <a:avLst/>
          </a:prstGeom>
          <a:noFill/>
          <a:ln>
            <a:noFill/>
          </a:ln>
        </p:spPr>
        <p:txBody>
          <a:bodyPr anchorCtr="0" anchor="t" bIns="0" lIns="0" spcFirstLastPara="1" rIns="0" wrap="square" tIns="0">
            <a:noAutofit/>
          </a:bodyPr>
          <a:lstStyle>
            <a:lvl1pPr indent="-228600" lvl="0" marL="457200" marR="0" rtl="0" algn="r">
              <a:lnSpc>
                <a:spcPct val="100000"/>
              </a:lnSpc>
              <a:spcBef>
                <a:spcPts val="0"/>
              </a:spcBef>
              <a:spcAft>
                <a:spcPts val="0"/>
              </a:spcAft>
              <a:buClr>
                <a:srgbClr val="000000"/>
              </a:buClr>
              <a:buSzPts val="4500"/>
              <a:buFont typeface="Arial"/>
              <a:buNone/>
              <a:defRPr b="0" i="0" sz="45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16" name="Google Shape;216;p28"/>
          <p:cNvSpPr txBox="1"/>
          <p:nvPr>
            <p:ph idx="14" type="body"/>
          </p:nvPr>
        </p:nvSpPr>
        <p:spPr>
          <a:xfrm>
            <a:off x="7808133" y="5263423"/>
            <a:ext cx="2058140" cy="246221"/>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17" name="Google Shape;217;p28"/>
          <p:cNvSpPr txBox="1"/>
          <p:nvPr>
            <p:ph idx="15" type="body"/>
          </p:nvPr>
        </p:nvSpPr>
        <p:spPr>
          <a:xfrm>
            <a:off x="7808132" y="5650015"/>
            <a:ext cx="3537165" cy="373794"/>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18" name="Google Shape;218;p28"/>
          <p:cNvSpPr txBox="1"/>
          <p:nvPr>
            <p:ph idx="16" type="body"/>
          </p:nvPr>
        </p:nvSpPr>
        <p:spPr>
          <a:xfrm>
            <a:off x="1413279" y="3114399"/>
            <a:ext cx="4042642" cy="609074"/>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219" name="Google Shape;219;p28"/>
          <p:cNvSpPr txBox="1"/>
          <p:nvPr>
            <p:ph idx="17" type="body"/>
          </p:nvPr>
        </p:nvSpPr>
        <p:spPr>
          <a:xfrm>
            <a:off x="1413279" y="2757873"/>
            <a:ext cx="4042642"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Tree>
  </p:cSld>
  <p:clrMapOvr>
    <a:masterClrMapping/>
  </p:clrMapOvr>
  <p:transition spd="slow">
    <p:fade thruBlk="1"/>
  </p:transition>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14">
    <p:spTree>
      <p:nvGrpSpPr>
        <p:cNvPr id="220" name="Shape 220"/>
        <p:cNvGrpSpPr/>
        <p:nvPr/>
      </p:nvGrpSpPr>
      <p:grpSpPr>
        <a:xfrm>
          <a:off x="0" y="0"/>
          <a:ext cx="0" cy="0"/>
          <a:chOff x="0" y="0"/>
          <a:chExt cx="0" cy="0"/>
        </a:xfrm>
      </p:grpSpPr>
      <p:sp>
        <p:nvSpPr>
          <p:cNvPr id="221" name="Google Shape;221;p29"/>
          <p:cNvSpPr/>
          <p:nvPr/>
        </p:nvSpPr>
        <p:spPr>
          <a:xfrm>
            <a:off x="1122633" y="1899402"/>
            <a:ext cx="1279621" cy="1279621"/>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222" name="Google Shape;222;p29"/>
          <p:cNvSpPr/>
          <p:nvPr/>
        </p:nvSpPr>
        <p:spPr>
          <a:xfrm>
            <a:off x="4058135" y="1868376"/>
            <a:ext cx="1279621" cy="1279621"/>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223" name="Google Shape;223;p29"/>
          <p:cNvSpPr/>
          <p:nvPr/>
        </p:nvSpPr>
        <p:spPr>
          <a:xfrm>
            <a:off x="7008619" y="1902555"/>
            <a:ext cx="1279621" cy="1279621"/>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224" name="Google Shape;224;p29"/>
          <p:cNvSpPr/>
          <p:nvPr/>
        </p:nvSpPr>
        <p:spPr>
          <a:xfrm>
            <a:off x="9897512" y="1899402"/>
            <a:ext cx="1279621" cy="1279621"/>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225" name="Google Shape;225;p29"/>
          <p:cNvSpPr txBox="1"/>
          <p:nvPr>
            <p:ph idx="1" type="body"/>
          </p:nvPr>
        </p:nvSpPr>
        <p:spPr>
          <a:xfrm>
            <a:off x="742104" y="3429000"/>
            <a:ext cx="2007651" cy="1910271"/>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6" name="Google Shape;226;p29"/>
          <p:cNvSpPr txBox="1"/>
          <p:nvPr>
            <p:ph idx="2" type="body"/>
          </p:nvPr>
        </p:nvSpPr>
        <p:spPr>
          <a:xfrm>
            <a:off x="1229200" y="2091698"/>
            <a:ext cx="1066800" cy="924470"/>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7" name="Google Shape;227;p29"/>
          <p:cNvSpPr txBox="1"/>
          <p:nvPr>
            <p:ph idx="3" type="body"/>
          </p:nvPr>
        </p:nvSpPr>
        <p:spPr>
          <a:xfrm>
            <a:off x="3694120" y="3429000"/>
            <a:ext cx="2007651" cy="1910271"/>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8" name="Google Shape;228;p29"/>
          <p:cNvSpPr txBox="1"/>
          <p:nvPr>
            <p:ph idx="4" type="body"/>
          </p:nvPr>
        </p:nvSpPr>
        <p:spPr>
          <a:xfrm>
            <a:off x="4164545" y="2091698"/>
            <a:ext cx="1066800" cy="924470"/>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9" name="Google Shape;229;p29"/>
          <p:cNvSpPr txBox="1"/>
          <p:nvPr>
            <p:ph idx="5" type="body"/>
          </p:nvPr>
        </p:nvSpPr>
        <p:spPr>
          <a:xfrm>
            <a:off x="6646136" y="3428999"/>
            <a:ext cx="2007651" cy="1910271"/>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0" name="Google Shape;230;p29"/>
          <p:cNvSpPr txBox="1"/>
          <p:nvPr>
            <p:ph idx="6" type="body"/>
          </p:nvPr>
        </p:nvSpPr>
        <p:spPr>
          <a:xfrm>
            <a:off x="7115082" y="2096473"/>
            <a:ext cx="1066800" cy="924470"/>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1" name="Google Shape;231;p29"/>
          <p:cNvSpPr txBox="1"/>
          <p:nvPr>
            <p:ph idx="7" type="body"/>
          </p:nvPr>
        </p:nvSpPr>
        <p:spPr>
          <a:xfrm>
            <a:off x="9598153" y="3429000"/>
            <a:ext cx="2007651" cy="1910271"/>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2" name="Google Shape;232;p29"/>
          <p:cNvSpPr txBox="1"/>
          <p:nvPr>
            <p:ph idx="8" type="body"/>
          </p:nvPr>
        </p:nvSpPr>
        <p:spPr>
          <a:xfrm>
            <a:off x="10021970" y="2096473"/>
            <a:ext cx="1066800" cy="924470"/>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3" name="Google Shape;233;p29"/>
          <p:cNvSpPr txBox="1"/>
          <p:nvPr>
            <p:ph idx="9" type="body"/>
          </p:nvPr>
        </p:nvSpPr>
        <p:spPr>
          <a:xfrm>
            <a:off x="558140" y="658898"/>
            <a:ext cx="11251271" cy="609074"/>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234" name="Google Shape;234;p29"/>
          <p:cNvSpPr txBox="1"/>
          <p:nvPr>
            <p:ph idx="13" type="body"/>
          </p:nvPr>
        </p:nvSpPr>
        <p:spPr>
          <a:xfrm>
            <a:off x="558140" y="302372"/>
            <a:ext cx="11251271"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235" name="Google Shape;235;p29"/>
          <p:cNvCxnSpPr/>
          <p:nvPr/>
        </p:nvCxnSpPr>
        <p:spPr>
          <a:xfrm rot="10800000">
            <a:off x="379412" y="261553"/>
            <a:ext cx="0" cy="1006419"/>
          </a:xfrm>
          <a:prstGeom prst="straightConnector1">
            <a:avLst/>
          </a:prstGeom>
          <a:noFill/>
          <a:ln cap="flat" cmpd="sng" w="38100">
            <a:solidFill>
              <a:schemeClr val="dk2"/>
            </a:solidFill>
            <a:prstDash val="solid"/>
            <a:round/>
            <a:headEnd len="sm" w="sm" type="none"/>
            <a:tailEnd len="sm" w="sm" type="none"/>
          </a:ln>
        </p:spPr>
      </p:cxnSp>
    </p:spTree>
  </p:cSld>
  <p:clrMapOvr>
    <a:masterClrMapping/>
  </p:clrMapOvr>
  <p:transition spd="slow">
    <p:fade thruBlk="1"/>
  </p:transition>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15">
    <p:spTree>
      <p:nvGrpSpPr>
        <p:cNvPr id="236" name="Shape 236"/>
        <p:cNvGrpSpPr/>
        <p:nvPr/>
      </p:nvGrpSpPr>
      <p:grpSpPr>
        <a:xfrm>
          <a:off x="0" y="0"/>
          <a:ext cx="0" cy="0"/>
          <a:chOff x="0" y="0"/>
          <a:chExt cx="0" cy="0"/>
        </a:xfrm>
      </p:grpSpPr>
      <p:sp>
        <p:nvSpPr>
          <p:cNvPr id="237" name="Google Shape;237;p30"/>
          <p:cNvSpPr txBox="1"/>
          <p:nvPr>
            <p:ph idx="1" type="body"/>
          </p:nvPr>
        </p:nvSpPr>
        <p:spPr>
          <a:xfrm>
            <a:off x="710134" y="3260202"/>
            <a:ext cx="2635907" cy="337595"/>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8" name="Google Shape;238;p30"/>
          <p:cNvSpPr txBox="1"/>
          <p:nvPr>
            <p:ph idx="2" type="body"/>
          </p:nvPr>
        </p:nvSpPr>
        <p:spPr>
          <a:xfrm>
            <a:off x="710134" y="3682323"/>
            <a:ext cx="2635907" cy="2201642"/>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9" name="Google Shape;239;p30"/>
          <p:cNvSpPr txBox="1"/>
          <p:nvPr>
            <p:ph idx="3" type="body"/>
          </p:nvPr>
        </p:nvSpPr>
        <p:spPr>
          <a:xfrm>
            <a:off x="3531257" y="3260202"/>
            <a:ext cx="2635907" cy="337595"/>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40" name="Google Shape;240;p30"/>
          <p:cNvSpPr txBox="1"/>
          <p:nvPr>
            <p:ph idx="4" type="body"/>
          </p:nvPr>
        </p:nvSpPr>
        <p:spPr>
          <a:xfrm>
            <a:off x="3531257" y="3682323"/>
            <a:ext cx="2635907" cy="2201642"/>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41" name="Google Shape;241;p30"/>
          <p:cNvSpPr txBox="1"/>
          <p:nvPr>
            <p:ph idx="5" type="body"/>
          </p:nvPr>
        </p:nvSpPr>
        <p:spPr>
          <a:xfrm>
            <a:off x="6352379" y="3260202"/>
            <a:ext cx="2635907" cy="337595"/>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42" name="Google Shape;242;p30"/>
          <p:cNvSpPr txBox="1"/>
          <p:nvPr>
            <p:ph idx="6" type="body"/>
          </p:nvPr>
        </p:nvSpPr>
        <p:spPr>
          <a:xfrm>
            <a:off x="6352380" y="3682323"/>
            <a:ext cx="2635907" cy="2201642"/>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43" name="Google Shape;243;p30"/>
          <p:cNvSpPr txBox="1"/>
          <p:nvPr>
            <p:ph idx="7" type="body"/>
          </p:nvPr>
        </p:nvSpPr>
        <p:spPr>
          <a:xfrm>
            <a:off x="9173503" y="3260202"/>
            <a:ext cx="2635907" cy="337595"/>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44" name="Google Shape;244;p30"/>
          <p:cNvSpPr txBox="1"/>
          <p:nvPr>
            <p:ph idx="8" type="body"/>
          </p:nvPr>
        </p:nvSpPr>
        <p:spPr>
          <a:xfrm>
            <a:off x="9173503" y="3682323"/>
            <a:ext cx="2635907" cy="2201642"/>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45" name="Google Shape;245;p30"/>
          <p:cNvSpPr/>
          <p:nvPr/>
        </p:nvSpPr>
        <p:spPr>
          <a:xfrm>
            <a:off x="1498117" y="1966452"/>
            <a:ext cx="1059940" cy="105994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Montserrat"/>
              <a:ea typeface="Montserrat"/>
              <a:cs typeface="Montserrat"/>
              <a:sym typeface="Montserrat"/>
            </a:endParaRPr>
          </a:p>
        </p:txBody>
      </p:sp>
      <p:sp>
        <p:nvSpPr>
          <p:cNvPr id="246" name="Google Shape;246;p30"/>
          <p:cNvSpPr/>
          <p:nvPr/>
        </p:nvSpPr>
        <p:spPr>
          <a:xfrm>
            <a:off x="4319240" y="1966452"/>
            <a:ext cx="1059940" cy="105994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Montserrat"/>
              <a:ea typeface="Montserrat"/>
              <a:cs typeface="Montserrat"/>
              <a:sym typeface="Montserrat"/>
            </a:endParaRPr>
          </a:p>
        </p:txBody>
      </p:sp>
      <p:sp>
        <p:nvSpPr>
          <p:cNvPr id="247" name="Google Shape;247;p30"/>
          <p:cNvSpPr/>
          <p:nvPr/>
        </p:nvSpPr>
        <p:spPr>
          <a:xfrm>
            <a:off x="7140362" y="1966452"/>
            <a:ext cx="1059940" cy="105994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Montserrat"/>
              <a:ea typeface="Montserrat"/>
              <a:cs typeface="Montserrat"/>
              <a:sym typeface="Montserrat"/>
            </a:endParaRPr>
          </a:p>
        </p:txBody>
      </p:sp>
      <p:sp>
        <p:nvSpPr>
          <p:cNvPr id="248" name="Google Shape;248;p30"/>
          <p:cNvSpPr/>
          <p:nvPr/>
        </p:nvSpPr>
        <p:spPr>
          <a:xfrm>
            <a:off x="9961486" y="1966452"/>
            <a:ext cx="1059940" cy="105994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Montserrat"/>
              <a:ea typeface="Montserrat"/>
              <a:cs typeface="Montserrat"/>
              <a:sym typeface="Montserrat"/>
            </a:endParaRPr>
          </a:p>
        </p:txBody>
      </p:sp>
      <p:sp>
        <p:nvSpPr>
          <p:cNvPr id="249" name="Google Shape;249;p30"/>
          <p:cNvSpPr txBox="1"/>
          <p:nvPr>
            <p:ph idx="9" type="body"/>
          </p:nvPr>
        </p:nvSpPr>
        <p:spPr>
          <a:xfrm>
            <a:off x="558140" y="658898"/>
            <a:ext cx="11251271" cy="609074"/>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250" name="Google Shape;250;p30"/>
          <p:cNvSpPr txBox="1"/>
          <p:nvPr>
            <p:ph idx="13" type="body"/>
          </p:nvPr>
        </p:nvSpPr>
        <p:spPr>
          <a:xfrm>
            <a:off x="558140" y="302372"/>
            <a:ext cx="11251271"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251" name="Google Shape;251;p30"/>
          <p:cNvCxnSpPr/>
          <p:nvPr/>
        </p:nvCxnSpPr>
        <p:spPr>
          <a:xfrm rot="10800000">
            <a:off x="379412" y="261553"/>
            <a:ext cx="0" cy="1006419"/>
          </a:xfrm>
          <a:prstGeom prst="straightConnector1">
            <a:avLst/>
          </a:prstGeom>
          <a:noFill/>
          <a:ln cap="flat" cmpd="sng" w="38100">
            <a:solidFill>
              <a:schemeClr val="dk2"/>
            </a:solidFill>
            <a:prstDash val="solid"/>
            <a:round/>
            <a:headEnd len="sm" w="sm" type="none"/>
            <a:tailEnd len="sm" w="sm" type="none"/>
          </a:ln>
        </p:spPr>
      </p:cxnSp>
    </p:spTree>
  </p:cSld>
  <p:clrMapOvr>
    <a:masterClrMapping/>
  </p:clrMapOvr>
  <p:transition spd="slow">
    <p:fade thruBlk="1"/>
  </p:transition>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16">
    <p:spTree>
      <p:nvGrpSpPr>
        <p:cNvPr id="252" name="Shape 252"/>
        <p:cNvGrpSpPr/>
        <p:nvPr/>
      </p:nvGrpSpPr>
      <p:grpSpPr>
        <a:xfrm>
          <a:off x="0" y="0"/>
          <a:ext cx="0" cy="0"/>
          <a:chOff x="0" y="0"/>
          <a:chExt cx="0" cy="0"/>
        </a:xfrm>
      </p:grpSpPr>
      <p:sp>
        <p:nvSpPr>
          <p:cNvPr id="253" name="Google Shape;253;p31"/>
          <p:cNvSpPr txBox="1"/>
          <p:nvPr>
            <p:ph idx="1" type="body"/>
          </p:nvPr>
        </p:nvSpPr>
        <p:spPr>
          <a:xfrm>
            <a:off x="558140" y="658898"/>
            <a:ext cx="11251271" cy="609074"/>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254" name="Google Shape;254;p31"/>
          <p:cNvSpPr txBox="1"/>
          <p:nvPr>
            <p:ph idx="2" type="body"/>
          </p:nvPr>
        </p:nvSpPr>
        <p:spPr>
          <a:xfrm>
            <a:off x="558140" y="302372"/>
            <a:ext cx="11251271"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255" name="Google Shape;255;p31"/>
          <p:cNvCxnSpPr/>
          <p:nvPr/>
        </p:nvCxnSpPr>
        <p:spPr>
          <a:xfrm rot="10800000">
            <a:off x="379412" y="261553"/>
            <a:ext cx="0" cy="1006419"/>
          </a:xfrm>
          <a:prstGeom prst="straightConnector1">
            <a:avLst/>
          </a:prstGeom>
          <a:noFill/>
          <a:ln cap="flat" cmpd="sng" w="38100">
            <a:solidFill>
              <a:schemeClr val="dk2"/>
            </a:solidFill>
            <a:prstDash val="solid"/>
            <a:round/>
            <a:headEnd len="sm" w="sm" type="none"/>
            <a:tailEnd len="sm" w="sm" type="none"/>
          </a:ln>
        </p:spPr>
      </p:cxnSp>
      <p:sp>
        <p:nvSpPr>
          <p:cNvPr id="256" name="Google Shape;256;p31"/>
          <p:cNvSpPr txBox="1"/>
          <p:nvPr>
            <p:ph idx="3" type="body"/>
          </p:nvPr>
        </p:nvSpPr>
        <p:spPr>
          <a:xfrm>
            <a:off x="710134" y="3260202"/>
            <a:ext cx="2635907" cy="337595"/>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57" name="Google Shape;257;p31"/>
          <p:cNvSpPr txBox="1"/>
          <p:nvPr>
            <p:ph idx="4" type="body"/>
          </p:nvPr>
        </p:nvSpPr>
        <p:spPr>
          <a:xfrm>
            <a:off x="710134" y="3682323"/>
            <a:ext cx="2635907" cy="2201642"/>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58" name="Google Shape;258;p31"/>
          <p:cNvSpPr txBox="1"/>
          <p:nvPr>
            <p:ph idx="5" type="body"/>
          </p:nvPr>
        </p:nvSpPr>
        <p:spPr>
          <a:xfrm>
            <a:off x="3531257" y="3260202"/>
            <a:ext cx="2635907" cy="337595"/>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59" name="Google Shape;259;p31"/>
          <p:cNvSpPr txBox="1"/>
          <p:nvPr>
            <p:ph idx="6" type="body"/>
          </p:nvPr>
        </p:nvSpPr>
        <p:spPr>
          <a:xfrm>
            <a:off x="3531257" y="3682323"/>
            <a:ext cx="2635907" cy="2201642"/>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60" name="Google Shape;260;p31"/>
          <p:cNvSpPr txBox="1"/>
          <p:nvPr>
            <p:ph idx="7" type="body"/>
          </p:nvPr>
        </p:nvSpPr>
        <p:spPr>
          <a:xfrm>
            <a:off x="6352379" y="3260202"/>
            <a:ext cx="2635907" cy="337595"/>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61" name="Google Shape;261;p31"/>
          <p:cNvSpPr txBox="1"/>
          <p:nvPr>
            <p:ph idx="8" type="body"/>
          </p:nvPr>
        </p:nvSpPr>
        <p:spPr>
          <a:xfrm>
            <a:off x="6352380" y="3682323"/>
            <a:ext cx="2635907" cy="2201642"/>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62" name="Google Shape;262;p31"/>
          <p:cNvSpPr txBox="1"/>
          <p:nvPr>
            <p:ph idx="9" type="body"/>
          </p:nvPr>
        </p:nvSpPr>
        <p:spPr>
          <a:xfrm>
            <a:off x="9173503" y="3260202"/>
            <a:ext cx="2635907" cy="337595"/>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63" name="Google Shape;263;p31"/>
          <p:cNvSpPr txBox="1"/>
          <p:nvPr>
            <p:ph idx="13" type="body"/>
          </p:nvPr>
        </p:nvSpPr>
        <p:spPr>
          <a:xfrm>
            <a:off x="9173503" y="3682323"/>
            <a:ext cx="2635907" cy="2201642"/>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64" name="Google Shape;264;p31"/>
          <p:cNvSpPr/>
          <p:nvPr/>
        </p:nvSpPr>
        <p:spPr>
          <a:xfrm>
            <a:off x="1498117" y="1966452"/>
            <a:ext cx="1059940" cy="1059940"/>
          </a:xfrm>
          <a:prstGeom prst="ellipse">
            <a:avLst/>
          </a:pr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Montserrat"/>
              <a:ea typeface="Montserrat"/>
              <a:cs typeface="Montserrat"/>
              <a:sym typeface="Montserrat"/>
            </a:endParaRPr>
          </a:p>
        </p:txBody>
      </p:sp>
      <p:sp>
        <p:nvSpPr>
          <p:cNvPr id="265" name="Google Shape;265;p31"/>
          <p:cNvSpPr/>
          <p:nvPr/>
        </p:nvSpPr>
        <p:spPr>
          <a:xfrm>
            <a:off x="4319240" y="1966452"/>
            <a:ext cx="1059940" cy="1059940"/>
          </a:xfrm>
          <a:prstGeom prst="ellipse">
            <a:avLst/>
          </a:pr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Montserrat"/>
              <a:ea typeface="Montserrat"/>
              <a:cs typeface="Montserrat"/>
              <a:sym typeface="Montserrat"/>
            </a:endParaRPr>
          </a:p>
        </p:txBody>
      </p:sp>
      <p:sp>
        <p:nvSpPr>
          <p:cNvPr id="266" name="Google Shape;266;p31"/>
          <p:cNvSpPr/>
          <p:nvPr/>
        </p:nvSpPr>
        <p:spPr>
          <a:xfrm>
            <a:off x="7140362" y="1966452"/>
            <a:ext cx="1059940" cy="1059940"/>
          </a:xfrm>
          <a:prstGeom prst="ellipse">
            <a:avLst/>
          </a:pr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Montserrat"/>
              <a:ea typeface="Montserrat"/>
              <a:cs typeface="Montserrat"/>
              <a:sym typeface="Montserrat"/>
            </a:endParaRPr>
          </a:p>
        </p:txBody>
      </p:sp>
      <p:sp>
        <p:nvSpPr>
          <p:cNvPr id="267" name="Google Shape;267;p31"/>
          <p:cNvSpPr/>
          <p:nvPr/>
        </p:nvSpPr>
        <p:spPr>
          <a:xfrm>
            <a:off x="9961486" y="1966452"/>
            <a:ext cx="1059940" cy="1059940"/>
          </a:xfrm>
          <a:prstGeom prst="ellipse">
            <a:avLst/>
          </a:pr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Montserrat"/>
              <a:ea typeface="Montserrat"/>
              <a:cs typeface="Montserrat"/>
              <a:sym typeface="Montserrat"/>
            </a:endParaRPr>
          </a:p>
        </p:txBody>
      </p:sp>
    </p:spTree>
  </p:cSld>
  <p:clrMapOvr>
    <a:masterClrMapping/>
  </p:clrMapOvr>
  <p:transition spd="slow">
    <p:fade thruBlk="1"/>
  </p:transition>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17">
    <p:spTree>
      <p:nvGrpSpPr>
        <p:cNvPr id="268" name="Shape 268"/>
        <p:cNvGrpSpPr/>
        <p:nvPr/>
      </p:nvGrpSpPr>
      <p:grpSpPr>
        <a:xfrm>
          <a:off x="0" y="0"/>
          <a:ext cx="0" cy="0"/>
          <a:chOff x="0" y="0"/>
          <a:chExt cx="0" cy="0"/>
        </a:xfrm>
      </p:grpSpPr>
      <p:sp>
        <p:nvSpPr>
          <p:cNvPr id="269" name="Google Shape;269;p32"/>
          <p:cNvSpPr/>
          <p:nvPr/>
        </p:nvSpPr>
        <p:spPr>
          <a:xfrm>
            <a:off x="1796983" y="1814729"/>
            <a:ext cx="1361007" cy="1361007"/>
          </a:xfrm>
          <a:prstGeom prst="ellipse">
            <a:avLst/>
          </a:prstGeom>
          <a:noFill/>
          <a:ln cap="flat"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270" name="Google Shape;270;p32"/>
          <p:cNvSpPr/>
          <p:nvPr/>
        </p:nvSpPr>
        <p:spPr>
          <a:xfrm>
            <a:off x="5599504" y="1814729"/>
            <a:ext cx="1361007" cy="1361007"/>
          </a:xfrm>
          <a:prstGeom prst="ellipse">
            <a:avLst/>
          </a:prstGeom>
          <a:noFill/>
          <a:ln cap="flat"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271" name="Google Shape;271;p32"/>
          <p:cNvSpPr/>
          <p:nvPr/>
        </p:nvSpPr>
        <p:spPr>
          <a:xfrm>
            <a:off x="9360038" y="1814729"/>
            <a:ext cx="1361007" cy="1361007"/>
          </a:xfrm>
          <a:prstGeom prst="ellipse">
            <a:avLst/>
          </a:prstGeom>
          <a:noFill/>
          <a:ln cap="flat"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272" name="Google Shape;272;p32"/>
          <p:cNvSpPr txBox="1"/>
          <p:nvPr>
            <p:ph idx="1" type="body"/>
          </p:nvPr>
        </p:nvSpPr>
        <p:spPr>
          <a:xfrm>
            <a:off x="704516" y="3667173"/>
            <a:ext cx="3545942" cy="484598"/>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73" name="Google Shape;273;p32"/>
          <p:cNvSpPr txBox="1"/>
          <p:nvPr>
            <p:ph idx="2" type="body"/>
          </p:nvPr>
        </p:nvSpPr>
        <p:spPr>
          <a:xfrm>
            <a:off x="704516" y="4301945"/>
            <a:ext cx="3545943" cy="1894188"/>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74" name="Google Shape;274;p32"/>
          <p:cNvSpPr txBox="1"/>
          <p:nvPr>
            <p:ph idx="3" type="body"/>
          </p:nvPr>
        </p:nvSpPr>
        <p:spPr>
          <a:xfrm>
            <a:off x="4474052" y="3670142"/>
            <a:ext cx="3545941" cy="484598"/>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75" name="Google Shape;275;p32"/>
          <p:cNvSpPr txBox="1"/>
          <p:nvPr>
            <p:ph idx="4" type="body"/>
          </p:nvPr>
        </p:nvSpPr>
        <p:spPr>
          <a:xfrm>
            <a:off x="4474053" y="4304914"/>
            <a:ext cx="3545943" cy="1894188"/>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76" name="Google Shape;276;p32"/>
          <p:cNvSpPr txBox="1"/>
          <p:nvPr>
            <p:ph idx="5" type="body"/>
          </p:nvPr>
        </p:nvSpPr>
        <p:spPr>
          <a:xfrm>
            <a:off x="8243586" y="3667173"/>
            <a:ext cx="3545941" cy="484598"/>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77" name="Google Shape;277;p32"/>
          <p:cNvSpPr txBox="1"/>
          <p:nvPr>
            <p:ph idx="6" type="body"/>
          </p:nvPr>
        </p:nvSpPr>
        <p:spPr>
          <a:xfrm>
            <a:off x="8243590" y="4301945"/>
            <a:ext cx="3545943" cy="1894188"/>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78" name="Google Shape;278;p32"/>
          <p:cNvSpPr txBox="1"/>
          <p:nvPr>
            <p:ph idx="7" type="body"/>
          </p:nvPr>
        </p:nvSpPr>
        <p:spPr>
          <a:xfrm>
            <a:off x="558140" y="658898"/>
            <a:ext cx="11251271" cy="609074"/>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279" name="Google Shape;279;p32"/>
          <p:cNvSpPr txBox="1"/>
          <p:nvPr>
            <p:ph idx="8" type="body"/>
          </p:nvPr>
        </p:nvSpPr>
        <p:spPr>
          <a:xfrm>
            <a:off x="558140" y="302372"/>
            <a:ext cx="11251271"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280" name="Google Shape;280;p32"/>
          <p:cNvCxnSpPr/>
          <p:nvPr/>
        </p:nvCxnSpPr>
        <p:spPr>
          <a:xfrm rot="10800000">
            <a:off x="379412" y="261553"/>
            <a:ext cx="0" cy="1006419"/>
          </a:xfrm>
          <a:prstGeom prst="straightConnector1">
            <a:avLst/>
          </a:prstGeom>
          <a:noFill/>
          <a:ln cap="flat" cmpd="sng" w="38100">
            <a:solidFill>
              <a:schemeClr val="dk2"/>
            </a:solidFill>
            <a:prstDash val="solid"/>
            <a:round/>
            <a:headEnd len="sm" w="sm" type="none"/>
            <a:tailEnd len="sm" w="sm" type="none"/>
          </a:ln>
        </p:spPr>
      </p:cxn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25" name="Shape 25"/>
        <p:cNvGrpSpPr/>
        <p:nvPr/>
      </p:nvGrpSpPr>
      <p:grpSpPr>
        <a:xfrm>
          <a:off x="0" y="0"/>
          <a:ext cx="0" cy="0"/>
          <a:chOff x="0" y="0"/>
          <a:chExt cx="0" cy="0"/>
        </a:xfrm>
      </p:grpSpPr>
      <p:sp>
        <p:nvSpPr>
          <p:cNvPr id="26" name="Google Shape;26;p6"/>
          <p:cNvSpPr/>
          <p:nvPr/>
        </p:nvSpPr>
        <p:spPr>
          <a:xfrm>
            <a:off x="8068681" y="893"/>
            <a:ext cx="4120144" cy="6894808"/>
          </a:xfrm>
          <a:prstGeom prst="rect">
            <a:avLst/>
          </a:prstGeom>
          <a:solidFill>
            <a:srgbClr val="E3E3E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Montserrat"/>
              <a:ea typeface="Montserrat"/>
              <a:cs typeface="Montserrat"/>
              <a:sym typeface="Montserrat"/>
            </a:endParaRPr>
          </a:p>
        </p:txBody>
      </p:sp>
      <p:sp>
        <p:nvSpPr>
          <p:cNvPr id="27" name="Google Shape;27;p6"/>
          <p:cNvSpPr/>
          <p:nvPr/>
        </p:nvSpPr>
        <p:spPr>
          <a:xfrm>
            <a:off x="11036578" y="4842167"/>
            <a:ext cx="314265" cy="278043"/>
          </a:xfrm>
          <a:custGeom>
            <a:rect b="b" l="l" r="r" t="t"/>
            <a:pathLst>
              <a:path extrusionOk="0" h="2621" w="2962">
                <a:moveTo>
                  <a:pt x="805" y="1288"/>
                </a:moveTo>
                <a:cubicBezTo>
                  <a:pt x="805" y="1193"/>
                  <a:pt x="748" y="1142"/>
                  <a:pt x="635" y="1136"/>
                </a:cubicBezTo>
                <a:cubicBezTo>
                  <a:pt x="456" y="1136"/>
                  <a:pt x="456" y="1136"/>
                  <a:pt x="456" y="1136"/>
                </a:cubicBezTo>
                <a:cubicBezTo>
                  <a:pt x="337" y="1130"/>
                  <a:pt x="231" y="1074"/>
                  <a:pt x="139" y="969"/>
                </a:cubicBezTo>
                <a:cubicBezTo>
                  <a:pt x="46" y="864"/>
                  <a:pt x="0" y="739"/>
                  <a:pt x="0" y="595"/>
                </a:cubicBezTo>
                <a:cubicBezTo>
                  <a:pt x="0" y="426"/>
                  <a:pt x="59" y="285"/>
                  <a:pt x="179" y="171"/>
                </a:cubicBezTo>
                <a:cubicBezTo>
                  <a:pt x="298" y="57"/>
                  <a:pt x="447" y="0"/>
                  <a:pt x="626" y="0"/>
                </a:cubicBezTo>
                <a:cubicBezTo>
                  <a:pt x="829" y="0"/>
                  <a:pt x="998" y="82"/>
                  <a:pt x="1132" y="246"/>
                </a:cubicBezTo>
                <a:cubicBezTo>
                  <a:pt x="1266" y="410"/>
                  <a:pt x="1333" y="620"/>
                  <a:pt x="1333" y="876"/>
                </a:cubicBezTo>
                <a:cubicBezTo>
                  <a:pt x="1333" y="1366"/>
                  <a:pt x="1148" y="1855"/>
                  <a:pt x="778" y="2344"/>
                </a:cubicBezTo>
                <a:cubicBezTo>
                  <a:pt x="641" y="2529"/>
                  <a:pt x="522" y="2621"/>
                  <a:pt x="420" y="2621"/>
                </a:cubicBezTo>
                <a:cubicBezTo>
                  <a:pt x="301" y="2621"/>
                  <a:pt x="241" y="2562"/>
                  <a:pt x="241" y="2442"/>
                </a:cubicBezTo>
                <a:cubicBezTo>
                  <a:pt x="241" y="2395"/>
                  <a:pt x="274" y="2329"/>
                  <a:pt x="340" y="2245"/>
                </a:cubicBezTo>
                <a:cubicBezTo>
                  <a:pt x="459" y="2096"/>
                  <a:pt x="567" y="1923"/>
                  <a:pt x="662" y="1726"/>
                </a:cubicBezTo>
                <a:cubicBezTo>
                  <a:pt x="757" y="1530"/>
                  <a:pt x="805" y="1383"/>
                  <a:pt x="805" y="1288"/>
                </a:cubicBezTo>
                <a:close/>
                <a:moveTo>
                  <a:pt x="2425" y="1288"/>
                </a:moveTo>
                <a:cubicBezTo>
                  <a:pt x="2425" y="1193"/>
                  <a:pt x="2371" y="1142"/>
                  <a:pt x="2264" y="1136"/>
                </a:cubicBezTo>
                <a:cubicBezTo>
                  <a:pt x="2085" y="1136"/>
                  <a:pt x="2085" y="1136"/>
                  <a:pt x="2085" y="1136"/>
                </a:cubicBezTo>
                <a:cubicBezTo>
                  <a:pt x="1959" y="1130"/>
                  <a:pt x="1851" y="1074"/>
                  <a:pt x="1758" y="969"/>
                </a:cubicBezTo>
                <a:cubicBezTo>
                  <a:pt x="1666" y="864"/>
                  <a:pt x="1619" y="739"/>
                  <a:pt x="1619" y="595"/>
                </a:cubicBezTo>
                <a:cubicBezTo>
                  <a:pt x="1619" y="426"/>
                  <a:pt x="1679" y="285"/>
                  <a:pt x="1798" y="171"/>
                </a:cubicBezTo>
                <a:cubicBezTo>
                  <a:pt x="1918" y="57"/>
                  <a:pt x="2067" y="0"/>
                  <a:pt x="2246" y="0"/>
                </a:cubicBezTo>
                <a:cubicBezTo>
                  <a:pt x="2454" y="0"/>
                  <a:pt x="2626" y="82"/>
                  <a:pt x="2760" y="246"/>
                </a:cubicBezTo>
                <a:cubicBezTo>
                  <a:pt x="2894" y="410"/>
                  <a:pt x="2962" y="620"/>
                  <a:pt x="2962" y="876"/>
                </a:cubicBezTo>
                <a:cubicBezTo>
                  <a:pt x="2962" y="1360"/>
                  <a:pt x="2774" y="1849"/>
                  <a:pt x="2398" y="2344"/>
                </a:cubicBezTo>
                <a:cubicBezTo>
                  <a:pt x="2255" y="2529"/>
                  <a:pt x="2135" y="2621"/>
                  <a:pt x="2040" y="2621"/>
                </a:cubicBezTo>
                <a:cubicBezTo>
                  <a:pt x="1927" y="2621"/>
                  <a:pt x="1870" y="2562"/>
                  <a:pt x="1870" y="2442"/>
                </a:cubicBezTo>
                <a:cubicBezTo>
                  <a:pt x="1870" y="2395"/>
                  <a:pt x="1903" y="2329"/>
                  <a:pt x="1968" y="2245"/>
                </a:cubicBezTo>
                <a:cubicBezTo>
                  <a:pt x="2082" y="2096"/>
                  <a:pt x="2186" y="1923"/>
                  <a:pt x="2282" y="1726"/>
                </a:cubicBezTo>
                <a:cubicBezTo>
                  <a:pt x="2377" y="1530"/>
                  <a:pt x="2425" y="1383"/>
                  <a:pt x="2425" y="1288"/>
                </a:cubicBezTo>
                <a:close/>
              </a:path>
            </a:pathLst>
          </a:custGeom>
          <a:solidFill>
            <a:schemeClr val="accen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chemeClr val="accent1"/>
              </a:solidFill>
              <a:latin typeface="Montserrat"/>
              <a:ea typeface="Montserrat"/>
              <a:cs typeface="Montserrat"/>
              <a:sym typeface="Montserrat"/>
            </a:endParaRPr>
          </a:p>
        </p:txBody>
      </p:sp>
      <p:sp>
        <p:nvSpPr>
          <p:cNvPr id="28" name="Google Shape;28;p6"/>
          <p:cNvSpPr/>
          <p:nvPr/>
        </p:nvSpPr>
        <p:spPr>
          <a:xfrm>
            <a:off x="8710269" y="2419641"/>
            <a:ext cx="314265" cy="278043"/>
          </a:xfrm>
          <a:custGeom>
            <a:rect b="b" l="l" r="r" t="t"/>
            <a:pathLst>
              <a:path extrusionOk="0" h="2621" w="2962">
                <a:moveTo>
                  <a:pt x="2157" y="1333"/>
                </a:moveTo>
                <a:cubicBezTo>
                  <a:pt x="2157" y="1428"/>
                  <a:pt x="2214" y="1479"/>
                  <a:pt x="2327" y="1485"/>
                </a:cubicBezTo>
                <a:cubicBezTo>
                  <a:pt x="2506" y="1485"/>
                  <a:pt x="2506" y="1485"/>
                  <a:pt x="2506" y="1485"/>
                </a:cubicBezTo>
                <a:cubicBezTo>
                  <a:pt x="2625" y="1491"/>
                  <a:pt x="2731" y="1547"/>
                  <a:pt x="2823" y="1652"/>
                </a:cubicBezTo>
                <a:cubicBezTo>
                  <a:pt x="2916" y="1757"/>
                  <a:pt x="2962" y="1882"/>
                  <a:pt x="2962" y="2026"/>
                </a:cubicBezTo>
                <a:cubicBezTo>
                  <a:pt x="2962" y="2194"/>
                  <a:pt x="2902" y="2336"/>
                  <a:pt x="2783" y="2450"/>
                </a:cubicBezTo>
                <a:cubicBezTo>
                  <a:pt x="2664" y="2564"/>
                  <a:pt x="2515" y="2621"/>
                  <a:pt x="2336" y="2621"/>
                </a:cubicBezTo>
                <a:cubicBezTo>
                  <a:pt x="2133" y="2621"/>
                  <a:pt x="1964" y="2539"/>
                  <a:pt x="1830" y="2375"/>
                </a:cubicBezTo>
                <a:cubicBezTo>
                  <a:pt x="1696" y="2211"/>
                  <a:pt x="1629" y="2001"/>
                  <a:pt x="1629" y="1745"/>
                </a:cubicBezTo>
                <a:cubicBezTo>
                  <a:pt x="1629" y="1255"/>
                  <a:pt x="1814" y="766"/>
                  <a:pt x="2184" y="277"/>
                </a:cubicBezTo>
                <a:cubicBezTo>
                  <a:pt x="2321" y="92"/>
                  <a:pt x="2440" y="0"/>
                  <a:pt x="2542" y="0"/>
                </a:cubicBezTo>
                <a:cubicBezTo>
                  <a:pt x="2661" y="0"/>
                  <a:pt x="2720" y="59"/>
                  <a:pt x="2720" y="179"/>
                </a:cubicBezTo>
                <a:cubicBezTo>
                  <a:pt x="2720" y="226"/>
                  <a:pt x="2688" y="292"/>
                  <a:pt x="2622" y="376"/>
                </a:cubicBezTo>
                <a:cubicBezTo>
                  <a:pt x="2503" y="525"/>
                  <a:pt x="2395" y="698"/>
                  <a:pt x="2300" y="895"/>
                </a:cubicBezTo>
                <a:cubicBezTo>
                  <a:pt x="2205" y="1091"/>
                  <a:pt x="2157" y="1237"/>
                  <a:pt x="2157" y="1333"/>
                </a:cubicBezTo>
                <a:close/>
                <a:moveTo>
                  <a:pt x="537" y="1333"/>
                </a:moveTo>
                <a:cubicBezTo>
                  <a:pt x="537" y="1428"/>
                  <a:pt x="591" y="1479"/>
                  <a:pt x="698" y="1485"/>
                </a:cubicBezTo>
                <a:cubicBezTo>
                  <a:pt x="877" y="1485"/>
                  <a:pt x="877" y="1485"/>
                  <a:pt x="877" y="1485"/>
                </a:cubicBezTo>
                <a:cubicBezTo>
                  <a:pt x="1003" y="1491"/>
                  <a:pt x="1111" y="1547"/>
                  <a:pt x="1204" y="1652"/>
                </a:cubicBezTo>
                <a:cubicBezTo>
                  <a:pt x="1296" y="1757"/>
                  <a:pt x="1343" y="1882"/>
                  <a:pt x="1343" y="2026"/>
                </a:cubicBezTo>
                <a:cubicBezTo>
                  <a:pt x="1343" y="2194"/>
                  <a:pt x="1283" y="2336"/>
                  <a:pt x="1164" y="2450"/>
                </a:cubicBezTo>
                <a:cubicBezTo>
                  <a:pt x="1044" y="2564"/>
                  <a:pt x="895" y="2621"/>
                  <a:pt x="716" y="2621"/>
                </a:cubicBezTo>
                <a:cubicBezTo>
                  <a:pt x="508" y="2621"/>
                  <a:pt x="336" y="2539"/>
                  <a:pt x="202" y="2375"/>
                </a:cubicBezTo>
                <a:cubicBezTo>
                  <a:pt x="68" y="2211"/>
                  <a:pt x="0" y="2001"/>
                  <a:pt x="0" y="1745"/>
                </a:cubicBezTo>
                <a:cubicBezTo>
                  <a:pt x="0" y="1261"/>
                  <a:pt x="188" y="772"/>
                  <a:pt x="564" y="277"/>
                </a:cubicBezTo>
                <a:cubicBezTo>
                  <a:pt x="707" y="92"/>
                  <a:pt x="827" y="0"/>
                  <a:pt x="922" y="0"/>
                </a:cubicBezTo>
                <a:cubicBezTo>
                  <a:pt x="1035" y="0"/>
                  <a:pt x="1092" y="59"/>
                  <a:pt x="1092" y="179"/>
                </a:cubicBezTo>
                <a:cubicBezTo>
                  <a:pt x="1092" y="226"/>
                  <a:pt x="1059" y="292"/>
                  <a:pt x="994" y="376"/>
                </a:cubicBezTo>
                <a:cubicBezTo>
                  <a:pt x="880" y="525"/>
                  <a:pt x="776" y="698"/>
                  <a:pt x="680" y="895"/>
                </a:cubicBezTo>
                <a:cubicBezTo>
                  <a:pt x="585" y="1091"/>
                  <a:pt x="537" y="1237"/>
                  <a:pt x="537" y="1333"/>
                </a:cubicBezTo>
                <a:close/>
              </a:path>
            </a:pathLst>
          </a:custGeom>
          <a:solidFill>
            <a:schemeClr val="accen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chemeClr val="accent1"/>
              </a:solidFill>
              <a:latin typeface="Montserrat"/>
              <a:ea typeface="Montserrat"/>
              <a:cs typeface="Montserrat"/>
              <a:sym typeface="Montserrat"/>
            </a:endParaRPr>
          </a:p>
        </p:txBody>
      </p:sp>
      <p:sp>
        <p:nvSpPr>
          <p:cNvPr id="29" name="Google Shape;29;p6"/>
          <p:cNvSpPr txBox="1"/>
          <p:nvPr>
            <p:ph idx="1" type="body"/>
          </p:nvPr>
        </p:nvSpPr>
        <p:spPr>
          <a:xfrm>
            <a:off x="558141" y="1790844"/>
            <a:ext cx="3373379" cy="4408258"/>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30" name="Google Shape;30;p6"/>
          <p:cNvSpPr txBox="1"/>
          <p:nvPr>
            <p:ph idx="2" type="body"/>
          </p:nvPr>
        </p:nvSpPr>
        <p:spPr>
          <a:xfrm>
            <a:off x="8736873" y="2882100"/>
            <a:ext cx="2612580" cy="1539429"/>
          </a:xfrm>
          <a:prstGeom prst="rect">
            <a:avLst/>
          </a:prstGeom>
          <a:noFill/>
          <a:ln>
            <a:noFill/>
          </a:ln>
        </p:spPr>
        <p:txBody>
          <a:bodyPr anchorCtr="0" anchor="ctr" bIns="0" lIns="0" spcFirstLastPara="1" rIns="0" wrap="square" tIns="0">
            <a:normAutofit/>
          </a:bodyPr>
          <a:lstStyle>
            <a:lvl1pPr indent="-228600" lvl="0" marL="457200" marR="0" rtl="0" algn="l">
              <a:lnSpc>
                <a:spcPct val="150000"/>
              </a:lnSpc>
              <a:spcBef>
                <a:spcPts val="0"/>
              </a:spcBef>
              <a:spcAft>
                <a:spcPts val="0"/>
              </a:spcAft>
              <a:buClr>
                <a:schemeClr val="accent1"/>
              </a:buClr>
              <a:buSzPts val="1600"/>
              <a:buFont typeface="Arial"/>
              <a:buNone/>
              <a:defRPr b="0" i="0" sz="16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31" name="Google Shape;31;p6"/>
          <p:cNvSpPr txBox="1"/>
          <p:nvPr>
            <p:ph idx="3" type="body"/>
          </p:nvPr>
        </p:nvSpPr>
        <p:spPr>
          <a:xfrm>
            <a:off x="558141" y="658898"/>
            <a:ext cx="7051528" cy="609074"/>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32" name="Google Shape;32;p6"/>
          <p:cNvSpPr txBox="1"/>
          <p:nvPr>
            <p:ph idx="4" type="body"/>
          </p:nvPr>
        </p:nvSpPr>
        <p:spPr>
          <a:xfrm>
            <a:off x="558141" y="302372"/>
            <a:ext cx="7051528"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33" name="Google Shape;33;p6"/>
          <p:cNvCxnSpPr/>
          <p:nvPr/>
        </p:nvCxnSpPr>
        <p:spPr>
          <a:xfrm rot="10800000">
            <a:off x="379412" y="261553"/>
            <a:ext cx="0" cy="1006419"/>
          </a:xfrm>
          <a:prstGeom prst="straightConnector1">
            <a:avLst/>
          </a:prstGeom>
          <a:noFill/>
          <a:ln cap="flat" cmpd="sng" w="38100">
            <a:solidFill>
              <a:schemeClr val="dk2"/>
            </a:solidFill>
            <a:prstDash val="solid"/>
            <a:round/>
            <a:headEnd len="sm" w="sm" type="none"/>
            <a:tailEnd len="sm" w="sm" type="none"/>
          </a:ln>
        </p:spPr>
      </p:cxnSp>
      <p:sp>
        <p:nvSpPr>
          <p:cNvPr id="34" name="Google Shape;34;p6"/>
          <p:cNvSpPr txBox="1"/>
          <p:nvPr>
            <p:ph idx="5" type="body"/>
          </p:nvPr>
        </p:nvSpPr>
        <p:spPr>
          <a:xfrm>
            <a:off x="4390532" y="1790843"/>
            <a:ext cx="3296258" cy="4408258"/>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Tree>
  </p:cSld>
  <p:clrMapOvr>
    <a:masterClrMapping/>
  </p:clrMapOvr>
  <p:transition spd="slow">
    <p:fade thruBlk="1"/>
  </p:transition>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18">
    <p:spTree>
      <p:nvGrpSpPr>
        <p:cNvPr id="281" name="Shape 281"/>
        <p:cNvGrpSpPr/>
        <p:nvPr/>
      </p:nvGrpSpPr>
      <p:grpSpPr>
        <a:xfrm>
          <a:off x="0" y="0"/>
          <a:ext cx="0" cy="0"/>
          <a:chOff x="0" y="0"/>
          <a:chExt cx="0" cy="0"/>
        </a:xfrm>
      </p:grpSpPr>
      <p:sp>
        <p:nvSpPr>
          <p:cNvPr id="282" name="Google Shape;282;p33"/>
          <p:cNvSpPr/>
          <p:nvPr/>
        </p:nvSpPr>
        <p:spPr>
          <a:xfrm>
            <a:off x="558139" y="1833082"/>
            <a:ext cx="2743200" cy="436602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Montserrat Light"/>
              <a:ea typeface="Montserrat Light"/>
              <a:cs typeface="Montserrat Light"/>
              <a:sym typeface="Montserrat Light"/>
            </a:endParaRPr>
          </a:p>
        </p:txBody>
      </p:sp>
      <p:sp>
        <p:nvSpPr>
          <p:cNvPr id="283" name="Google Shape;283;p33"/>
          <p:cNvSpPr/>
          <p:nvPr/>
        </p:nvSpPr>
        <p:spPr>
          <a:xfrm>
            <a:off x="3406741" y="1833082"/>
            <a:ext cx="2743200" cy="436602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Montserrat Light"/>
              <a:ea typeface="Montserrat Light"/>
              <a:cs typeface="Montserrat Light"/>
              <a:sym typeface="Montserrat Light"/>
            </a:endParaRPr>
          </a:p>
        </p:txBody>
      </p:sp>
      <p:sp>
        <p:nvSpPr>
          <p:cNvPr id="284" name="Google Shape;284;p33"/>
          <p:cNvSpPr/>
          <p:nvPr/>
        </p:nvSpPr>
        <p:spPr>
          <a:xfrm>
            <a:off x="6255343" y="1816339"/>
            <a:ext cx="2743200" cy="436602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Montserrat Light"/>
              <a:ea typeface="Montserrat Light"/>
              <a:cs typeface="Montserrat Light"/>
              <a:sym typeface="Montserrat Light"/>
            </a:endParaRPr>
          </a:p>
        </p:txBody>
      </p:sp>
      <p:sp>
        <p:nvSpPr>
          <p:cNvPr id="285" name="Google Shape;285;p33"/>
          <p:cNvSpPr/>
          <p:nvPr/>
        </p:nvSpPr>
        <p:spPr>
          <a:xfrm>
            <a:off x="9103944" y="1816339"/>
            <a:ext cx="2743200" cy="436602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Montserrat Light"/>
              <a:ea typeface="Montserrat Light"/>
              <a:cs typeface="Montserrat Light"/>
              <a:sym typeface="Montserrat Light"/>
            </a:endParaRPr>
          </a:p>
        </p:txBody>
      </p:sp>
      <p:grpSp>
        <p:nvGrpSpPr>
          <p:cNvPr id="286" name="Google Shape;286;p33"/>
          <p:cNvGrpSpPr/>
          <p:nvPr/>
        </p:nvGrpSpPr>
        <p:grpSpPr>
          <a:xfrm>
            <a:off x="1003863" y="2493798"/>
            <a:ext cx="559290" cy="737850"/>
            <a:chOff x="6816725" y="7881937"/>
            <a:chExt cx="1203325" cy="1587501"/>
          </a:xfrm>
        </p:grpSpPr>
        <p:sp>
          <p:nvSpPr>
            <p:cNvPr id="287" name="Google Shape;287;p33"/>
            <p:cNvSpPr/>
            <p:nvPr/>
          </p:nvSpPr>
          <p:spPr>
            <a:xfrm>
              <a:off x="7250113" y="9223375"/>
              <a:ext cx="336550" cy="49213"/>
            </a:xfrm>
            <a:custGeom>
              <a:rect b="b" l="l" r="r" t="t"/>
              <a:pathLst>
                <a:path extrusionOk="0" h="132" w="900">
                  <a:moveTo>
                    <a:pt x="834" y="0"/>
                  </a:moveTo>
                  <a:cubicBezTo>
                    <a:pt x="65" y="0"/>
                    <a:pt x="65" y="0"/>
                    <a:pt x="65" y="0"/>
                  </a:cubicBezTo>
                  <a:cubicBezTo>
                    <a:pt x="29" y="0"/>
                    <a:pt x="0" y="30"/>
                    <a:pt x="0" y="66"/>
                  </a:cubicBezTo>
                  <a:cubicBezTo>
                    <a:pt x="0" y="102"/>
                    <a:pt x="29" y="132"/>
                    <a:pt x="65" y="132"/>
                  </a:cubicBezTo>
                  <a:cubicBezTo>
                    <a:pt x="834" y="132"/>
                    <a:pt x="834" y="132"/>
                    <a:pt x="834" y="132"/>
                  </a:cubicBezTo>
                  <a:cubicBezTo>
                    <a:pt x="871" y="132"/>
                    <a:pt x="900" y="102"/>
                    <a:pt x="900" y="66"/>
                  </a:cubicBezTo>
                  <a:cubicBezTo>
                    <a:pt x="900" y="30"/>
                    <a:pt x="871" y="0"/>
                    <a:pt x="834" y="0"/>
                  </a:cubicBezTo>
                  <a:close/>
                </a:path>
              </a:pathLst>
            </a:custGeom>
            <a:solidFill>
              <a:schemeClr val="l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Montserrat Light"/>
                <a:ea typeface="Montserrat Light"/>
                <a:cs typeface="Montserrat Light"/>
                <a:sym typeface="Montserrat Light"/>
              </a:endParaRPr>
            </a:p>
          </p:txBody>
        </p:sp>
        <p:sp>
          <p:nvSpPr>
            <p:cNvPr id="288" name="Google Shape;288;p33"/>
            <p:cNvSpPr/>
            <p:nvPr/>
          </p:nvSpPr>
          <p:spPr>
            <a:xfrm>
              <a:off x="7281863" y="9321800"/>
              <a:ext cx="274638" cy="49213"/>
            </a:xfrm>
            <a:custGeom>
              <a:rect b="b" l="l" r="r" t="t"/>
              <a:pathLst>
                <a:path extrusionOk="0" h="133" w="731">
                  <a:moveTo>
                    <a:pt x="664" y="0"/>
                  </a:moveTo>
                  <a:cubicBezTo>
                    <a:pt x="66" y="0"/>
                    <a:pt x="66" y="0"/>
                    <a:pt x="66" y="0"/>
                  </a:cubicBezTo>
                  <a:cubicBezTo>
                    <a:pt x="30" y="0"/>
                    <a:pt x="0" y="30"/>
                    <a:pt x="0" y="66"/>
                  </a:cubicBezTo>
                  <a:cubicBezTo>
                    <a:pt x="0" y="103"/>
                    <a:pt x="30" y="133"/>
                    <a:pt x="66" y="133"/>
                  </a:cubicBezTo>
                  <a:cubicBezTo>
                    <a:pt x="664" y="133"/>
                    <a:pt x="664" y="133"/>
                    <a:pt x="664" y="133"/>
                  </a:cubicBezTo>
                  <a:cubicBezTo>
                    <a:pt x="700" y="133"/>
                    <a:pt x="731" y="103"/>
                    <a:pt x="731" y="66"/>
                  </a:cubicBezTo>
                  <a:cubicBezTo>
                    <a:pt x="731" y="30"/>
                    <a:pt x="700" y="0"/>
                    <a:pt x="664" y="0"/>
                  </a:cubicBezTo>
                  <a:close/>
                </a:path>
              </a:pathLst>
            </a:custGeom>
            <a:solidFill>
              <a:schemeClr val="l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Montserrat Light"/>
                <a:ea typeface="Montserrat Light"/>
                <a:cs typeface="Montserrat Light"/>
                <a:sym typeface="Montserrat Light"/>
              </a:endParaRPr>
            </a:p>
          </p:txBody>
        </p:sp>
        <p:sp>
          <p:nvSpPr>
            <p:cNvPr id="289" name="Google Shape;289;p33"/>
            <p:cNvSpPr/>
            <p:nvPr/>
          </p:nvSpPr>
          <p:spPr>
            <a:xfrm>
              <a:off x="7392988" y="7881937"/>
              <a:ext cx="50800" cy="146050"/>
            </a:xfrm>
            <a:custGeom>
              <a:rect b="b" l="l" r="r" t="t"/>
              <a:pathLst>
                <a:path extrusionOk="0" h="389" w="132">
                  <a:moveTo>
                    <a:pt x="66" y="389"/>
                  </a:moveTo>
                  <a:cubicBezTo>
                    <a:pt x="103" y="389"/>
                    <a:pt x="132" y="359"/>
                    <a:pt x="132" y="322"/>
                  </a:cubicBezTo>
                  <a:cubicBezTo>
                    <a:pt x="132" y="66"/>
                    <a:pt x="132" y="66"/>
                    <a:pt x="132" y="66"/>
                  </a:cubicBezTo>
                  <a:cubicBezTo>
                    <a:pt x="132" y="30"/>
                    <a:pt x="103" y="0"/>
                    <a:pt x="66" y="0"/>
                  </a:cubicBezTo>
                  <a:cubicBezTo>
                    <a:pt x="30" y="0"/>
                    <a:pt x="0" y="30"/>
                    <a:pt x="0" y="66"/>
                  </a:cubicBezTo>
                  <a:cubicBezTo>
                    <a:pt x="0" y="322"/>
                    <a:pt x="0" y="322"/>
                    <a:pt x="0" y="322"/>
                  </a:cubicBezTo>
                  <a:cubicBezTo>
                    <a:pt x="0" y="359"/>
                    <a:pt x="30" y="389"/>
                    <a:pt x="66" y="389"/>
                  </a:cubicBezTo>
                  <a:close/>
                </a:path>
              </a:pathLst>
            </a:custGeom>
            <a:solidFill>
              <a:schemeClr val="l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Montserrat Light"/>
                <a:ea typeface="Montserrat Light"/>
                <a:cs typeface="Montserrat Light"/>
                <a:sym typeface="Montserrat Light"/>
              </a:endParaRPr>
            </a:p>
          </p:txBody>
        </p:sp>
        <p:sp>
          <p:nvSpPr>
            <p:cNvPr id="290" name="Google Shape;290;p33"/>
            <p:cNvSpPr/>
            <p:nvPr/>
          </p:nvSpPr>
          <p:spPr>
            <a:xfrm>
              <a:off x="7313613" y="9420225"/>
              <a:ext cx="209550" cy="49213"/>
            </a:xfrm>
            <a:custGeom>
              <a:rect b="b" l="l" r="r" t="t"/>
              <a:pathLst>
                <a:path extrusionOk="0" h="132" w="560">
                  <a:moveTo>
                    <a:pt x="493" y="0"/>
                  </a:moveTo>
                  <a:cubicBezTo>
                    <a:pt x="66" y="0"/>
                    <a:pt x="66" y="0"/>
                    <a:pt x="66" y="0"/>
                  </a:cubicBezTo>
                  <a:cubicBezTo>
                    <a:pt x="30" y="0"/>
                    <a:pt x="0" y="29"/>
                    <a:pt x="0" y="66"/>
                  </a:cubicBezTo>
                  <a:cubicBezTo>
                    <a:pt x="0" y="102"/>
                    <a:pt x="30" y="132"/>
                    <a:pt x="66" y="132"/>
                  </a:cubicBezTo>
                  <a:cubicBezTo>
                    <a:pt x="493" y="132"/>
                    <a:pt x="493" y="132"/>
                    <a:pt x="493" y="132"/>
                  </a:cubicBezTo>
                  <a:cubicBezTo>
                    <a:pt x="530" y="132"/>
                    <a:pt x="560" y="102"/>
                    <a:pt x="560" y="66"/>
                  </a:cubicBezTo>
                  <a:cubicBezTo>
                    <a:pt x="560" y="29"/>
                    <a:pt x="530" y="0"/>
                    <a:pt x="493" y="0"/>
                  </a:cubicBezTo>
                  <a:close/>
                </a:path>
              </a:pathLst>
            </a:custGeom>
            <a:solidFill>
              <a:schemeClr val="l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Montserrat Light"/>
                <a:ea typeface="Montserrat Light"/>
                <a:cs typeface="Montserrat Light"/>
                <a:sym typeface="Montserrat Light"/>
              </a:endParaRPr>
            </a:p>
          </p:txBody>
        </p:sp>
        <p:sp>
          <p:nvSpPr>
            <p:cNvPr id="291" name="Google Shape;291;p33"/>
            <p:cNvSpPr/>
            <p:nvPr/>
          </p:nvSpPr>
          <p:spPr>
            <a:xfrm>
              <a:off x="7673975" y="7967662"/>
              <a:ext cx="103188" cy="139700"/>
            </a:xfrm>
            <a:custGeom>
              <a:rect b="b" l="l" r="r" t="t"/>
              <a:pathLst>
                <a:path extrusionOk="0" h="372" w="278">
                  <a:moveTo>
                    <a:pt x="42" y="354"/>
                  </a:moveTo>
                  <a:cubicBezTo>
                    <a:pt x="74" y="372"/>
                    <a:pt x="114" y="361"/>
                    <a:pt x="133" y="330"/>
                  </a:cubicBezTo>
                  <a:cubicBezTo>
                    <a:pt x="260" y="108"/>
                    <a:pt x="260" y="108"/>
                    <a:pt x="260" y="108"/>
                  </a:cubicBezTo>
                  <a:cubicBezTo>
                    <a:pt x="278" y="77"/>
                    <a:pt x="268" y="37"/>
                    <a:pt x="236" y="18"/>
                  </a:cubicBezTo>
                  <a:cubicBezTo>
                    <a:pt x="204" y="0"/>
                    <a:pt x="164" y="11"/>
                    <a:pt x="147" y="43"/>
                  </a:cubicBezTo>
                  <a:cubicBezTo>
                    <a:pt x="18" y="264"/>
                    <a:pt x="18" y="264"/>
                    <a:pt x="18" y="264"/>
                  </a:cubicBezTo>
                  <a:cubicBezTo>
                    <a:pt x="0" y="296"/>
                    <a:pt x="11" y="336"/>
                    <a:pt x="42" y="354"/>
                  </a:cubicBezTo>
                  <a:close/>
                </a:path>
              </a:pathLst>
            </a:custGeom>
            <a:solidFill>
              <a:schemeClr val="l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Montserrat Light"/>
                <a:ea typeface="Montserrat Light"/>
                <a:cs typeface="Montserrat Light"/>
                <a:sym typeface="Montserrat Light"/>
              </a:endParaRPr>
            </a:p>
          </p:txBody>
        </p:sp>
        <p:sp>
          <p:nvSpPr>
            <p:cNvPr id="292" name="Google Shape;292;p33"/>
            <p:cNvSpPr/>
            <p:nvPr/>
          </p:nvSpPr>
          <p:spPr>
            <a:xfrm>
              <a:off x="7059613" y="7967662"/>
              <a:ext cx="104775" cy="139700"/>
            </a:xfrm>
            <a:custGeom>
              <a:rect b="b" l="l" r="r" t="t"/>
              <a:pathLst>
                <a:path extrusionOk="0" h="372" w="279">
                  <a:moveTo>
                    <a:pt x="147" y="330"/>
                  </a:moveTo>
                  <a:cubicBezTo>
                    <a:pt x="165" y="361"/>
                    <a:pt x="206" y="372"/>
                    <a:pt x="236" y="354"/>
                  </a:cubicBezTo>
                  <a:cubicBezTo>
                    <a:pt x="268" y="336"/>
                    <a:pt x="279" y="296"/>
                    <a:pt x="261" y="264"/>
                  </a:cubicBezTo>
                  <a:cubicBezTo>
                    <a:pt x="133" y="43"/>
                    <a:pt x="133" y="43"/>
                    <a:pt x="133" y="43"/>
                  </a:cubicBezTo>
                  <a:cubicBezTo>
                    <a:pt x="115" y="11"/>
                    <a:pt x="74" y="0"/>
                    <a:pt x="43" y="18"/>
                  </a:cubicBezTo>
                  <a:cubicBezTo>
                    <a:pt x="12" y="37"/>
                    <a:pt x="0" y="77"/>
                    <a:pt x="19" y="108"/>
                  </a:cubicBezTo>
                  <a:lnTo>
                    <a:pt x="147" y="330"/>
                  </a:lnTo>
                  <a:close/>
                </a:path>
              </a:pathLst>
            </a:custGeom>
            <a:solidFill>
              <a:schemeClr val="l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Montserrat Light"/>
                <a:ea typeface="Montserrat Light"/>
                <a:cs typeface="Montserrat Light"/>
                <a:sym typeface="Montserrat Light"/>
              </a:endParaRPr>
            </a:p>
          </p:txBody>
        </p:sp>
        <p:sp>
          <p:nvSpPr>
            <p:cNvPr id="293" name="Google Shape;293;p33"/>
            <p:cNvSpPr/>
            <p:nvPr/>
          </p:nvSpPr>
          <p:spPr>
            <a:xfrm>
              <a:off x="6816725" y="8208962"/>
              <a:ext cx="139700" cy="104775"/>
            </a:xfrm>
            <a:custGeom>
              <a:rect b="b" l="l" r="r" t="t"/>
              <a:pathLst>
                <a:path extrusionOk="0" h="278" w="372">
                  <a:moveTo>
                    <a:pt x="330" y="147"/>
                  </a:moveTo>
                  <a:cubicBezTo>
                    <a:pt x="108" y="18"/>
                    <a:pt x="108" y="18"/>
                    <a:pt x="108" y="18"/>
                  </a:cubicBezTo>
                  <a:cubicBezTo>
                    <a:pt x="76" y="0"/>
                    <a:pt x="36" y="11"/>
                    <a:pt x="18" y="42"/>
                  </a:cubicBezTo>
                  <a:cubicBezTo>
                    <a:pt x="0" y="74"/>
                    <a:pt x="10" y="114"/>
                    <a:pt x="42" y="133"/>
                  </a:cubicBezTo>
                  <a:cubicBezTo>
                    <a:pt x="264" y="260"/>
                    <a:pt x="264" y="260"/>
                    <a:pt x="264" y="260"/>
                  </a:cubicBezTo>
                  <a:cubicBezTo>
                    <a:pt x="296" y="278"/>
                    <a:pt x="336" y="268"/>
                    <a:pt x="354" y="236"/>
                  </a:cubicBezTo>
                  <a:cubicBezTo>
                    <a:pt x="372" y="204"/>
                    <a:pt x="361" y="164"/>
                    <a:pt x="330" y="147"/>
                  </a:cubicBezTo>
                  <a:close/>
                </a:path>
              </a:pathLst>
            </a:custGeom>
            <a:solidFill>
              <a:schemeClr val="l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Montserrat Light"/>
                <a:ea typeface="Montserrat Light"/>
                <a:cs typeface="Montserrat Light"/>
                <a:sym typeface="Montserrat Light"/>
              </a:endParaRPr>
            </a:p>
          </p:txBody>
        </p:sp>
        <p:sp>
          <p:nvSpPr>
            <p:cNvPr id="294" name="Google Shape;294;p33"/>
            <p:cNvSpPr/>
            <p:nvPr/>
          </p:nvSpPr>
          <p:spPr>
            <a:xfrm>
              <a:off x="7880350" y="8208962"/>
              <a:ext cx="139700" cy="104775"/>
            </a:xfrm>
            <a:custGeom>
              <a:rect b="b" l="l" r="r" t="t"/>
              <a:pathLst>
                <a:path extrusionOk="0" h="278" w="372">
                  <a:moveTo>
                    <a:pt x="354" y="42"/>
                  </a:moveTo>
                  <a:cubicBezTo>
                    <a:pt x="336" y="11"/>
                    <a:pt x="296" y="0"/>
                    <a:pt x="264" y="18"/>
                  </a:cubicBezTo>
                  <a:cubicBezTo>
                    <a:pt x="43" y="147"/>
                    <a:pt x="43" y="147"/>
                    <a:pt x="43" y="147"/>
                  </a:cubicBezTo>
                  <a:cubicBezTo>
                    <a:pt x="11" y="164"/>
                    <a:pt x="0" y="204"/>
                    <a:pt x="18" y="236"/>
                  </a:cubicBezTo>
                  <a:cubicBezTo>
                    <a:pt x="36" y="268"/>
                    <a:pt x="77" y="278"/>
                    <a:pt x="108" y="260"/>
                  </a:cubicBezTo>
                  <a:cubicBezTo>
                    <a:pt x="330" y="133"/>
                    <a:pt x="330" y="133"/>
                    <a:pt x="330" y="133"/>
                  </a:cubicBezTo>
                  <a:cubicBezTo>
                    <a:pt x="361" y="114"/>
                    <a:pt x="372" y="74"/>
                    <a:pt x="354" y="42"/>
                  </a:cubicBezTo>
                  <a:close/>
                </a:path>
              </a:pathLst>
            </a:custGeom>
            <a:solidFill>
              <a:schemeClr val="l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Montserrat Light"/>
                <a:ea typeface="Montserrat Light"/>
                <a:cs typeface="Montserrat Light"/>
                <a:sym typeface="Montserrat Light"/>
              </a:endParaRPr>
            </a:p>
          </p:txBody>
        </p:sp>
        <p:sp>
          <p:nvSpPr>
            <p:cNvPr id="295" name="Google Shape;295;p33"/>
            <p:cNvSpPr/>
            <p:nvPr/>
          </p:nvSpPr>
          <p:spPr>
            <a:xfrm>
              <a:off x="7240588" y="8516937"/>
              <a:ext cx="357188" cy="536575"/>
            </a:xfrm>
            <a:custGeom>
              <a:rect b="b" l="l" r="r" t="t"/>
              <a:pathLst>
                <a:path extrusionOk="0" h="1427" w="951">
                  <a:moveTo>
                    <a:pt x="948" y="48"/>
                  </a:moveTo>
                  <a:cubicBezTo>
                    <a:pt x="948" y="47"/>
                    <a:pt x="948" y="46"/>
                    <a:pt x="948" y="45"/>
                  </a:cubicBezTo>
                  <a:cubicBezTo>
                    <a:pt x="946" y="40"/>
                    <a:pt x="943" y="35"/>
                    <a:pt x="939" y="30"/>
                  </a:cubicBezTo>
                  <a:cubicBezTo>
                    <a:pt x="938" y="28"/>
                    <a:pt x="938" y="26"/>
                    <a:pt x="936" y="25"/>
                  </a:cubicBezTo>
                  <a:cubicBezTo>
                    <a:pt x="931" y="18"/>
                    <a:pt x="925" y="13"/>
                    <a:pt x="918" y="9"/>
                  </a:cubicBezTo>
                  <a:cubicBezTo>
                    <a:pt x="917" y="9"/>
                    <a:pt x="917" y="9"/>
                    <a:pt x="917" y="8"/>
                  </a:cubicBezTo>
                  <a:cubicBezTo>
                    <a:pt x="917" y="8"/>
                    <a:pt x="917" y="8"/>
                    <a:pt x="917" y="8"/>
                  </a:cubicBezTo>
                  <a:cubicBezTo>
                    <a:pt x="911" y="5"/>
                    <a:pt x="904" y="3"/>
                    <a:pt x="896" y="1"/>
                  </a:cubicBezTo>
                  <a:cubicBezTo>
                    <a:pt x="895" y="1"/>
                    <a:pt x="893" y="0"/>
                    <a:pt x="892" y="0"/>
                  </a:cubicBezTo>
                  <a:cubicBezTo>
                    <a:pt x="888" y="0"/>
                    <a:pt x="884" y="1"/>
                    <a:pt x="880" y="1"/>
                  </a:cubicBezTo>
                  <a:cubicBezTo>
                    <a:pt x="875" y="2"/>
                    <a:pt x="871" y="1"/>
                    <a:pt x="866" y="3"/>
                  </a:cubicBezTo>
                  <a:cubicBezTo>
                    <a:pt x="866" y="3"/>
                    <a:pt x="865" y="3"/>
                    <a:pt x="865" y="3"/>
                  </a:cubicBezTo>
                  <a:cubicBezTo>
                    <a:pt x="819" y="18"/>
                    <a:pt x="779" y="38"/>
                    <a:pt x="742" y="56"/>
                  </a:cubicBezTo>
                  <a:cubicBezTo>
                    <a:pt x="739" y="58"/>
                    <a:pt x="739" y="58"/>
                    <a:pt x="739" y="58"/>
                  </a:cubicBezTo>
                  <a:cubicBezTo>
                    <a:pt x="681" y="87"/>
                    <a:pt x="633" y="110"/>
                    <a:pt x="598" y="81"/>
                  </a:cubicBezTo>
                  <a:cubicBezTo>
                    <a:pt x="516" y="15"/>
                    <a:pt x="516" y="15"/>
                    <a:pt x="516" y="15"/>
                  </a:cubicBezTo>
                  <a:cubicBezTo>
                    <a:pt x="515" y="14"/>
                    <a:pt x="514" y="13"/>
                    <a:pt x="513" y="13"/>
                  </a:cubicBezTo>
                  <a:cubicBezTo>
                    <a:pt x="508" y="9"/>
                    <a:pt x="503" y="7"/>
                    <a:pt x="497" y="5"/>
                  </a:cubicBezTo>
                  <a:cubicBezTo>
                    <a:pt x="495" y="4"/>
                    <a:pt x="492" y="3"/>
                    <a:pt x="489" y="2"/>
                  </a:cubicBezTo>
                  <a:cubicBezTo>
                    <a:pt x="484" y="1"/>
                    <a:pt x="479" y="1"/>
                    <a:pt x="474" y="1"/>
                  </a:cubicBezTo>
                  <a:cubicBezTo>
                    <a:pt x="470" y="1"/>
                    <a:pt x="467" y="1"/>
                    <a:pt x="464" y="2"/>
                  </a:cubicBezTo>
                  <a:cubicBezTo>
                    <a:pt x="459" y="3"/>
                    <a:pt x="454" y="4"/>
                    <a:pt x="449" y="6"/>
                  </a:cubicBezTo>
                  <a:cubicBezTo>
                    <a:pt x="446" y="7"/>
                    <a:pt x="443" y="9"/>
                    <a:pt x="440" y="11"/>
                  </a:cubicBezTo>
                  <a:cubicBezTo>
                    <a:pt x="438" y="12"/>
                    <a:pt x="436" y="13"/>
                    <a:pt x="434" y="15"/>
                  </a:cubicBezTo>
                  <a:cubicBezTo>
                    <a:pt x="352" y="81"/>
                    <a:pt x="352" y="81"/>
                    <a:pt x="352" y="81"/>
                  </a:cubicBezTo>
                  <a:cubicBezTo>
                    <a:pt x="316" y="110"/>
                    <a:pt x="269" y="87"/>
                    <a:pt x="212" y="58"/>
                  </a:cubicBezTo>
                  <a:cubicBezTo>
                    <a:pt x="207" y="56"/>
                    <a:pt x="207" y="56"/>
                    <a:pt x="207" y="56"/>
                  </a:cubicBezTo>
                  <a:cubicBezTo>
                    <a:pt x="171" y="38"/>
                    <a:pt x="132" y="18"/>
                    <a:pt x="85" y="3"/>
                  </a:cubicBezTo>
                  <a:cubicBezTo>
                    <a:pt x="76" y="0"/>
                    <a:pt x="67" y="0"/>
                    <a:pt x="58" y="1"/>
                  </a:cubicBezTo>
                  <a:cubicBezTo>
                    <a:pt x="58" y="1"/>
                    <a:pt x="57" y="1"/>
                    <a:pt x="57" y="1"/>
                  </a:cubicBezTo>
                  <a:cubicBezTo>
                    <a:pt x="49" y="2"/>
                    <a:pt x="41" y="4"/>
                    <a:pt x="34" y="8"/>
                  </a:cubicBezTo>
                  <a:cubicBezTo>
                    <a:pt x="34" y="8"/>
                    <a:pt x="33" y="8"/>
                    <a:pt x="33" y="8"/>
                  </a:cubicBezTo>
                  <a:cubicBezTo>
                    <a:pt x="31" y="10"/>
                    <a:pt x="30" y="12"/>
                    <a:pt x="28" y="13"/>
                  </a:cubicBezTo>
                  <a:cubicBezTo>
                    <a:pt x="23" y="16"/>
                    <a:pt x="18" y="20"/>
                    <a:pt x="15" y="24"/>
                  </a:cubicBezTo>
                  <a:cubicBezTo>
                    <a:pt x="11" y="28"/>
                    <a:pt x="9" y="33"/>
                    <a:pt x="7" y="38"/>
                  </a:cubicBezTo>
                  <a:cubicBezTo>
                    <a:pt x="5" y="41"/>
                    <a:pt x="3" y="43"/>
                    <a:pt x="2" y="45"/>
                  </a:cubicBezTo>
                  <a:cubicBezTo>
                    <a:pt x="2" y="46"/>
                    <a:pt x="2" y="46"/>
                    <a:pt x="2" y="47"/>
                  </a:cubicBezTo>
                  <a:cubicBezTo>
                    <a:pt x="0" y="54"/>
                    <a:pt x="0" y="61"/>
                    <a:pt x="0" y="69"/>
                  </a:cubicBezTo>
                  <a:cubicBezTo>
                    <a:pt x="0" y="70"/>
                    <a:pt x="0" y="71"/>
                    <a:pt x="0" y="72"/>
                  </a:cubicBezTo>
                  <a:cubicBezTo>
                    <a:pt x="0" y="76"/>
                    <a:pt x="2" y="80"/>
                    <a:pt x="3" y="84"/>
                  </a:cubicBezTo>
                  <a:cubicBezTo>
                    <a:pt x="4" y="88"/>
                    <a:pt x="5" y="93"/>
                    <a:pt x="7" y="97"/>
                  </a:cubicBezTo>
                  <a:cubicBezTo>
                    <a:pt x="8" y="97"/>
                    <a:pt x="8" y="98"/>
                    <a:pt x="8" y="98"/>
                  </a:cubicBezTo>
                  <a:cubicBezTo>
                    <a:pt x="128" y="316"/>
                    <a:pt x="196" y="492"/>
                    <a:pt x="234" y="682"/>
                  </a:cubicBezTo>
                  <a:cubicBezTo>
                    <a:pt x="273" y="875"/>
                    <a:pt x="281" y="1083"/>
                    <a:pt x="281" y="1361"/>
                  </a:cubicBezTo>
                  <a:cubicBezTo>
                    <a:pt x="281" y="1398"/>
                    <a:pt x="310" y="1427"/>
                    <a:pt x="347" y="1427"/>
                  </a:cubicBezTo>
                  <a:cubicBezTo>
                    <a:pt x="383" y="1427"/>
                    <a:pt x="413" y="1398"/>
                    <a:pt x="413" y="1361"/>
                  </a:cubicBezTo>
                  <a:cubicBezTo>
                    <a:pt x="413" y="1073"/>
                    <a:pt x="404" y="857"/>
                    <a:pt x="364" y="657"/>
                  </a:cubicBezTo>
                  <a:cubicBezTo>
                    <a:pt x="334" y="505"/>
                    <a:pt x="286" y="362"/>
                    <a:pt x="211" y="203"/>
                  </a:cubicBezTo>
                  <a:cubicBezTo>
                    <a:pt x="286" y="236"/>
                    <a:pt x="355" y="249"/>
                    <a:pt x="436" y="183"/>
                  </a:cubicBezTo>
                  <a:cubicBezTo>
                    <a:pt x="475" y="151"/>
                    <a:pt x="475" y="151"/>
                    <a:pt x="475" y="151"/>
                  </a:cubicBezTo>
                  <a:cubicBezTo>
                    <a:pt x="515" y="183"/>
                    <a:pt x="515" y="183"/>
                    <a:pt x="515" y="183"/>
                  </a:cubicBezTo>
                  <a:cubicBezTo>
                    <a:pt x="595" y="249"/>
                    <a:pt x="665" y="237"/>
                    <a:pt x="740" y="204"/>
                  </a:cubicBezTo>
                  <a:cubicBezTo>
                    <a:pt x="664" y="362"/>
                    <a:pt x="616" y="505"/>
                    <a:pt x="586" y="657"/>
                  </a:cubicBezTo>
                  <a:cubicBezTo>
                    <a:pt x="546" y="858"/>
                    <a:pt x="538" y="1073"/>
                    <a:pt x="537" y="1361"/>
                  </a:cubicBezTo>
                  <a:cubicBezTo>
                    <a:pt x="537" y="1398"/>
                    <a:pt x="567" y="1427"/>
                    <a:pt x="603" y="1427"/>
                  </a:cubicBezTo>
                  <a:cubicBezTo>
                    <a:pt x="639" y="1427"/>
                    <a:pt x="669" y="1398"/>
                    <a:pt x="669" y="1361"/>
                  </a:cubicBezTo>
                  <a:cubicBezTo>
                    <a:pt x="669" y="1083"/>
                    <a:pt x="677" y="875"/>
                    <a:pt x="715" y="682"/>
                  </a:cubicBezTo>
                  <a:cubicBezTo>
                    <a:pt x="754" y="492"/>
                    <a:pt x="822" y="316"/>
                    <a:pt x="943" y="98"/>
                  </a:cubicBezTo>
                  <a:cubicBezTo>
                    <a:pt x="943" y="97"/>
                    <a:pt x="943" y="97"/>
                    <a:pt x="943" y="97"/>
                  </a:cubicBezTo>
                  <a:cubicBezTo>
                    <a:pt x="946" y="92"/>
                    <a:pt x="947" y="86"/>
                    <a:pt x="948" y="80"/>
                  </a:cubicBezTo>
                  <a:cubicBezTo>
                    <a:pt x="949" y="78"/>
                    <a:pt x="950" y="75"/>
                    <a:pt x="950" y="73"/>
                  </a:cubicBezTo>
                  <a:cubicBezTo>
                    <a:pt x="951" y="65"/>
                    <a:pt x="950" y="57"/>
                    <a:pt x="948" y="48"/>
                  </a:cubicBezTo>
                  <a:cubicBezTo>
                    <a:pt x="948" y="48"/>
                    <a:pt x="948" y="48"/>
                    <a:pt x="948" y="48"/>
                  </a:cubicBezTo>
                  <a:close/>
                </a:path>
              </a:pathLst>
            </a:custGeom>
            <a:solidFill>
              <a:schemeClr val="l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Montserrat Light"/>
                <a:ea typeface="Montserrat Light"/>
                <a:cs typeface="Montserrat Light"/>
                <a:sym typeface="Montserrat Light"/>
              </a:endParaRPr>
            </a:p>
          </p:txBody>
        </p:sp>
        <p:sp>
          <p:nvSpPr>
            <p:cNvPr id="296" name="Google Shape;296;p33"/>
            <p:cNvSpPr/>
            <p:nvPr/>
          </p:nvSpPr>
          <p:spPr>
            <a:xfrm>
              <a:off x="6977063" y="8139112"/>
              <a:ext cx="882650" cy="1025525"/>
            </a:xfrm>
            <a:custGeom>
              <a:rect b="b" l="l" r="r" t="t"/>
              <a:pathLst>
                <a:path extrusionOk="0" h="2737" w="2353">
                  <a:moveTo>
                    <a:pt x="1626" y="90"/>
                  </a:moveTo>
                  <a:cubicBezTo>
                    <a:pt x="1487" y="32"/>
                    <a:pt x="1335" y="0"/>
                    <a:pt x="1176" y="0"/>
                  </a:cubicBezTo>
                  <a:cubicBezTo>
                    <a:pt x="1017" y="0"/>
                    <a:pt x="865" y="32"/>
                    <a:pt x="726" y="90"/>
                  </a:cubicBezTo>
                  <a:cubicBezTo>
                    <a:pt x="582" y="150"/>
                    <a:pt x="453" y="236"/>
                    <a:pt x="344" y="345"/>
                  </a:cubicBezTo>
                  <a:cubicBezTo>
                    <a:pt x="237" y="452"/>
                    <a:pt x="150" y="581"/>
                    <a:pt x="91" y="724"/>
                  </a:cubicBezTo>
                  <a:cubicBezTo>
                    <a:pt x="89" y="727"/>
                    <a:pt x="89" y="727"/>
                    <a:pt x="89" y="727"/>
                  </a:cubicBezTo>
                  <a:cubicBezTo>
                    <a:pt x="31" y="865"/>
                    <a:pt x="0" y="1017"/>
                    <a:pt x="0" y="1177"/>
                  </a:cubicBezTo>
                  <a:cubicBezTo>
                    <a:pt x="0" y="1303"/>
                    <a:pt x="20" y="1426"/>
                    <a:pt x="58" y="1541"/>
                  </a:cubicBezTo>
                  <a:cubicBezTo>
                    <a:pt x="96" y="1660"/>
                    <a:pt x="154" y="1771"/>
                    <a:pt x="226" y="1870"/>
                  </a:cubicBezTo>
                  <a:cubicBezTo>
                    <a:pt x="350" y="2040"/>
                    <a:pt x="450" y="2149"/>
                    <a:pt x="527" y="2233"/>
                  </a:cubicBezTo>
                  <a:cubicBezTo>
                    <a:pt x="664" y="2384"/>
                    <a:pt x="726" y="2451"/>
                    <a:pt x="726" y="2671"/>
                  </a:cubicBezTo>
                  <a:cubicBezTo>
                    <a:pt x="726" y="2708"/>
                    <a:pt x="755" y="2737"/>
                    <a:pt x="792" y="2737"/>
                  </a:cubicBezTo>
                  <a:cubicBezTo>
                    <a:pt x="1566" y="2737"/>
                    <a:pt x="1566" y="2737"/>
                    <a:pt x="1566" y="2737"/>
                  </a:cubicBezTo>
                  <a:cubicBezTo>
                    <a:pt x="1603" y="2737"/>
                    <a:pt x="1632" y="2708"/>
                    <a:pt x="1632" y="2671"/>
                  </a:cubicBezTo>
                  <a:cubicBezTo>
                    <a:pt x="1632" y="2449"/>
                    <a:pt x="1692" y="2382"/>
                    <a:pt x="1830" y="2230"/>
                  </a:cubicBezTo>
                  <a:cubicBezTo>
                    <a:pt x="1907" y="2145"/>
                    <a:pt x="2005" y="2036"/>
                    <a:pt x="2127" y="1870"/>
                  </a:cubicBezTo>
                  <a:cubicBezTo>
                    <a:pt x="2199" y="1771"/>
                    <a:pt x="2256" y="1660"/>
                    <a:pt x="2295" y="1541"/>
                  </a:cubicBezTo>
                  <a:cubicBezTo>
                    <a:pt x="2333" y="1426"/>
                    <a:pt x="2353" y="1304"/>
                    <a:pt x="2353" y="1177"/>
                  </a:cubicBezTo>
                  <a:cubicBezTo>
                    <a:pt x="2353" y="852"/>
                    <a:pt x="2221" y="557"/>
                    <a:pt x="2008" y="345"/>
                  </a:cubicBezTo>
                  <a:cubicBezTo>
                    <a:pt x="1900" y="236"/>
                    <a:pt x="1770" y="149"/>
                    <a:pt x="1626" y="90"/>
                  </a:cubicBezTo>
                  <a:close/>
                  <a:moveTo>
                    <a:pt x="2169" y="1501"/>
                  </a:moveTo>
                  <a:cubicBezTo>
                    <a:pt x="2135" y="1607"/>
                    <a:pt x="2084" y="1705"/>
                    <a:pt x="2020" y="1792"/>
                  </a:cubicBezTo>
                  <a:cubicBezTo>
                    <a:pt x="1901" y="1955"/>
                    <a:pt x="1806" y="2060"/>
                    <a:pt x="1732" y="2142"/>
                  </a:cubicBezTo>
                  <a:cubicBezTo>
                    <a:pt x="1585" y="2305"/>
                    <a:pt x="1513" y="2385"/>
                    <a:pt x="1501" y="2606"/>
                  </a:cubicBezTo>
                  <a:cubicBezTo>
                    <a:pt x="856" y="2606"/>
                    <a:pt x="856" y="2606"/>
                    <a:pt x="856" y="2606"/>
                  </a:cubicBezTo>
                  <a:cubicBezTo>
                    <a:pt x="845" y="2386"/>
                    <a:pt x="771" y="2306"/>
                    <a:pt x="625" y="2145"/>
                  </a:cubicBezTo>
                  <a:cubicBezTo>
                    <a:pt x="625" y="2145"/>
                    <a:pt x="625" y="2145"/>
                    <a:pt x="625" y="2145"/>
                  </a:cubicBezTo>
                  <a:cubicBezTo>
                    <a:pt x="549" y="2062"/>
                    <a:pt x="452" y="1956"/>
                    <a:pt x="332" y="1792"/>
                  </a:cubicBezTo>
                  <a:cubicBezTo>
                    <a:pt x="268" y="1705"/>
                    <a:pt x="218" y="1606"/>
                    <a:pt x="183" y="1500"/>
                  </a:cubicBezTo>
                  <a:cubicBezTo>
                    <a:pt x="150" y="1399"/>
                    <a:pt x="131" y="1290"/>
                    <a:pt x="131" y="1177"/>
                  </a:cubicBezTo>
                  <a:cubicBezTo>
                    <a:pt x="131" y="1035"/>
                    <a:pt x="160" y="900"/>
                    <a:pt x="211" y="777"/>
                  </a:cubicBezTo>
                  <a:cubicBezTo>
                    <a:pt x="212" y="774"/>
                    <a:pt x="212" y="774"/>
                    <a:pt x="212" y="774"/>
                  </a:cubicBezTo>
                  <a:cubicBezTo>
                    <a:pt x="265" y="648"/>
                    <a:pt x="342" y="534"/>
                    <a:pt x="438" y="438"/>
                  </a:cubicBezTo>
                  <a:cubicBezTo>
                    <a:pt x="534" y="342"/>
                    <a:pt x="649" y="264"/>
                    <a:pt x="777" y="211"/>
                  </a:cubicBezTo>
                  <a:cubicBezTo>
                    <a:pt x="899" y="160"/>
                    <a:pt x="1034" y="132"/>
                    <a:pt x="1176" y="132"/>
                  </a:cubicBezTo>
                  <a:cubicBezTo>
                    <a:pt x="1318" y="132"/>
                    <a:pt x="1453" y="160"/>
                    <a:pt x="1576" y="211"/>
                  </a:cubicBezTo>
                  <a:cubicBezTo>
                    <a:pt x="1703" y="264"/>
                    <a:pt x="1818" y="342"/>
                    <a:pt x="1915" y="438"/>
                  </a:cubicBezTo>
                  <a:cubicBezTo>
                    <a:pt x="2103" y="627"/>
                    <a:pt x="2220" y="888"/>
                    <a:pt x="2220" y="1177"/>
                  </a:cubicBezTo>
                  <a:cubicBezTo>
                    <a:pt x="2220" y="1290"/>
                    <a:pt x="2202" y="1399"/>
                    <a:pt x="2169" y="1501"/>
                  </a:cubicBezTo>
                  <a:close/>
                </a:path>
              </a:pathLst>
            </a:custGeom>
            <a:solidFill>
              <a:schemeClr val="l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Montserrat Light"/>
                <a:ea typeface="Montserrat Light"/>
                <a:cs typeface="Montserrat Light"/>
                <a:sym typeface="Montserrat Light"/>
              </a:endParaRPr>
            </a:p>
          </p:txBody>
        </p:sp>
        <p:sp>
          <p:nvSpPr>
            <p:cNvPr id="297" name="Google Shape;297;p33"/>
            <p:cNvSpPr/>
            <p:nvPr/>
          </p:nvSpPr>
          <p:spPr>
            <a:xfrm>
              <a:off x="7089775" y="8543925"/>
              <a:ext cx="76200" cy="171450"/>
            </a:xfrm>
            <a:custGeom>
              <a:rect b="b" l="l" r="r" t="t"/>
              <a:pathLst>
                <a:path extrusionOk="0" h="457" w="205">
                  <a:moveTo>
                    <a:pt x="148" y="216"/>
                  </a:moveTo>
                  <a:cubicBezTo>
                    <a:pt x="138" y="169"/>
                    <a:pt x="133" y="119"/>
                    <a:pt x="133" y="67"/>
                  </a:cubicBezTo>
                  <a:cubicBezTo>
                    <a:pt x="133" y="31"/>
                    <a:pt x="103" y="0"/>
                    <a:pt x="67" y="0"/>
                  </a:cubicBezTo>
                  <a:cubicBezTo>
                    <a:pt x="30" y="0"/>
                    <a:pt x="0" y="31"/>
                    <a:pt x="0" y="67"/>
                  </a:cubicBezTo>
                  <a:cubicBezTo>
                    <a:pt x="0" y="125"/>
                    <a:pt x="6" y="184"/>
                    <a:pt x="18" y="241"/>
                  </a:cubicBezTo>
                  <a:cubicBezTo>
                    <a:pt x="30" y="299"/>
                    <a:pt x="48" y="355"/>
                    <a:pt x="70" y="408"/>
                  </a:cubicBezTo>
                  <a:cubicBezTo>
                    <a:pt x="84" y="442"/>
                    <a:pt x="122" y="457"/>
                    <a:pt x="156" y="443"/>
                  </a:cubicBezTo>
                  <a:cubicBezTo>
                    <a:pt x="189" y="429"/>
                    <a:pt x="205" y="390"/>
                    <a:pt x="191" y="357"/>
                  </a:cubicBezTo>
                  <a:cubicBezTo>
                    <a:pt x="172" y="312"/>
                    <a:pt x="157" y="264"/>
                    <a:pt x="148" y="216"/>
                  </a:cubicBezTo>
                  <a:close/>
                </a:path>
              </a:pathLst>
            </a:custGeom>
            <a:solidFill>
              <a:schemeClr val="l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Montserrat Light"/>
                <a:ea typeface="Montserrat Light"/>
                <a:cs typeface="Montserrat Light"/>
                <a:sym typeface="Montserrat Light"/>
              </a:endParaRPr>
            </a:p>
          </p:txBody>
        </p:sp>
        <p:sp>
          <p:nvSpPr>
            <p:cNvPr id="298" name="Google Shape;298;p33"/>
            <p:cNvSpPr/>
            <p:nvPr/>
          </p:nvSpPr>
          <p:spPr>
            <a:xfrm>
              <a:off x="7110413" y="8239125"/>
              <a:ext cx="333375" cy="239713"/>
            </a:xfrm>
            <a:custGeom>
              <a:rect b="b" l="l" r="r" t="t"/>
              <a:pathLst>
                <a:path extrusionOk="0" h="636" w="889">
                  <a:moveTo>
                    <a:pt x="532" y="190"/>
                  </a:moveTo>
                  <a:cubicBezTo>
                    <a:pt x="578" y="172"/>
                    <a:pt x="625" y="157"/>
                    <a:pt x="675" y="147"/>
                  </a:cubicBezTo>
                  <a:cubicBezTo>
                    <a:pt x="722" y="137"/>
                    <a:pt x="771" y="133"/>
                    <a:pt x="823" y="133"/>
                  </a:cubicBezTo>
                  <a:cubicBezTo>
                    <a:pt x="860" y="133"/>
                    <a:pt x="889" y="103"/>
                    <a:pt x="889" y="67"/>
                  </a:cubicBezTo>
                  <a:cubicBezTo>
                    <a:pt x="889" y="30"/>
                    <a:pt x="860" y="0"/>
                    <a:pt x="823" y="0"/>
                  </a:cubicBezTo>
                  <a:cubicBezTo>
                    <a:pt x="765" y="0"/>
                    <a:pt x="706" y="6"/>
                    <a:pt x="649" y="18"/>
                  </a:cubicBezTo>
                  <a:cubicBezTo>
                    <a:pt x="590" y="30"/>
                    <a:pt x="535" y="47"/>
                    <a:pt x="481" y="69"/>
                  </a:cubicBezTo>
                  <a:cubicBezTo>
                    <a:pt x="429" y="92"/>
                    <a:pt x="379" y="119"/>
                    <a:pt x="333" y="149"/>
                  </a:cubicBezTo>
                  <a:cubicBezTo>
                    <a:pt x="333" y="150"/>
                    <a:pt x="333" y="150"/>
                    <a:pt x="333" y="150"/>
                  </a:cubicBezTo>
                  <a:cubicBezTo>
                    <a:pt x="285" y="182"/>
                    <a:pt x="241" y="218"/>
                    <a:pt x="202" y="257"/>
                  </a:cubicBezTo>
                  <a:cubicBezTo>
                    <a:pt x="163" y="297"/>
                    <a:pt x="127" y="340"/>
                    <a:pt x="95" y="387"/>
                  </a:cubicBezTo>
                  <a:cubicBezTo>
                    <a:pt x="95" y="387"/>
                    <a:pt x="95" y="387"/>
                    <a:pt x="95" y="387"/>
                  </a:cubicBezTo>
                  <a:cubicBezTo>
                    <a:pt x="95" y="388"/>
                    <a:pt x="95" y="388"/>
                    <a:pt x="95" y="388"/>
                  </a:cubicBezTo>
                  <a:cubicBezTo>
                    <a:pt x="64" y="434"/>
                    <a:pt x="37" y="484"/>
                    <a:pt x="15" y="536"/>
                  </a:cubicBezTo>
                  <a:cubicBezTo>
                    <a:pt x="0" y="570"/>
                    <a:pt x="16" y="608"/>
                    <a:pt x="50" y="622"/>
                  </a:cubicBezTo>
                  <a:cubicBezTo>
                    <a:pt x="83" y="636"/>
                    <a:pt x="122" y="621"/>
                    <a:pt x="136" y="587"/>
                  </a:cubicBezTo>
                  <a:cubicBezTo>
                    <a:pt x="155" y="543"/>
                    <a:pt x="178" y="501"/>
                    <a:pt x="204" y="462"/>
                  </a:cubicBezTo>
                  <a:cubicBezTo>
                    <a:pt x="231" y="422"/>
                    <a:pt x="262" y="385"/>
                    <a:pt x="296" y="350"/>
                  </a:cubicBezTo>
                  <a:cubicBezTo>
                    <a:pt x="331" y="316"/>
                    <a:pt x="368" y="285"/>
                    <a:pt x="407" y="259"/>
                  </a:cubicBezTo>
                  <a:cubicBezTo>
                    <a:pt x="447" y="232"/>
                    <a:pt x="489" y="209"/>
                    <a:pt x="532" y="190"/>
                  </a:cubicBezTo>
                  <a:close/>
                </a:path>
              </a:pathLst>
            </a:custGeom>
            <a:solidFill>
              <a:schemeClr val="l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Montserrat Light"/>
                <a:ea typeface="Montserrat Light"/>
                <a:cs typeface="Montserrat Light"/>
                <a:sym typeface="Montserrat Light"/>
              </a:endParaRPr>
            </a:p>
          </p:txBody>
        </p:sp>
      </p:grpSp>
      <p:grpSp>
        <p:nvGrpSpPr>
          <p:cNvPr id="299" name="Google Shape;299;p33"/>
          <p:cNvGrpSpPr/>
          <p:nvPr/>
        </p:nvGrpSpPr>
        <p:grpSpPr>
          <a:xfrm>
            <a:off x="3830390" y="2631602"/>
            <a:ext cx="395543" cy="597811"/>
            <a:chOff x="1498601" y="3040063"/>
            <a:chExt cx="279400" cy="422276"/>
          </a:xfrm>
        </p:grpSpPr>
        <p:sp>
          <p:nvSpPr>
            <p:cNvPr id="300" name="Google Shape;300;p33"/>
            <p:cNvSpPr/>
            <p:nvPr/>
          </p:nvSpPr>
          <p:spPr>
            <a:xfrm>
              <a:off x="1498601" y="3040063"/>
              <a:ext cx="279400" cy="17463"/>
            </a:xfrm>
            <a:custGeom>
              <a:rect b="b" l="l" r="r" t="t"/>
              <a:pathLst>
                <a:path extrusionOk="0" h="18" w="281">
                  <a:moveTo>
                    <a:pt x="9" y="18"/>
                  </a:moveTo>
                  <a:cubicBezTo>
                    <a:pt x="272" y="18"/>
                    <a:pt x="272" y="18"/>
                    <a:pt x="272" y="18"/>
                  </a:cubicBezTo>
                  <a:cubicBezTo>
                    <a:pt x="277" y="18"/>
                    <a:pt x="281" y="14"/>
                    <a:pt x="281" y="9"/>
                  </a:cubicBezTo>
                  <a:cubicBezTo>
                    <a:pt x="281" y="4"/>
                    <a:pt x="277" y="0"/>
                    <a:pt x="272" y="0"/>
                  </a:cubicBezTo>
                  <a:cubicBezTo>
                    <a:pt x="9" y="0"/>
                    <a:pt x="9" y="0"/>
                    <a:pt x="9" y="0"/>
                  </a:cubicBezTo>
                  <a:cubicBezTo>
                    <a:pt x="4" y="0"/>
                    <a:pt x="0" y="4"/>
                    <a:pt x="0" y="9"/>
                  </a:cubicBezTo>
                  <a:cubicBezTo>
                    <a:pt x="0" y="14"/>
                    <a:pt x="4" y="18"/>
                    <a:pt x="9" y="18"/>
                  </a:cubicBezTo>
                  <a:close/>
                </a:path>
              </a:pathLst>
            </a:custGeom>
            <a:solidFill>
              <a:schemeClr val="l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Montserrat Light"/>
                <a:ea typeface="Montserrat Light"/>
                <a:cs typeface="Montserrat Light"/>
                <a:sym typeface="Montserrat Light"/>
              </a:endParaRPr>
            </a:p>
          </p:txBody>
        </p:sp>
        <p:sp>
          <p:nvSpPr>
            <p:cNvPr id="301" name="Google Shape;301;p33"/>
            <p:cNvSpPr/>
            <p:nvPr/>
          </p:nvSpPr>
          <p:spPr>
            <a:xfrm>
              <a:off x="1511301" y="3065463"/>
              <a:ext cx="254000" cy="371475"/>
            </a:xfrm>
            <a:custGeom>
              <a:rect b="b" l="l" r="r" t="t"/>
              <a:pathLst>
                <a:path extrusionOk="0" h="372" w="255">
                  <a:moveTo>
                    <a:pt x="255" y="56"/>
                  </a:moveTo>
                  <a:cubicBezTo>
                    <a:pt x="255" y="9"/>
                    <a:pt x="255" y="9"/>
                    <a:pt x="255" y="9"/>
                  </a:cubicBezTo>
                  <a:cubicBezTo>
                    <a:pt x="255" y="4"/>
                    <a:pt x="250" y="0"/>
                    <a:pt x="245" y="0"/>
                  </a:cubicBezTo>
                  <a:cubicBezTo>
                    <a:pt x="11" y="0"/>
                    <a:pt x="11" y="0"/>
                    <a:pt x="11" y="0"/>
                  </a:cubicBezTo>
                  <a:cubicBezTo>
                    <a:pt x="5" y="0"/>
                    <a:pt x="1" y="4"/>
                    <a:pt x="1" y="9"/>
                  </a:cubicBezTo>
                  <a:cubicBezTo>
                    <a:pt x="1" y="56"/>
                    <a:pt x="1" y="56"/>
                    <a:pt x="1" y="56"/>
                  </a:cubicBezTo>
                  <a:cubicBezTo>
                    <a:pt x="1" y="121"/>
                    <a:pt x="48" y="165"/>
                    <a:pt x="78" y="186"/>
                  </a:cubicBezTo>
                  <a:cubicBezTo>
                    <a:pt x="45" y="210"/>
                    <a:pt x="0" y="253"/>
                    <a:pt x="0" y="316"/>
                  </a:cubicBezTo>
                  <a:cubicBezTo>
                    <a:pt x="0" y="363"/>
                    <a:pt x="0" y="363"/>
                    <a:pt x="0" y="363"/>
                  </a:cubicBezTo>
                  <a:cubicBezTo>
                    <a:pt x="0" y="368"/>
                    <a:pt x="4" y="372"/>
                    <a:pt x="9" y="372"/>
                  </a:cubicBezTo>
                  <a:cubicBezTo>
                    <a:pt x="245" y="372"/>
                    <a:pt x="245" y="372"/>
                    <a:pt x="245" y="372"/>
                  </a:cubicBezTo>
                  <a:cubicBezTo>
                    <a:pt x="250" y="372"/>
                    <a:pt x="255" y="368"/>
                    <a:pt x="255" y="363"/>
                  </a:cubicBezTo>
                  <a:cubicBezTo>
                    <a:pt x="255" y="316"/>
                    <a:pt x="255" y="316"/>
                    <a:pt x="255" y="316"/>
                  </a:cubicBezTo>
                  <a:cubicBezTo>
                    <a:pt x="255" y="252"/>
                    <a:pt x="207" y="208"/>
                    <a:pt x="177" y="186"/>
                  </a:cubicBezTo>
                  <a:cubicBezTo>
                    <a:pt x="210" y="162"/>
                    <a:pt x="255" y="119"/>
                    <a:pt x="255" y="56"/>
                  </a:cubicBezTo>
                  <a:close/>
                  <a:moveTo>
                    <a:pt x="127" y="297"/>
                  </a:moveTo>
                  <a:cubicBezTo>
                    <a:pt x="184" y="354"/>
                    <a:pt x="184" y="354"/>
                    <a:pt x="184" y="354"/>
                  </a:cubicBezTo>
                  <a:cubicBezTo>
                    <a:pt x="71" y="354"/>
                    <a:pt x="71" y="354"/>
                    <a:pt x="71" y="354"/>
                  </a:cubicBezTo>
                  <a:lnTo>
                    <a:pt x="127" y="297"/>
                  </a:lnTo>
                  <a:close/>
                  <a:moveTo>
                    <a:pt x="155" y="178"/>
                  </a:moveTo>
                  <a:cubicBezTo>
                    <a:pt x="152" y="180"/>
                    <a:pt x="151" y="183"/>
                    <a:pt x="151" y="186"/>
                  </a:cubicBezTo>
                  <a:cubicBezTo>
                    <a:pt x="151" y="189"/>
                    <a:pt x="152" y="192"/>
                    <a:pt x="155" y="194"/>
                  </a:cubicBezTo>
                  <a:cubicBezTo>
                    <a:pt x="179" y="209"/>
                    <a:pt x="236" y="252"/>
                    <a:pt x="236" y="316"/>
                  </a:cubicBezTo>
                  <a:cubicBezTo>
                    <a:pt x="236" y="354"/>
                    <a:pt x="236" y="354"/>
                    <a:pt x="236" y="354"/>
                  </a:cubicBezTo>
                  <a:cubicBezTo>
                    <a:pt x="210" y="354"/>
                    <a:pt x="210" y="354"/>
                    <a:pt x="210" y="354"/>
                  </a:cubicBezTo>
                  <a:cubicBezTo>
                    <a:pt x="137" y="280"/>
                    <a:pt x="137" y="280"/>
                    <a:pt x="137" y="280"/>
                  </a:cubicBezTo>
                  <a:cubicBezTo>
                    <a:pt x="137" y="271"/>
                    <a:pt x="137" y="271"/>
                    <a:pt x="137" y="271"/>
                  </a:cubicBezTo>
                  <a:cubicBezTo>
                    <a:pt x="137" y="266"/>
                    <a:pt x="133" y="262"/>
                    <a:pt x="127" y="262"/>
                  </a:cubicBezTo>
                  <a:cubicBezTo>
                    <a:pt x="122" y="262"/>
                    <a:pt x="118" y="266"/>
                    <a:pt x="118" y="271"/>
                  </a:cubicBezTo>
                  <a:cubicBezTo>
                    <a:pt x="118" y="280"/>
                    <a:pt x="118" y="280"/>
                    <a:pt x="118" y="280"/>
                  </a:cubicBezTo>
                  <a:cubicBezTo>
                    <a:pt x="45" y="354"/>
                    <a:pt x="45" y="354"/>
                    <a:pt x="45" y="354"/>
                  </a:cubicBezTo>
                  <a:cubicBezTo>
                    <a:pt x="19" y="354"/>
                    <a:pt x="19" y="354"/>
                    <a:pt x="19" y="354"/>
                  </a:cubicBezTo>
                  <a:cubicBezTo>
                    <a:pt x="19" y="316"/>
                    <a:pt x="19" y="316"/>
                    <a:pt x="19" y="316"/>
                  </a:cubicBezTo>
                  <a:cubicBezTo>
                    <a:pt x="19" y="254"/>
                    <a:pt x="69" y="213"/>
                    <a:pt x="100" y="194"/>
                  </a:cubicBezTo>
                  <a:cubicBezTo>
                    <a:pt x="102" y="192"/>
                    <a:pt x="104" y="189"/>
                    <a:pt x="104" y="186"/>
                  </a:cubicBezTo>
                  <a:cubicBezTo>
                    <a:pt x="104" y="183"/>
                    <a:pt x="102" y="180"/>
                    <a:pt x="100" y="178"/>
                  </a:cubicBezTo>
                  <a:cubicBezTo>
                    <a:pt x="76" y="163"/>
                    <a:pt x="20" y="121"/>
                    <a:pt x="20" y="56"/>
                  </a:cubicBezTo>
                  <a:cubicBezTo>
                    <a:pt x="20" y="19"/>
                    <a:pt x="20" y="19"/>
                    <a:pt x="20" y="19"/>
                  </a:cubicBezTo>
                  <a:cubicBezTo>
                    <a:pt x="236" y="19"/>
                    <a:pt x="236" y="19"/>
                    <a:pt x="236" y="19"/>
                  </a:cubicBezTo>
                  <a:cubicBezTo>
                    <a:pt x="236" y="56"/>
                    <a:pt x="236" y="56"/>
                    <a:pt x="236" y="56"/>
                  </a:cubicBezTo>
                  <a:cubicBezTo>
                    <a:pt x="236" y="118"/>
                    <a:pt x="185" y="159"/>
                    <a:pt x="155" y="178"/>
                  </a:cubicBezTo>
                  <a:close/>
                </a:path>
              </a:pathLst>
            </a:custGeom>
            <a:solidFill>
              <a:schemeClr val="l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Montserrat Light"/>
                <a:ea typeface="Montserrat Light"/>
                <a:cs typeface="Montserrat Light"/>
                <a:sym typeface="Montserrat Light"/>
              </a:endParaRPr>
            </a:p>
          </p:txBody>
        </p:sp>
        <p:sp>
          <p:nvSpPr>
            <p:cNvPr id="302" name="Google Shape;302;p33"/>
            <p:cNvSpPr/>
            <p:nvPr/>
          </p:nvSpPr>
          <p:spPr>
            <a:xfrm>
              <a:off x="1566864" y="3155951"/>
              <a:ext cx="147638" cy="77788"/>
            </a:xfrm>
            <a:custGeom>
              <a:rect b="b" l="l" r="r" t="t"/>
              <a:pathLst>
                <a:path extrusionOk="0" h="78" w="148">
                  <a:moveTo>
                    <a:pt x="138" y="0"/>
                  </a:moveTo>
                  <a:cubicBezTo>
                    <a:pt x="10" y="0"/>
                    <a:pt x="10" y="0"/>
                    <a:pt x="10" y="0"/>
                  </a:cubicBezTo>
                  <a:cubicBezTo>
                    <a:pt x="6" y="0"/>
                    <a:pt x="3" y="2"/>
                    <a:pt x="2" y="5"/>
                  </a:cubicBezTo>
                  <a:cubicBezTo>
                    <a:pt x="0" y="8"/>
                    <a:pt x="0" y="11"/>
                    <a:pt x="2" y="14"/>
                  </a:cubicBezTo>
                  <a:cubicBezTo>
                    <a:pt x="18" y="41"/>
                    <a:pt x="41" y="58"/>
                    <a:pt x="65" y="75"/>
                  </a:cubicBezTo>
                  <a:cubicBezTo>
                    <a:pt x="67" y="76"/>
                    <a:pt x="67" y="76"/>
                    <a:pt x="67" y="76"/>
                  </a:cubicBezTo>
                  <a:cubicBezTo>
                    <a:pt x="69" y="78"/>
                    <a:pt x="70" y="78"/>
                    <a:pt x="72" y="78"/>
                  </a:cubicBezTo>
                  <a:cubicBezTo>
                    <a:pt x="74" y="78"/>
                    <a:pt x="76" y="78"/>
                    <a:pt x="78" y="76"/>
                  </a:cubicBezTo>
                  <a:cubicBezTo>
                    <a:pt x="81" y="74"/>
                    <a:pt x="85" y="72"/>
                    <a:pt x="88" y="69"/>
                  </a:cubicBezTo>
                  <a:cubicBezTo>
                    <a:pt x="110" y="54"/>
                    <a:pt x="132" y="38"/>
                    <a:pt x="146" y="14"/>
                  </a:cubicBezTo>
                  <a:cubicBezTo>
                    <a:pt x="148" y="11"/>
                    <a:pt x="148" y="8"/>
                    <a:pt x="147" y="5"/>
                  </a:cubicBezTo>
                  <a:cubicBezTo>
                    <a:pt x="145" y="2"/>
                    <a:pt x="142" y="0"/>
                    <a:pt x="138" y="0"/>
                  </a:cubicBezTo>
                  <a:close/>
                  <a:moveTo>
                    <a:pt x="77" y="54"/>
                  </a:moveTo>
                  <a:cubicBezTo>
                    <a:pt x="76" y="55"/>
                    <a:pt x="74" y="56"/>
                    <a:pt x="72" y="57"/>
                  </a:cubicBezTo>
                  <a:cubicBezTo>
                    <a:pt x="55" y="45"/>
                    <a:pt x="40" y="34"/>
                    <a:pt x="28" y="19"/>
                  </a:cubicBezTo>
                  <a:cubicBezTo>
                    <a:pt x="120" y="19"/>
                    <a:pt x="120" y="19"/>
                    <a:pt x="120" y="19"/>
                  </a:cubicBezTo>
                  <a:cubicBezTo>
                    <a:pt x="108" y="32"/>
                    <a:pt x="93" y="43"/>
                    <a:pt x="77" y="54"/>
                  </a:cubicBezTo>
                  <a:close/>
                </a:path>
              </a:pathLst>
            </a:custGeom>
            <a:solidFill>
              <a:schemeClr val="l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Montserrat Light"/>
                <a:ea typeface="Montserrat Light"/>
                <a:cs typeface="Montserrat Light"/>
                <a:sym typeface="Montserrat Light"/>
              </a:endParaRPr>
            </a:p>
          </p:txBody>
        </p:sp>
        <p:sp>
          <p:nvSpPr>
            <p:cNvPr id="303" name="Google Shape;303;p33"/>
            <p:cNvSpPr/>
            <p:nvPr/>
          </p:nvSpPr>
          <p:spPr>
            <a:xfrm>
              <a:off x="1498601" y="3444876"/>
              <a:ext cx="279400" cy="17463"/>
            </a:xfrm>
            <a:custGeom>
              <a:rect b="b" l="l" r="r" t="t"/>
              <a:pathLst>
                <a:path extrusionOk="0" h="18" w="281">
                  <a:moveTo>
                    <a:pt x="272" y="0"/>
                  </a:moveTo>
                  <a:cubicBezTo>
                    <a:pt x="9" y="0"/>
                    <a:pt x="9" y="0"/>
                    <a:pt x="9" y="0"/>
                  </a:cubicBezTo>
                  <a:cubicBezTo>
                    <a:pt x="4" y="0"/>
                    <a:pt x="0" y="4"/>
                    <a:pt x="0" y="9"/>
                  </a:cubicBezTo>
                  <a:cubicBezTo>
                    <a:pt x="0" y="14"/>
                    <a:pt x="4" y="18"/>
                    <a:pt x="9" y="18"/>
                  </a:cubicBezTo>
                  <a:cubicBezTo>
                    <a:pt x="272" y="18"/>
                    <a:pt x="272" y="18"/>
                    <a:pt x="272" y="18"/>
                  </a:cubicBezTo>
                  <a:cubicBezTo>
                    <a:pt x="277" y="18"/>
                    <a:pt x="281" y="14"/>
                    <a:pt x="281" y="9"/>
                  </a:cubicBezTo>
                  <a:cubicBezTo>
                    <a:pt x="281" y="4"/>
                    <a:pt x="277" y="0"/>
                    <a:pt x="272" y="0"/>
                  </a:cubicBezTo>
                  <a:close/>
                </a:path>
              </a:pathLst>
            </a:custGeom>
            <a:solidFill>
              <a:schemeClr val="l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Montserrat Light"/>
                <a:ea typeface="Montserrat Light"/>
                <a:cs typeface="Montserrat Light"/>
                <a:sym typeface="Montserrat Light"/>
              </a:endParaRPr>
            </a:p>
          </p:txBody>
        </p:sp>
        <p:sp>
          <p:nvSpPr>
            <p:cNvPr id="304" name="Google Shape;304;p33"/>
            <p:cNvSpPr/>
            <p:nvPr/>
          </p:nvSpPr>
          <p:spPr>
            <a:xfrm>
              <a:off x="1628776" y="3287713"/>
              <a:ext cx="19050" cy="30163"/>
            </a:xfrm>
            <a:custGeom>
              <a:rect b="b" l="l" r="r" t="t"/>
              <a:pathLst>
                <a:path extrusionOk="0" h="31" w="19">
                  <a:moveTo>
                    <a:pt x="9" y="0"/>
                  </a:moveTo>
                  <a:cubicBezTo>
                    <a:pt x="4" y="0"/>
                    <a:pt x="0" y="4"/>
                    <a:pt x="0" y="9"/>
                  </a:cubicBezTo>
                  <a:cubicBezTo>
                    <a:pt x="0" y="22"/>
                    <a:pt x="0" y="22"/>
                    <a:pt x="0" y="22"/>
                  </a:cubicBezTo>
                  <a:cubicBezTo>
                    <a:pt x="0" y="27"/>
                    <a:pt x="4" y="31"/>
                    <a:pt x="9" y="31"/>
                  </a:cubicBezTo>
                  <a:cubicBezTo>
                    <a:pt x="15" y="31"/>
                    <a:pt x="19" y="27"/>
                    <a:pt x="19" y="22"/>
                  </a:cubicBezTo>
                  <a:cubicBezTo>
                    <a:pt x="19" y="9"/>
                    <a:pt x="19" y="9"/>
                    <a:pt x="19" y="9"/>
                  </a:cubicBezTo>
                  <a:cubicBezTo>
                    <a:pt x="19" y="4"/>
                    <a:pt x="15" y="0"/>
                    <a:pt x="9" y="0"/>
                  </a:cubicBezTo>
                  <a:close/>
                </a:path>
              </a:pathLst>
            </a:custGeom>
            <a:solidFill>
              <a:schemeClr val="l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Montserrat Light"/>
                <a:ea typeface="Montserrat Light"/>
                <a:cs typeface="Montserrat Light"/>
                <a:sym typeface="Montserrat Light"/>
              </a:endParaRPr>
            </a:p>
          </p:txBody>
        </p:sp>
        <p:sp>
          <p:nvSpPr>
            <p:cNvPr id="305" name="Google Shape;305;p33"/>
            <p:cNvSpPr/>
            <p:nvPr/>
          </p:nvSpPr>
          <p:spPr>
            <a:xfrm>
              <a:off x="1628776" y="3248026"/>
              <a:ext cx="19050" cy="31750"/>
            </a:xfrm>
            <a:custGeom>
              <a:rect b="b" l="l" r="r" t="t"/>
              <a:pathLst>
                <a:path extrusionOk="0" h="32" w="19">
                  <a:moveTo>
                    <a:pt x="9" y="0"/>
                  </a:moveTo>
                  <a:cubicBezTo>
                    <a:pt x="4" y="0"/>
                    <a:pt x="0" y="4"/>
                    <a:pt x="0" y="10"/>
                  </a:cubicBezTo>
                  <a:cubicBezTo>
                    <a:pt x="0" y="23"/>
                    <a:pt x="0" y="23"/>
                    <a:pt x="0" y="23"/>
                  </a:cubicBezTo>
                  <a:cubicBezTo>
                    <a:pt x="0" y="28"/>
                    <a:pt x="4" y="32"/>
                    <a:pt x="9" y="32"/>
                  </a:cubicBezTo>
                  <a:cubicBezTo>
                    <a:pt x="15" y="32"/>
                    <a:pt x="19" y="28"/>
                    <a:pt x="19" y="23"/>
                  </a:cubicBezTo>
                  <a:cubicBezTo>
                    <a:pt x="19" y="10"/>
                    <a:pt x="19" y="10"/>
                    <a:pt x="19" y="10"/>
                  </a:cubicBezTo>
                  <a:cubicBezTo>
                    <a:pt x="19" y="4"/>
                    <a:pt x="15" y="0"/>
                    <a:pt x="9" y="0"/>
                  </a:cubicBezTo>
                  <a:close/>
                </a:path>
              </a:pathLst>
            </a:custGeom>
            <a:solidFill>
              <a:schemeClr val="l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Montserrat Light"/>
                <a:ea typeface="Montserrat Light"/>
                <a:cs typeface="Montserrat Light"/>
                <a:sym typeface="Montserrat Light"/>
              </a:endParaRPr>
            </a:p>
          </p:txBody>
        </p:sp>
      </p:grpSp>
      <p:grpSp>
        <p:nvGrpSpPr>
          <p:cNvPr id="306" name="Google Shape;306;p33"/>
          <p:cNvGrpSpPr/>
          <p:nvPr/>
        </p:nvGrpSpPr>
        <p:grpSpPr>
          <a:xfrm>
            <a:off x="6602313" y="2641717"/>
            <a:ext cx="625878" cy="586211"/>
            <a:chOff x="4732339" y="3040063"/>
            <a:chExt cx="450850" cy="422276"/>
          </a:xfrm>
        </p:grpSpPr>
        <p:sp>
          <p:nvSpPr>
            <p:cNvPr id="307" name="Google Shape;307;p33"/>
            <p:cNvSpPr/>
            <p:nvPr/>
          </p:nvSpPr>
          <p:spPr>
            <a:xfrm>
              <a:off x="4837114" y="3040063"/>
              <a:ext cx="241300" cy="17463"/>
            </a:xfrm>
            <a:custGeom>
              <a:rect b="b" l="l" r="r" t="t"/>
              <a:pathLst>
                <a:path extrusionOk="0" h="18" w="242">
                  <a:moveTo>
                    <a:pt x="10" y="18"/>
                  </a:moveTo>
                  <a:cubicBezTo>
                    <a:pt x="232" y="18"/>
                    <a:pt x="232" y="18"/>
                    <a:pt x="232" y="18"/>
                  </a:cubicBezTo>
                  <a:cubicBezTo>
                    <a:pt x="237" y="18"/>
                    <a:pt x="242" y="14"/>
                    <a:pt x="242" y="9"/>
                  </a:cubicBezTo>
                  <a:cubicBezTo>
                    <a:pt x="242" y="4"/>
                    <a:pt x="237" y="0"/>
                    <a:pt x="232" y="0"/>
                  </a:cubicBezTo>
                  <a:cubicBezTo>
                    <a:pt x="10" y="0"/>
                    <a:pt x="10" y="0"/>
                    <a:pt x="10" y="0"/>
                  </a:cubicBezTo>
                  <a:cubicBezTo>
                    <a:pt x="4" y="0"/>
                    <a:pt x="0" y="4"/>
                    <a:pt x="0" y="9"/>
                  </a:cubicBezTo>
                  <a:cubicBezTo>
                    <a:pt x="0" y="14"/>
                    <a:pt x="4" y="18"/>
                    <a:pt x="10" y="18"/>
                  </a:cubicBezTo>
                  <a:close/>
                </a:path>
              </a:pathLst>
            </a:custGeom>
            <a:solidFill>
              <a:schemeClr val="l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Montserrat Light"/>
                <a:ea typeface="Montserrat Light"/>
                <a:cs typeface="Montserrat Light"/>
                <a:sym typeface="Montserrat Light"/>
              </a:endParaRPr>
            </a:p>
          </p:txBody>
        </p:sp>
        <p:sp>
          <p:nvSpPr>
            <p:cNvPr id="308" name="Google Shape;308;p33"/>
            <p:cNvSpPr/>
            <p:nvPr/>
          </p:nvSpPr>
          <p:spPr>
            <a:xfrm>
              <a:off x="4732339" y="3065463"/>
              <a:ext cx="450850" cy="331788"/>
            </a:xfrm>
            <a:custGeom>
              <a:rect b="b" l="l" r="r" t="t"/>
              <a:pathLst>
                <a:path extrusionOk="0" h="333" w="452">
                  <a:moveTo>
                    <a:pt x="438" y="29"/>
                  </a:moveTo>
                  <a:cubicBezTo>
                    <a:pt x="428" y="16"/>
                    <a:pt x="408" y="0"/>
                    <a:pt x="363" y="0"/>
                  </a:cubicBezTo>
                  <a:cubicBezTo>
                    <a:pt x="337" y="0"/>
                    <a:pt x="337" y="0"/>
                    <a:pt x="337" y="0"/>
                  </a:cubicBezTo>
                  <a:cubicBezTo>
                    <a:pt x="115" y="0"/>
                    <a:pt x="115" y="0"/>
                    <a:pt x="115" y="0"/>
                  </a:cubicBezTo>
                  <a:cubicBezTo>
                    <a:pt x="88" y="0"/>
                    <a:pt x="88" y="0"/>
                    <a:pt x="88" y="0"/>
                  </a:cubicBezTo>
                  <a:cubicBezTo>
                    <a:pt x="44" y="0"/>
                    <a:pt x="23" y="16"/>
                    <a:pt x="14" y="29"/>
                  </a:cubicBezTo>
                  <a:cubicBezTo>
                    <a:pt x="2" y="46"/>
                    <a:pt x="0" y="67"/>
                    <a:pt x="7" y="91"/>
                  </a:cubicBezTo>
                  <a:cubicBezTo>
                    <a:pt x="19" y="126"/>
                    <a:pt x="58" y="168"/>
                    <a:pt x="83" y="187"/>
                  </a:cubicBezTo>
                  <a:cubicBezTo>
                    <a:pt x="84" y="188"/>
                    <a:pt x="86" y="189"/>
                    <a:pt x="88" y="189"/>
                  </a:cubicBezTo>
                  <a:cubicBezTo>
                    <a:pt x="91" y="189"/>
                    <a:pt x="94" y="188"/>
                    <a:pt x="96" y="185"/>
                  </a:cubicBezTo>
                  <a:cubicBezTo>
                    <a:pt x="99" y="181"/>
                    <a:pt x="98" y="175"/>
                    <a:pt x="94" y="172"/>
                  </a:cubicBezTo>
                  <a:cubicBezTo>
                    <a:pt x="72" y="155"/>
                    <a:pt x="36" y="116"/>
                    <a:pt x="25" y="85"/>
                  </a:cubicBezTo>
                  <a:cubicBezTo>
                    <a:pt x="19" y="67"/>
                    <a:pt x="21" y="51"/>
                    <a:pt x="29" y="40"/>
                  </a:cubicBezTo>
                  <a:cubicBezTo>
                    <a:pt x="39" y="26"/>
                    <a:pt x="60" y="19"/>
                    <a:pt x="88" y="19"/>
                  </a:cubicBezTo>
                  <a:cubicBezTo>
                    <a:pt x="105" y="19"/>
                    <a:pt x="105" y="19"/>
                    <a:pt x="105" y="19"/>
                  </a:cubicBezTo>
                  <a:cubicBezTo>
                    <a:pt x="105" y="140"/>
                    <a:pt x="105" y="140"/>
                    <a:pt x="105" y="140"/>
                  </a:cubicBezTo>
                  <a:cubicBezTo>
                    <a:pt x="105" y="227"/>
                    <a:pt x="188" y="278"/>
                    <a:pt x="210" y="290"/>
                  </a:cubicBezTo>
                  <a:cubicBezTo>
                    <a:pt x="210" y="290"/>
                    <a:pt x="210" y="291"/>
                    <a:pt x="210" y="291"/>
                  </a:cubicBezTo>
                  <a:cubicBezTo>
                    <a:pt x="210" y="324"/>
                    <a:pt x="210" y="324"/>
                    <a:pt x="210" y="324"/>
                  </a:cubicBezTo>
                  <a:cubicBezTo>
                    <a:pt x="210" y="329"/>
                    <a:pt x="214" y="333"/>
                    <a:pt x="219" y="333"/>
                  </a:cubicBezTo>
                  <a:cubicBezTo>
                    <a:pt x="225" y="333"/>
                    <a:pt x="229" y="329"/>
                    <a:pt x="229" y="324"/>
                  </a:cubicBezTo>
                  <a:cubicBezTo>
                    <a:pt x="229" y="291"/>
                    <a:pt x="229" y="291"/>
                    <a:pt x="229" y="291"/>
                  </a:cubicBezTo>
                  <a:cubicBezTo>
                    <a:pt x="229" y="291"/>
                    <a:pt x="229" y="290"/>
                    <a:pt x="229" y="290"/>
                  </a:cubicBezTo>
                  <a:cubicBezTo>
                    <a:pt x="253" y="278"/>
                    <a:pt x="347" y="227"/>
                    <a:pt x="347" y="140"/>
                  </a:cubicBezTo>
                  <a:cubicBezTo>
                    <a:pt x="347" y="19"/>
                    <a:pt x="347" y="19"/>
                    <a:pt x="347" y="19"/>
                  </a:cubicBezTo>
                  <a:cubicBezTo>
                    <a:pt x="363" y="19"/>
                    <a:pt x="363" y="19"/>
                    <a:pt x="363" y="19"/>
                  </a:cubicBezTo>
                  <a:cubicBezTo>
                    <a:pt x="392" y="19"/>
                    <a:pt x="413" y="26"/>
                    <a:pt x="423" y="40"/>
                  </a:cubicBezTo>
                  <a:cubicBezTo>
                    <a:pt x="431" y="51"/>
                    <a:pt x="432" y="67"/>
                    <a:pt x="427" y="85"/>
                  </a:cubicBezTo>
                  <a:cubicBezTo>
                    <a:pt x="419" y="109"/>
                    <a:pt x="378" y="156"/>
                    <a:pt x="358" y="172"/>
                  </a:cubicBezTo>
                  <a:cubicBezTo>
                    <a:pt x="354" y="175"/>
                    <a:pt x="353" y="181"/>
                    <a:pt x="356" y="185"/>
                  </a:cubicBezTo>
                  <a:cubicBezTo>
                    <a:pt x="358" y="188"/>
                    <a:pt x="361" y="189"/>
                    <a:pt x="363" y="189"/>
                  </a:cubicBezTo>
                  <a:cubicBezTo>
                    <a:pt x="365" y="189"/>
                    <a:pt x="368" y="188"/>
                    <a:pt x="369" y="187"/>
                  </a:cubicBezTo>
                  <a:cubicBezTo>
                    <a:pt x="392" y="169"/>
                    <a:pt x="435" y="119"/>
                    <a:pt x="444" y="91"/>
                  </a:cubicBezTo>
                  <a:cubicBezTo>
                    <a:pt x="452" y="67"/>
                    <a:pt x="450" y="46"/>
                    <a:pt x="438" y="29"/>
                  </a:cubicBezTo>
                  <a:close/>
                  <a:moveTo>
                    <a:pt x="328" y="140"/>
                  </a:moveTo>
                  <a:cubicBezTo>
                    <a:pt x="328" y="217"/>
                    <a:pt x="240" y="264"/>
                    <a:pt x="220" y="274"/>
                  </a:cubicBezTo>
                  <a:cubicBezTo>
                    <a:pt x="201" y="264"/>
                    <a:pt x="124" y="217"/>
                    <a:pt x="124" y="140"/>
                  </a:cubicBezTo>
                  <a:cubicBezTo>
                    <a:pt x="124" y="19"/>
                    <a:pt x="124" y="19"/>
                    <a:pt x="124" y="19"/>
                  </a:cubicBezTo>
                  <a:cubicBezTo>
                    <a:pt x="328" y="19"/>
                    <a:pt x="328" y="19"/>
                    <a:pt x="328" y="19"/>
                  </a:cubicBezTo>
                  <a:lnTo>
                    <a:pt x="328" y="140"/>
                  </a:lnTo>
                  <a:close/>
                </a:path>
              </a:pathLst>
            </a:custGeom>
            <a:solidFill>
              <a:schemeClr val="l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Montserrat Light"/>
                <a:ea typeface="Montserrat Light"/>
                <a:cs typeface="Montserrat Light"/>
                <a:sym typeface="Montserrat Light"/>
              </a:endParaRPr>
            </a:p>
          </p:txBody>
        </p:sp>
        <p:sp>
          <p:nvSpPr>
            <p:cNvPr id="309" name="Google Shape;309;p33"/>
            <p:cNvSpPr/>
            <p:nvPr/>
          </p:nvSpPr>
          <p:spPr>
            <a:xfrm>
              <a:off x="4849814" y="3403601"/>
              <a:ext cx="201613" cy="58738"/>
            </a:xfrm>
            <a:custGeom>
              <a:rect b="b" l="l" r="r" t="t"/>
              <a:pathLst>
                <a:path extrusionOk="0" h="58" w="202">
                  <a:moveTo>
                    <a:pt x="173" y="0"/>
                  </a:moveTo>
                  <a:cubicBezTo>
                    <a:pt x="29" y="0"/>
                    <a:pt x="29" y="0"/>
                    <a:pt x="29" y="0"/>
                  </a:cubicBezTo>
                  <a:cubicBezTo>
                    <a:pt x="13" y="0"/>
                    <a:pt x="0" y="13"/>
                    <a:pt x="0" y="29"/>
                  </a:cubicBezTo>
                  <a:cubicBezTo>
                    <a:pt x="0" y="49"/>
                    <a:pt x="0" y="49"/>
                    <a:pt x="0" y="49"/>
                  </a:cubicBezTo>
                  <a:cubicBezTo>
                    <a:pt x="0" y="54"/>
                    <a:pt x="4" y="58"/>
                    <a:pt x="10" y="58"/>
                  </a:cubicBezTo>
                  <a:cubicBezTo>
                    <a:pt x="193" y="58"/>
                    <a:pt x="193" y="58"/>
                    <a:pt x="193" y="58"/>
                  </a:cubicBezTo>
                  <a:cubicBezTo>
                    <a:pt x="198" y="58"/>
                    <a:pt x="202" y="54"/>
                    <a:pt x="202" y="49"/>
                  </a:cubicBezTo>
                  <a:cubicBezTo>
                    <a:pt x="202" y="30"/>
                    <a:pt x="202" y="30"/>
                    <a:pt x="202" y="30"/>
                  </a:cubicBezTo>
                  <a:cubicBezTo>
                    <a:pt x="202" y="14"/>
                    <a:pt x="190" y="0"/>
                    <a:pt x="173" y="0"/>
                  </a:cubicBezTo>
                  <a:close/>
                  <a:moveTo>
                    <a:pt x="184" y="40"/>
                  </a:moveTo>
                  <a:cubicBezTo>
                    <a:pt x="19" y="40"/>
                    <a:pt x="19" y="40"/>
                    <a:pt x="19" y="40"/>
                  </a:cubicBezTo>
                  <a:cubicBezTo>
                    <a:pt x="19" y="29"/>
                    <a:pt x="19" y="29"/>
                    <a:pt x="19" y="29"/>
                  </a:cubicBezTo>
                  <a:cubicBezTo>
                    <a:pt x="19" y="23"/>
                    <a:pt x="23" y="19"/>
                    <a:pt x="29" y="19"/>
                  </a:cubicBezTo>
                  <a:cubicBezTo>
                    <a:pt x="173" y="19"/>
                    <a:pt x="173" y="19"/>
                    <a:pt x="173" y="19"/>
                  </a:cubicBezTo>
                  <a:cubicBezTo>
                    <a:pt x="179" y="19"/>
                    <a:pt x="184" y="24"/>
                    <a:pt x="184" y="30"/>
                  </a:cubicBezTo>
                  <a:lnTo>
                    <a:pt x="184" y="40"/>
                  </a:lnTo>
                  <a:close/>
                </a:path>
              </a:pathLst>
            </a:custGeom>
            <a:solidFill>
              <a:schemeClr val="l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Montserrat Light"/>
                <a:ea typeface="Montserrat Light"/>
                <a:cs typeface="Montserrat Light"/>
                <a:sym typeface="Montserrat Light"/>
              </a:endParaRPr>
            </a:p>
          </p:txBody>
        </p:sp>
      </p:grpSp>
      <p:sp>
        <p:nvSpPr>
          <p:cNvPr id="310" name="Google Shape;310;p33"/>
          <p:cNvSpPr/>
          <p:nvPr/>
        </p:nvSpPr>
        <p:spPr>
          <a:xfrm>
            <a:off x="9572998" y="2676978"/>
            <a:ext cx="621442" cy="533238"/>
          </a:xfrm>
          <a:custGeom>
            <a:rect b="b" l="l" r="r" t="t"/>
            <a:pathLst>
              <a:path extrusionOk="0" h="423" w="491">
                <a:moveTo>
                  <a:pt x="357" y="0"/>
                </a:moveTo>
                <a:cubicBezTo>
                  <a:pt x="324" y="0"/>
                  <a:pt x="292" y="12"/>
                  <a:pt x="267" y="35"/>
                </a:cubicBezTo>
                <a:cubicBezTo>
                  <a:pt x="259" y="42"/>
                  <a:pt x="252" y="50"/>
                  <a:pt x="246" y="60"/>
                </a:cubicBezTo>
                <a:cubicBezTo>
                  <a:pt x="239" y="50"/>
                  <a:pt x="232" y="42"/>
                  <a:pt x="224" y="35"/>
                </a:cubicBezTo>
                <a:cubicBezTo>
                  <a:pt x="199" y="12"/>
                  <a:pt x="167" y="0"/>
                  <a:pt x="134" y="0"/>
                </a:cubicBezTo>
                <a:cubicBezTo>
                  <a:pt x="60" y="0"/>
                  <a:pt x="0" y="60"/>
                  <a:pt x="0" y="134"/>
                </a:cubicBezTo>
                <a:cubicBezTo>
                  <a:pt x="0" y="183"/>
                  <a:pt x="16" y="222"/>
                  <a:pt x="52" y="264"/>
                </a:cubicBezTo>
                <a:cubicBezTo>
                  <a:pt x="104" y="325"/>
                  <a:pt x="235" y="417"/>
                  <a:pt x="240" y="421"/>
                </a:cubicBezTo>
                <a:cubicBezTo>
                  <a:pt x="242" y="422"/>
                  <a:pt x="244" y="423"/>
                  <a:pt x="246" y="423"/>
                </a:cubicBezTo>
                <a:cubicBezTo>
                  <a:pt x="247" y="423"/>
                  <a:pt x="249" y="422"/>
                  <a:pt x="251" y="421"/>
                </a:cubicBezTo>
                <a:cubicBezTo>
                  <a:pt x="257" y="417"/>
                  <a:pt x="388" y="325"/>
                  <a:pt x="439" y="264"/>
                </a:cubicBezTo>
                <a:cubicBezTo>
                  <a:pt x="475" y="222"/>
                  <a:pt x="491" y="183"/>
                  <a:pt x="491" y="134"/>
                </a:cubicBezTo>
                <a:cubicBezTo>
                  <a:pt x="491" y="60"/>
                  <a:pt x="431" y="0"/>
                  <a:pt x="357" y="0"/>
                </a:cubicBezTo>
                <a:close/>
                <a:moveTo>
                  <a:pt x="425" y="252"/>
                </a:moveTo>
                <a:cubicBezTo>
                  <a:pt x="381" y="304"/>
                  <a:pt x="271" y="383"/>
                  <a:pt x="246" y="402"/>
                </a:cubicBezTo>
                <a:cubicBezTo>
                  <a:pt x="220" y="383"/>
                  <a:pt x="111" y="304"/>
                  <a:pt x="66" y="252"/>
                </a:cubicBezTo>
                <a:cubicBezTo>
                  <a:pt x="33" y="214"/>
                  <a:pt x="19" y="178"/>
                  <a:pt x="19" y="134"/>
                </a:cubicBezTo>
                <a:cubicBezTo>
                  <a:pt x="19" y="70"/>
                  <a:pt x="71" y="19"/>
                  <a:pt x="134" y="19"/>
                </a:cubicBezTo>
                <a:cubicBezTo>
                  <a:pt x="163" y="19"/>
                  <a:pt x="190" y="29"/>
                  <a:pt x="211" y="48"/>
                </a:cubicBezTo>
                <a:cubicBezTo>
                  <a:pt x="222" y="58"/>
                  <a:pt x="231" y="70"/>
                  <a:pt x="237" y="83"/>
                </a:cubicBezTo>
                <a:cubicBezTo>
                  <a:pt x="239" y="86"/>
                  <a:pt x="242" y="88"/>
                  <a:pt x="246" y="88"/>
                </a:cubicBezTo>
                <a:cubicBezTo>
                  <a:pt x="249" y="88"/>
                  <a:pt x="252" y="86"/>
                  <a:pt x="254" y="83"/>
                </a:cubicBezTo>
                <a:cubicBezTo>
                  <a:pt x="260" y="70"/>
                  <a:pt x="269" y="58"/>
                  <a:pt x="280" y="48"/>
                </a:cubicBezTo>
                <a:cubicBezTo>
                  <a:pt x="301" y="29"/>
                  <a:pt x="328" y="19"/>
                  <a:pt x="357" y="19"/>
                </a:cubicBezTo>
                <a:cubicBezTo>
                  <a:pt x="420" y="19"/>
                  <a:pt x="472" y="70"/>
                  <a:pt x="472" y="134"/>
                </a:cubicBezTo>
                <a:cubicBezTo>
                  <a:pt x="472" y="178"/>
                  <a:pt x="458" y="214"/>
                  <a:pt x="425" y="252"/>
                </a:cubicBezTo>
                <a:close/>
              </a:path>
            </a:pathLst>
          </a:custGeom>
          <a:solidFill>
            <a:schemeClr val="l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Montserrat Light"/>
              <a:ea typeface="Montserrat Light"/>
              <a:cs typeface="Montserrat Light"/>
              <a:sym typeface="Montserrat Light"/>
            </a:endParaRPr>
          </a:p>
        </p:txBody>
      </p:sp>
      <p:sp>
        <p:nvSpPr>
          <p:cNvPr id="311" name="Google Shape;311;p33"/>
          <p:cNvSpPr txBox="1"/>
          <p:nvPr>
            <p:ph idx="1" type="body"/>
          </p:nvPr>
        </p:nvSpPr>
        <p:spPr>
          <a:xfrm>
            <a:off x="969619" y="3569480"/>
            <a:ext cx="1920240" cy="516126"/>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12" name="Google Shape;312;p33"/>
          <p:cNvSpPr txBox="1"/>
          <p:nvPr>
            <p:ph idx="2" type="body"/>
          </p:nvPr>
        </p:nvSpPr>
        <p:spPr>
          <a:xfrm>
            <a:off x="969619" y="4298078"/>
            <a:ext cx="1920240" cy="1495592"/>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13" name="Google Shape;313;p33"/>
          <p:cNvSpPr txBox="1"/>
          <p:nvPr>
            <p:ph idx="3" type="body"/>
          </p:nvPr>
        </p:nvSpPr>
        <p:spPr>
          <a:xfrm>
            <a:off x="558140" y="658898"/>
            <a:ext cx="11251271" cy="609074"/>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314" name="Google Shape;314;p33"/>
          <p:cNvSpPr txBox="1"/>
          <p:nvPr>
            <p:ph idx="4" type="body"/>
          </p:nvPr>
        </p:nvSpPr>
        <p:spPr>
          <a:xfrm>
            <a:off x="558140" y="302372"/>
            <a:ext cx="11251271"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315" name="Google Shape;315;p33"/>
          <p:cNvCxnSpPr/>
          <p:nvPr/>
        </p:nvCxnSpPr>
        <p:spPr>
          <a:xfrm rot="10800000">
            <a:off x="379412" y="261553"/>
            <a:ext cx="0" cy="1006419"/>
          </a:xfrm>
          <a:prstGeom prst="straightConnector1">
            <a:avLst/>
          </a:prstGeom>
          <a:noFill/>
          <a:ln cap="flat" cmpd="sng" w="38100">
            <a:solidFill>
              <a:schemeClr val="dk2"/>
            </a:solidFill>
            <a:prstDash val="solid"/>
            <a:round/>
            <a:headEnd len="sm" w="sm" type="none"/>
            <a:tailEnd len="sm" w="sm" type="none"/>
          </a:ln>
        </p:spPr>
      </p:cxnSp>
      <p:sp>
        <p:nvSpPr>
          <p:cNvPr id="316" name="Google Shape;316;p33"/>
          <p:cNvSpPr txBox="1"/>
          <p:nvPr>
            <p:ph idx="5" type="body"/>
          </p:nvPr>
        </p:nvSpPr>
        <p:spPr>
          <a:xfrm>
            <a:off x="3818220" y="3569480"/>
            <a:ext cx="1920240" cy="516126"/>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17" name="Google Shape;317;p33"/>
          <p:cNvSpPr txBox="1"/>
          <p:nvPr>
            <p:ph idx="6" type="body"/>
          </p:nvPr>
        </p:nvSpPr>
        <p:spPr>
          <a:xfrm>
            <a:off x="3818220" y="4298078"/>
            <a:ext cx="1920240" cy="1495592"/>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18" name="Google Shape;318;p33"/>
          <p:cNvSpPr txBox="1"/>
          <p:nvPr>
            <p:ph idx="7" type="body"/>
          </p:nvPr>
        </p:nvSpPr>
        <p:spPr>
          <a:xfrm>
            <a:off x="6683542" y="3552737"/>
            <a:ext cx="1920240" cy="516126"/>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19" name="Google Shape;319;p33"/>
          <p:cNvSpPr txBox="1"/>
          <p:nvPr>
            <p:ph idx="8" type="body"/>
          </p:nvPr>
        </p:nvSpPr>
        <p:spPr>
          <a:xfrm>
            <a:off x="6683542" y="4281335"/>
            <a:ext cx="1920240" cy="1495592"/>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20" name="Google Shape;320;p33"/>
          <p:cNvSpPr txBox="1"/>
          <p:nvPr>
            <p:ph idx="9" type="body"/>
          </p:nvPr>
        </p:nvSpPr>
        <p:spPr>
          <a:xfrm>
            <a:off x="9533317" y="3569480"/>
            <a:ext cx="1920240" cy="516126"/>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21" name="Google Shape;321;p33"/>
          <p:cNvSpPr txBox="1"/>
          <p:nvPr>
            <p:ph idx="13" type="body"/>
          </p:nvPr>
        </p:nvSpPr>
        <p:spPr>
          <a:xfrm>
            <a:off x="9533317" y="4298078"/>
            <a:ext cx="1920240" cy="1495592"/>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transition spd="slow">
    <p:fade thruBlk="1"/>
  </p:transition>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19">
    <p:spTree>
      <p:nvGrpSpPr>
        <p:cNvPr id="322" name="Shape 322"/>
        <p:cNvGrpSpPr/>
        <p:nvPr/>
      </p:nvGrpSpPr>
      <p:grpSpPr>
        <a:xfrm>
          <a:off x="0" y="0"/>
          <a:ext cx="0" cy="0"/>
          <a:chOff x="0" y="0"/>
          <a:chExt cx="0" cy="0"/>
        </a:xfrm>
      </p:grpSpPr>
      <p:cxnSp>
        <p:nvCxnSpPr>
          <p:cNvPr id="323" name="Google Shape;323;p34"/>
          <p:cNvCxnSpPr/>
          <p:nvPr/>
        </p:nvCxnSpPr>
        <p:spPr>
          <a:xfrm flipH="1" rot="10800000">
            <a:off x="6092628" y="3062420"/>
            <a:ext cx="11017" cy="3794688"/>
          </a:xfrm>
          <a:prstGeom prst="straightConnector1">
            <a:avLst/>
          </a:prstGeom>
          <a:noFill/>
          <a:ln cap="flat" cmpd="sng" w="101600">
            <a:solidFill>
              <a:schemeClr val="accent3"/>
            </a:solidFill>
            <a:prstDash val="solid"/>
            <a:round/>
            <a:headEnd len="sm" w="sm" type="none"/>
            <a:tailEnd len="sm" w="sm" type="none"/>
          </a:ln>
        </p:spPr>
      </p:cxnSp>
      <p:sp>
        <p:nvSpPr>
          <p:cNvPr id="324" name="Google Shape;324;p34"/>
          <p:cNvSpPr/>
          <p:nvPr/>
        </p:nvSpPr>
        <p:spPr>
          <a:xfrm>
            <a:off x="5606140" y="2564706"/>
            <a:ext cx="995010" cy="99501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Montserrat Light"/>
              <a:ea typeface="Montserrat Light"/>
              <a:cs typeface="Montserrat Light"/>
              <a:sym typeface="Montserrat Light"/>
            </a:endParaRPr>
          </a:p>
        </p:txBody>
      </p:sp>
      <p:sp>
        <p:nvSpPr>
          <p:cNvPr id="325" name="Google Shape;325;p34"/>
          <p:cNvSpPr/>
          <p:nvPr/>
        </p:nvSpPr>
        <p:spPr>
          <a:xfrm>
            <a:off x="5606140" y="4554813"/>
            <a:ext cx="995010" cy="99501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Montserrat Light"/>
              <a:ea typeface="Montserrat Light"/>
              <a:cs typeface="Montserrat Light"/>
              <a:sym typeface="Montserrat Light"/>
            </a:endParaRPr>
          </a:p>
        </p:txBody>
      </p:sp>
      <p:sp>
        <p:nvSpPr>
          <p:cNvPr id="326" name="Google Shape;326;p34"/>
          <p:cNvSpPr txBox="1"/>
          <p:nvPr>
            <p:ph idx="1" type="body"/>
          </p:nvPr>
        </p:nvSpPr>
        <p:spPr>
          <a:xfrm>
            <a:off x="2381887" y="2819912"/>
            <a:ext cx="2699934" cy="484598"/>
          </a:xfrm>
          <a:prstGeom prst="rect">
            <a:avLst/>
          </a:prstGeom>
          <a:noFill/>
          <a:ln>
            <a:noFill/>
          </a:ln>
        </p:spPr>
        <p:txBody>
          <a:bodyPr anchorCtr="0" anchor="ctr" bIns="0" lIns="0" spcFirstLastPara="1" rIns="0" wrap="square" tIns="0">
            <a:normAutofit/>
          </a:bodyPr>
          <a:lstStyle>
            <a:lvl1pPr indent="-228600" lvl="0" marL="457200" marR="0" rtl="0" algn="r">
              <a:lnSpc>
                <a:spcPct val="15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27" name="Google Shape;327;p34"/>
          <p:cNvSpPr txBox="1"/>
          <p:nvPr>
            <p:ph idx="2" type="body"/>
          </p:nvPr>
        </p:nvSpPr>
        <p:spPr>
          <a:xfrm>
            <a:off x="1788960" y="4313566"/>
            <a:ext cx="3292043" cy="1504941"/>
          </a:xfrm>
          <a:prstGeom prst="rect">
            <a:avLst/>
          </a:prstGeom>
          <a:noFill/>
          <a:ln>
            <a:noFill/>
          </a:ln>
        </p:spPr>
        <p:txBody>
          <a:bodyPr anchorCtr="0" anchor="ctr" bIns="0" lIns="0" spcFirstLastPara="1" rIns="0" wrap="square" tIns="0">
            <a:normAutofit/>
          </a:bodyPr>
          <a:lstStyle>
            <a:lvl1pPr indent="-228600" lvl="0" marL="457200" marR="0" rtl="0" algn="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28" name="Google Shape;328;p34"/>
          <p:cNvSpPr txBox="1"/>
          <p:nvPr>
            <p:ph idx="3" type="body"/>
          </p:nvPr>
        </p:nvSpPr>
        <p:spPr>
          <a:xfrm>
            <a:off x="7087638" y="2438400"/>
            <a:ext cx="3292043" cy="1504941"/>
          </a:xfrm>
          <a:prstGeom prst="rect">
            <a:avLst/>
          </a:prstGeom>
          <a:noFill/>
          <a:ln>
            <a:noFill/>
          </a:ln>
        </p:spPr>
        <p:txBody>
          <a:bodyPr anchorCtr="0" anchor="ctr" bIns="0" lIns="0" spcFirstLastPara="1" rIns="0" wrap="square" tIns="0">
            <a:normAutofit/>
          </a:bodyPr>
          <a:lstStyle>
            <a:lvl1pPr indent="-228600" lvl="0" marL="457200" marR="0" rtl="0" algn="l">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29" name="Google Shape;329;p34"/>
          <p:cNvSpPr txBox="1"/>
          <p:nvPr>
            <p:ph idx="4" type="body"/>
          </p:nvPr>
        </p:nvSpPr>
        <p:spPr>
          <a:xfrm>
            <a:off x="7087638" y="4810019"/>
            <a:ext cx="2699934" cy="484598"/>
          </a:xfrm>
          <a:prstGeom prst="rect">
            <a:avLst/>
          </a:prstGeom>
          <a:noFill/>
          <a:ln>
            <a:noFill/>
          </a:ln>
        </p:spPr>
        <p:txBody>
          <a:bodyPr anchorCtr="0" anchor="ctr" bIns="0" lIns="0" spcFirstLastPara="1" rIns="0" wrap="square" tIns="0">
            <a:normAutofit/>
          </a:bodyPr>
          <a:lstStyle>
            <a:lvl1pPr indent="-228600" lvl="0" marL="457200" marR="0" rtl="0" algn="l">
              <a:lnSpc>
                <a:spcPct val="15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30" name="Google Shape;330;p34"/>
          <p:cNvSpPr txBox="1"/>
          <p:nvPr>
            <p:ph idx="5" type="body"/>
          </p:nvPr>
        </p:nvSpPr>
        <p:spPr>
          <a:xfrm>
            <a:off x="5662810" y="2716027"/>
            <a:ext cx="810109" cy="692368"/>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4500"/>
              <a:buFont typeface="Arial"/>
              <a:buNone/>
              <a:defRPr b="0" i="0" sz="45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31" name="Google Shape;331;p34"/>
          <p:cNvSpPr txBox="1"/>
          <p:nvPr>
            <p:ph idx="6" type="body"/>
          </p:nvPr>
        </p:nvSpPr>
        <p:spPr>
          <a:xfrm>
            <a:off x="5687573" y="4706134"/>
            <a:ext cx="810109" cy="692368"/>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4500"/>
              <a:buFont typeface="Arial"/>
              <a:buNone/>
              <a:defRPr b="0" i="0" sz="45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32" name="Google Shape;332;p34"/>
          <p:cNvSpPr txBox="1"/>
          <p:nvPr>
            <p:ph idx="7" type="body"/>
          </p:nvPr>
        </p:nvSpPr>
        <p:spPr>
          <a:xfrm>
            <a:off x="558140" y="658898"/>
            <a:ext cx="11251271" cy="609074"/>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333" name="Google Shape;333;p34"/>
          <p:cNvSpPr txBox="1"/>
          <p:nvPr>
            <p:ph idx="8" type="body"/>
          </p:nvPr>
        </p:nvSpPr>
        <p:spPr>
          <a:xfrm>
            <a:off x="558140" y="302372"/>
            <a:ext cx="11251271"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334" name="Google Shape;334;p34"/>
          <p:cNvCxnSpPr/>
          <p:nvPr/>
        </p:nvCxnSpPr>
        <p:spPr>
          <a:xfrm rot="10800000">
            <a:off x="379412" y="261553"/>
            <a:ext cx="0" cy="1006419"/>
          </a:xfrm>
          <a:prstGeom prst="straightConnector1">
            <a:avLst/>
          </a:prstGeom>
          <a:noFill/>
          <a:ln cap="flat" cmpd="sng" w="38100">
            <a:solidFill>
              <a:schemeClr val="dk2"/>
            </a:solidFill>
            <a:prstDash val="solid"/>
            <a:round/>
            <a:headEnd len="sm" w="sm" type="none"/>
            <a:tailEnd len="sm" w="sm" type="none"/>
          </a:ln>
        </p:spPr>
      </p:cxnSp>
    </p:spTree>
  </p:cSld>
  <p:clrMapOvr>
    <a:masterClrMapping/>
  </p:clrMapOvr>
  <p:transition spd="slow">
    <p:fade thruBlk="1"/>
  </p:transition>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20">
    <p:spTree>
      <p:nvGrpSpPr>
        <p:cNvPr id="335" name="Shape 335"/>
        <p:cNvGrpSpPr/>
        <p:nvPr/>
      </p:nvGrpSpPr>
      <p:grpSpPr>
        <a:xfrm>
          <a:off x="0" y="0"/>
          <a:ext cx="0" cy="0"/>
          <a:chOff x="0" y="0"/>
          <a:chExt cx="0" cy="0"/>
        </a:xfrm>
      </p:grpSpPr>
      <p:cxnSp>
        <p:nvCxnSpPr>
          <p:cNvPr id="336" name="Google Shape;336;p35"/>
          <p:cNvCxnSpPr/>
          <p:nvPr/>
        </p:nvCxnSpPr>
        <p:spPr>
          <a:xfrm flipH="1" rot="10800000">
            <a:off x="6076321" y="893"/>
            <a:ext cx="16339" cy="5627809"/>
          </a:xfrm>
          <a:prstGeom prst="straightConnector1">
            <a:avLst/>
          </a:prstGeom>
          <a:noFill/>
          <a:ln cap="flat" cmpd="sng" w="101600">
            <a:solidFill>
              <a:schemeClr val="accent3"/>
            </a:solidFill>
            <a:prstDash val="solid"/>
            <a:round/>
            <a:headEnd len="sm" w="sm" type="none"/>
            <a:tailEnd len="sm" w="sm" type="none"/>
          </a:ln>
        </p:spPr>
      </p:cxnSp>
      <p:sp>
        <p:nvSpPr>
          <p:cNvPr id="337" name="Google Shape;337;p35"/>
          <p:cNvSpPr/>
          <p:nvPr/>
        </p:nvSpPr>
        <p:spPr>
          <a:xfrm>
            <a:off x="5586267" y="779441"/>
            <a:ext cx="995010" cy="99501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Montserrat Light"/>
              <a:ea typeface="Montserrat Light"/>
              <a:cs typeface="Montserrat Light"/>
              <a:sym typeface="Montserrat Light"/>
            </a:endParaRPr>
          </a:p>
        </p:txBody>
      </p:sp>
      <p:sp>
        <p:nvSpPr>
          <p:cNvPr id="338" name="Google Shape;338;p35"/>
          <p:cNvSpPr/>
          <p:nvPr/>
        </p:nvSpPr>
        <p:spPr>
          <a:xfrm>
            <a:off x="5586267" y="2950476"/>
            <a:ext cx="995010" cy="99501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Montserrat Light"/>
              <a:ea typeface="Montserrat Light"/>
              <a:cs typeface="Montserrat Light"/>
              <a:sym typeface="Montserrat Light"/>
            </a:endParaRPr>
          </a:p>
        </p:txBody>
      </p:sp>
      <p:sp>
        <p:nvSpPr>
          <p:cNvPr id="339" name="Google Shape;339;p35"/>
          <p:cNvSpPr/>
          <p:nvPr/>
        </p:nvSpPr>
        <p:spPr>
          <a:xfrm>
            <a:off x="5586267" y="5116040"/>
            <a:ext cx="995010" cy="99501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Montserrat Light"/>
              <a:ea typeface="Montserrat Light"/>
              <a:cs typeface="Montserrat Light"/>
              <a:sym typeface="Montserrat Light"/>
            </a:endParaRPr>
          </a:p>
        </p:txBody>
      </p:sp>
      <p:sp>
        <p:nvSpPr>
          <p:cNvPr id="340" name="Google Shape;340;p35"/>
          <p:cNvSpPr txBox="1"/>
          <p:nvPr>
            <p:ph idx="1" type="body"/>
          </p:nvPr>
        </p:nvSpPr>
        <p:spPr>
          <a:xfrm>
            <a:off x="2385900" y="964109"/>
            <a:ext cx="2699934" cy="484598"/>
          </a:xfrm>
          <a:prstGeom prst="rect">
            <a:avLst/>
          </a:prstGeom>
          <a:noFill/>
          <a:ln>
            <a:noFill/>
          </a:ln>
        </p:spPr>
        <p:txBody>
          <a:bodyPr anchorCtr="0" anchor="ctr" bIns="0" lIns="0" spcFirstLastPara="1" rIns="0" wrap="square" tIns="0">
            <a:normAutofit/>
          </a:bodyPr>
          <a:lstStyle>
            <a:lvl1pPr indent="-228600" lvl="0" marL="457200" marR="0" rtl="0" algn="r">
              <a:lnSpc>
                <a:spcPct val="15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41" name="Google Shape;341;p35"/>
          <p:cNvSpPr txBox="1"/>
          <p:nvPr>
            <p:ph idx="2" type="body"/>
          </p:nvPr>
        </p:nvSpPr>
        <p:spPr>
          <a:xfrm>
            <a:off x="1766794" y="2695510"/>
            <a:ext cx="3292043" cy="1504941"/>
          </a:xfrm>
          <a:prstGeom prst="rect">
            <a:avLst/>
          </a:prstGeom>
          <a:noFill/>
          <a:ln>
            <a:noFill/>
          </a:ln>
        </p:spPr>
        <p:txBody>
          <a:bodyPr anchorCtr="0" anchor="ctr" bIns="0" lIns="0" spcFirstLastPara="1" rIns="0" wrap="square" tIns="0">
            <a:normAutofit/>
          </a:bodyPr>
          <a:lstStyle>
            <a:lvl1pPr indent="-228600" lvl="0" marL="457200" marR="0" rtl="0" algn="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42" name="Google Shape;342;p35"/>
          <p:cNvSpPr txBox="1"/>
          <p:nvPr>
            <p:ph idx="3" type="body"/>
          </p:nvPr>
        </p:nvSpPr>
        <p:spPr>
          <a:xfrm>
            <a:off x="7071331" y="524475"/>
            <a:ext cx="3292043" cy="1504941"/>
          </a:xfrm>
          <a:prstGeom prst="rect">
            <a:avLst/>
          </a:prstGeom>
          <a:noFill/>
          <a:ln>
            <a:noFill/>
          </a:ln>
        </p:spPr>
        <p:txBody>
          <a:bodyPr anchorCtr="0" anchor="ctr" bIns="0" lIns="0" spcFirstLastPara="1" rIns="0" wrap="square" tIns="0">
            <a:normAutofit/>
          </a:bodyPr>
          <a:lstStyle>
            <a:lvl1pPr indent="-228600" lvl="0" marL="457200" marR="0" rtl="0" algn="l">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43" name="Google Shape;343;p35"/>
          <p:cNvSpPr txBox="1"/>
          <p:nvPr>
            <p:ph idx="4" type="body"/>
          </p:nvPr>
        </p:nvSpPr>
        <p:spPr>
          <a:xfrm>
            <a:off x="7071331" y="3186701"/>
            <a:ext cx="2699934" cy="484598"/>
          </a:xfrm>
          <a:prstGeom prst="rect">
            <a:avLst/>
          </a:prstGeom>
          <a:noFill/>
          <a:ln>
            <a:noFill/>
          </a:ln>
        </p:spPr>
        <p:txBody>
          <a:bodyPr anchorCtr="0" anchor="ctr" bIns="0" lIns="0" spcFirstLastPara="1" rIns="0" wrap="square" tIns="0">
            <a:normAutofit/>
          </a:bodyPr>
          <a:lstStyle>
            <a:lvl1pPr indent="-228600" lvl="0" marL="457200" marR="0" rtl="0" algn="l">
              <a:lnSpc>
                <a:spcPct val="15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44" name="Google Shape;344;p35"/>
          <p:cNvSpPr txBox="1"/>
          <p:nvPr>
            <p:ph idx="5" type="body"/>
          </p:nvPr>
        </p:nvSpPr>
        <p:spPr>
          <a:xfrm>
            <a:off x="5665287" y="930762"/>
            <a:ext cx="810109" cy="692368"/>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4500"/>
              <a:buFont typeface="Arial"/>
              <a:buNone/>
              <a:defRPr b="0" i="0" sz="45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45" name="Google Shape;345;p35"/>
          <p:cNvSpPr txBox="1"/>
          <p:nvPr>
            <p:ph idx="6" type="body"/>
          </p:nvPr>
        </p:nvSpPr>
        <p:spPr>
          <a:xfrm>
            <a:off x="2363530" y="5371246"/>
            <a:ext cx="2699934" cy="484598"/>
          </a:xfrm>
          <a:prstGeom prst="rect">
            <a:avLst/>
          </a:prstGeom>
          <a:noFill/>
          <a:ln>
            <a:noFill/>
          </a:ln>
        </p:spPr>
        <p:txBody>
          <a:bodyPr anchorCtr="0" anchor="ctr" bIns="0" lIns="0" spcFirstLastPara="1" rIns="0" wrap="square" tIns="0">
            <a:normAutofit/>
          </a:bodyPr>
          <a:lstStyle>
            <a:lvl1pPr indent="-228600" lvl="0" marL="457200" marR="0" rtl="0" algn="r">
              <a:lnSpc>
                <a:spcPct val="15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46" name="Google Shape;346;p35"/>
          <p:cNvSpPr txBox="1"/>
          <p:nvPr>
            <p:ph idx="7" type="body"/>
          </p:nvPr>
        </p:nvSpPr>
        <p:spPr>
          <a:xfrm>
            <a:off x="7071330" y="4861074"/>
            <a:ext cx="3292043" cy="1504941"/>
          </a:xfrm>
          <a:prstGeom prst="rect">
            <a:avLst/>
          </a:prstGeom>
          <a:noFill/>
          <a:ln>
            <a:noFill/>
          </a:ln>
        </p:spPr>
        <p:txBody>
          <a:bodyPr anchorCtr="0" anchor="ctr" bIns="0" lIns="0" spcFirstLastPara="1" rIns="0" wrap="square" tIns="0">
            <a:normAutofit/>
          </a:bodyPr>
          <a:lstStyle>
            <a:lvl1pPr indent="-228600" lvl="0" marL="457200" marR="0" rtl="0" algn="l">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47" name="Google Shape;347;p35"/>
          <p:cNvSpPr txBox="1"/>
          <p:nvPr>
            <p:ph idx="8" type="body"/>
          </p:nvPr>
        </p:nvSpPr>
        <p:spPr>
          <a:xfrm>
            <a:off x="5673862" y="3101796"/>
            <a:ext cx="810109" cy="692368"/>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4500"/>
              <a:buFont typeface="Arial"/>
              <a:buNone/>
              <a:defRPr b="0" i="0" sz="45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48" name="Google Shape;348;p35"/>
          <p:cNvSpPr txBox="1"/>
          <p:nvPr>
            <p:ph idx="9" type="body"/>
          </p:nvPr>
        </p:nvSpPr>
        <p:spPr>
          <a:xfrm>
            <a:off x="5687605" y="5282518"/>
            <a:ext cx="810109" cy="692368"/>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4500"/>
              <a:buFont typeface="Arial"/>
              <a:buNone/>
              <a:defRPr b="0" i="0" sz="45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transition spd="slow">
    <p:fade thruBlk="1"/>
  </p:transition>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21">
    <p:spTree>
      <p:nvGrpSpPr>
        <p:cNvPr id="349" name="Shape 349"/>
        <p:cNvGrpSpPr/>
        <p:nvPr/>
      </p:nvGrpSpPr>
      <p:grpSpPr>
        <a:xfrm>
          <a:off x="0" y="0"/>
          <a:ext cx="0" cy="0"/>
          <a:chOff x="0" y="0"/>
          <a:chExt cx="0" cy="0"/>
        </a:xfrm>
      </p:grpSpPr>
      <p:sp>
        <p:nvSpPr>
          <p:cNvPr id="350" name="Google Shape;350;p36"/>
          <p:cNvSpPr txBox="1"/>
          <p:nvPr>
            <p:ph idx="1" type="body"/>
          </p:nvPr>
        </p:nvSpPr>
        <p:spPr>
          <a:xfrm>
            <a:off x="8283926" y="3300267"/>
            <a:ext cx="3144485" cy="242296"/>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100"/>
              <a:buFont typeface="Arial"/>
              <a:buNone/>
              <a:defRPr b="0" i="0" sz="11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51" name="Google Shape;351;p36"/>
          <p:cNvSpPr txBox="1"/>
          <p:nvPr>
            <p:ph idx="2" type="body"/>
          </p:nvPr>
        </p:nvSpPr>
        <p:spPr>
          <a:xfrm>
            <a:off x="8283927" y="4392656"/>
            <a:ext cx="3144485" cy="1504941"/>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52" name="Google Shape;352;p36"/>
          <p:cNvSpPr txBox="1"/>
          <p:nvPr>
            <p:ph idx="3" type="body"/>
          </p:nvPr>
        </p:nvSpPr>
        <p:spPr>
          <a:xfrm>
            <a:off x="8283926" y="3715098"/>
            <a:ext cx="3144485" cy="475901"/>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cxnSp>
        <p:nvCxnSpPr>
          <p:cNvPr id="353" name="Google Shape;353;p36"/>
          <p:cNvCxnSpPr/>
          <p:nvPr/>
        </p:nvCxnSpPr>
        <p:spPr>
          <a:xfrm rot="10800000">
            <a:off x="7433580" y="3461226"/>
            <a:ext cx="490760" cy="0"/>
          </a:xfrm>
          <a:prstGeom prst="straightConnector1">
            <a:avLst/>
          </a:prstGeom>
          <a:noFill/>
          <a:ln cap="flat" cmpd="sng" w="38100">
            <a:solidFill>
              <a:srgbClr val="0501A3"/>
            </a:solidFill>
            <a:prstDash val="solid"/>
            <a:round/>
            <a:headEnd len="sm" w="sm" type="none"/>
            <a:tailEnd len="sm" w="sm" type="none"/>
          </a:ln>
        </p:spPr>
      </p:cxnSp>
      <p:cxnSp>
        <p:nvCxnSpPr>
          <p:cNvPr id="354" name="Google Shape;354;p36"/>
          <p:cNvCxnSpPr/>
          <p:nvPr/>
        </p:nvCxnSpPr>
        <p:spPr>
          <a:xfrm rot="10800000">
            <a:off x="6094412" y="4547081"/>
            <a:ext cx="0" cy="2310026"/>
          </a:xfrm>
          <a:prstGeom prst="straightConnector1">
            <a:avLst/>
          </a:prstGeom>
          <a:noFill/>
          <a:ln cap="flat" cmpd="sng" w="38100">
            <a:solidFill>
              <a:schemeClr val="accent1"/>
            </a:solidFill>
            <a:prstDash val="solid"/>
            <a:round/>
            <a:headEnd len="sm" w="sm" type="none"/>
            <a:tailEnd len="sm" w="sm" type="none"/>
          </a:ln>
        </p:spPr>
      </p:cxnSp>
      <p:sp>
        <p:nvSpPr>
          <p:cNvPr id="355" name="Google Shape;355;p36"/>
          <p:cNvSpPr/>
          <p:nvPr>
            <p:ph idx="4" type="pic"/>
          </p:nvPr>
        </p:nvSpPr>
        <p:spPr>
          <a:xfrm>
            <a:off x="5048740" y="2455482"/>
            <a:ext cx="2091346" cy="2091891"/>
          </a:xfrm>
          <a:prstGeom prst="rect">
            <a:avLst/>
          </a:prstGeom>
          <a:noFill/>
          <a:ln cap="flat" cmpd="sng" w="38100">
            <a:solidFill>
              <a:schemeClr val="accent1"/>
            </a:solidFill>
            <a:prstDash val="solid"/>
            <a:round/>
            <a:headEnd len="sm" w="sm" type="none"/>
            <a:tailEnd len="sm" w="sm" type="none"/>
          </a:ln>
        </p:spPr>
      </p:sp>
      <p:sp>
        <p:nvSpPr>
          <p:cNvPr id="356" name="Google Shape;356;p36"/>
          <p:cNvSpPr txBox="1"/>
          <p:nvPr>
            <p:ph idx="5" type="body"/>
          </p:nvPr>
        </p:nvSpPr>
        <p:spPr>
          <a:xfrm>
            <a:off x="558140" y="658898"/>
            <a:ext cx="11251271" cy="609074"/>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357" name="Google Shape;357;p36"/>
          <p:cNvSpPr txBox="1"/>
          <p:nvPr>
            <p:ph idx="6" type="body"/>
          </p:nvPr>
        </p:nvSpPr>
        <p:spPr>
          <a:xfrm>
            <a:off x="558140" y="302372"/>
            <a:ext cx="11251271"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358" name="Google Shape;358;p36"/>
          <p:cNvCxnSpPr/>
          <p:nvPr/>
        </p:nvCxnSpPr>
        <p:spPr>
          <a:xfrm rot="10800000">
            <a:off x="379412" y="261553"/>
            <a:ext cx="0" cy="1006419"/>
          </a:xfrm>
          <a:prstGeom prst="straightConnector1">
            <a:avLst/>
          </a:prstGeom>
          <a:noFill/>
          <a:ln cap="flat" cmpd="sng" w="38100">
            <a:solidFill>
              <a:schemeClr val="dk2"/>
            </a:solidFill>
            <a:prstDash val="solid"/>
            <a:round/>
            <a:headEnd len="sm" w="sm" type="none"/>
            <a:tailEnd len="sm" w="sm" type="none"/>
          </a:ln>
        </p:spPr>
      </p:cxnSp>
    </p:spTree>
  </p:cSld>
  <p:clrMapOvr>
    <a:masterClrMapping/>
  </p:clrMapOvr>
  <p:transition spd="slow">
    <p:fade thruBlk="1"/>
  </p:transition>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22">
    <p:spTree>
      <p:nvGrpSpPr>
        <p:cNvPr id="359" name="Shape 359"/>
        <p:cNvGrpSpPr/>
        <p:nvPr/>
      </p:nvGrpSpPr>
      <p:grpSpPr>
        <a:xfrm>
          <a:off x="0" y="0"/>
          <a:ext cx="0" cy="0"/>
          <a:chOff x="0" y="0"/>
          <a:chExt cx="0" cy="0"/>
        </a:xfrm>
      </p:grpSpPr>
      <p:cxnSp>
        <p:nvCxnSpPr>
          <p:cNvPr id="360" name="Google Shape;360;p37"/>
          <p:cNvCxnSpPr/>
          <p:nvPr/>
        </p:nvCxnSpPr>
        <p:spPr>
          <a:xfrm rot="10800000">
            <a:off x="4227067" y="1823728"/>
            <a:ext cx="490760" cy="0"/>
          </a:xfrm>
          <a:prstGeom prst="straightConnector1">
            <a:avLst/>
          </a:prstGeom>
          <a:noFill/>
          <a:ln cap="flat" cmpd="sng" w="38100">
            <a:solidFill>
              <a:srgbClr val="0501A3"/>
            </a:solidFill>
            <a:prstDash val="solid"/>
            <a:round/>
            <a:headEnd len="sm" w="sm" type="none"/>
            <a:tailEnd len="sm" w="sm" type="none"/>
          </a:ln>
        </p:spPr>
      </p:cxnSp>
      <p:cxnSp>
        <p:nvCxnSpPr>
          <p:cNvPr id="361" name="Google Shape;361;p37"/>
          <p:cNvCxnSpPr/>
          <p:nvPr/>
        </p:nvCxnSpPr>
        <p:spPr>
          <a:xfrm rot="10800000">
            <a:off x="7433580" y="4433843"/>
            <a:ext cx="490760" cy="0"/>
          </a:xfrm>
          <a:prstGeom prst="straightConnector1">
            <a:avLst/>
          </a:prstGeom>
          <a:noFill/>
          <a:ln cap="flat" cmpd="sng" w="38100">
            <a:solidFill>
              <a:srgbClr val="0501A3"/>
            </a:solidFill>
            <a:prstDash val="solid"/>
            <a:round/>
            <a:headEnd len="sm" w="sm" type="none"/>
            <a:tailEnd len="sm" w="sm" type="none"/>
          </a:ln>
        </p:spPr>
      </p:cxnSp>
      <p:cxnSp>
        <p:nvCxnSpPr>
          <p:cNvPr id="362" name="Google Shape;362;p37"/>
          <p:cNvCxnSpPr/>
          <p:nvPr/>
        </p:nvCxnSpPr>
        <p:spPr>
          <a:xfrm rot="10800000">
            <a:off x="6094412" y="893"/>
            <a:ext cx="0" cy="822905"/>
          </a:xfrm>
          <a:prstGeom prst="straightConnector1">
            <a:avLst/>
          </a:prstGeom>
          <a:noFill/>
          <a:ln cap="flat" cmpd="sng" w="38100">
            <a:solidFill>
              <a:schemeClr val="accent1"/>
            </a:solidFill>
            <a:prstDash val="solid"/>
            <a:round/>
            <a:headEnd len="sm" w="sm" type="none"/>
            <a:tailEnd len="sm" w="sm" type="none"/>
          </a:ln>
        </p:spPr>
      </p:cxnSp>
      <p:cxnSp>
        <p:nvCxnSpPr>
          <p:cNvPr id="363" name="Google Shape;363;p37"/>
          <p:cNvCxnSpPr/>
          <p:nvPr/>
        </p:nvCxnSpPr>
        <p:spPr>
          <a:xfrm rot="10800000">
            <a:off x="6094412" y="2915144"/>
            <a:ext cx="0" cy="477396"/>
          </a:xfrm>
          <a:prstGeom prst="straightConnector1">
            <a:avLst/>
          </a:prstGeom>
          <a:noFill/>
          <a:ln cap="flat" cmpd="sng" w="38100">
            <a:solidFill>
              <a:schemeClr val="accent1"/>
            </a:solidFill>
            <a:prstDash val="solid"/>
            <a:round/>
            <a:headEnd len="sm" w="sm" type="none"/>
            <a:tailEnd len="sm" w="sm" type="none"/>
          </a:ln>
        </p:spPr>
      </p:cxnSp>
      <p:cxnSp>
        <p:nvCxnSpPr>
          <p:cNvPr id="364" name="Google Shape;364;p37"/>
          <p:cNvCxnSpPr/>
          <p:nvPr/>
        </p:nvCxnSpPr>
        <p:spPr>
          <a:xfrm rot="10800000">
            <a:off x="6094412" y="5483887"/>
            <a:ext cx="0" cy="612113"/>
          </a:xfrm>
          <a:prstGeom prst="straightConnector1">
            <a:avLst/>
          </a:prstGeom>
          <a:noFill/>
          <a:ln cap="flat" cmpd="sng" w="38100">
            <a:solidFill>
              <a:schemeClr val="accent1"/>
            </a:solidFill>
            <a:prstDash val="solid"/>
            <a:round/>
            <a:headEnd len="sm" w="sm" type="none"/>
            <a:tailEnd len="sm" w="sm" type="none"/>
          </a:ln>
        </p:spPr>
      </p:cxnSp>
      <p:sp>
        <p:nvSpPr>
          <p:cNvPr id="365" name="Google Shape;365;p37"/>
          <p:cNvSpPr/>
          <p:nvPr>
            <p:ph idx="2" type="pic"/>
          </p:nvPr>
        </p:nvSpPr>
        <p:spPr>
          <a:xfrm>
            <a:off x="5048740" y="823119"/>
            <a:ext cx="2091346" cy="2091891"/>
          </a:xfrm>
          <a:prstGeom prst="rect">
            <a:avLst/>
          </a:prstGeom>
          <a:noFill/>
          <a:ln cap="flat" cmpd="sng" w="38100">
            <a:solidFill>
              <a:schemeClr val="accent1"/>
            </a:solidFill>
            <a:prstDash val="solid"/>
            <a:round/>
            <a:headEnd len="sm" w="sm" type="none"/>
            <a:tailEnd len="sm" w="sm" type="none"/>
          </a:ln>
        </p:spPr>
      </p:sp>
      <p:sp>
        <p:nvSpPr>
          <p:cNvPr id="366" name="Google Shape;366;p37"/>
          <p:cNvSpPr/>
          <p:nvPr>
            <p:ph idx="3" type="pic"/>
          </p:nvPr>
        </p:nvSpPr>
        <p:spPr>
          <a:xfrm>
            <a:off x="5048740" y="3392531"/>
            <a:ext cx="2091346" cy="2091891"/>
          </a:xfrm>
          <a:prstGeom prst="rect">
            <a:avLst/>
          </a:prstGeom>
          <a:noFill/>
          <a:ln cap="flat" cmpd="sng" w="38100">
            <a:solidFill>
              <a:schemeClr val="accent1"/>
            </a:solidFill>
            <a:prstDash val="solid"/>
            <a:round/>
            <a:headEnd len="sm" w="sm" type="none"/>
            <a:tailEnd len="sm" w="sm" type="none"/>
          </a:ln>
        </p:spPr>
      </p:sp>
      <p:sp>
        <p:nvSpPr>
          <p:cNvPr id="367" name="Google Shape;367;p37"/>
          <p:cNvSpPr txBox="1"/>
          <p:nvPr>
            <p:ph idx="1" type="body"/>
          </p:nvPr>
        </p:nvSpPr>
        <p:spPr>
          <a:xfrm>
            <a:off x="8283926" y="4312695"/>
            <a:ext cx="3144485" cy="242296"/>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100"/>
              <a:buFont typeface="Arial"/>
              <a:buNone/>
              <a:defRPr b="0" i="0" sz="11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68" name="Google Shape;368;p37"/>
          <p:cNvSpPr txBox="1"/>
          <p:nvPr>
            <p:ph idx="4" type="body"/>
          </p:nvPr>
        </p:nvSpPr>
        <p:spPr>
          <a:xfrm>
            <a:off x="8283927" y="5405085"/>
            <a:ext cx="3144485" cy="1055808"/>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69" name="Google Shape;369;p37"/>
          <p:cNvSpPr txBox="1"/>
          <p:nvPr>
            <p:ph idx="5" type="body"/>
          </p:nvPr>
        </p:nvSpPr>
        <p:spPr>
          <a:xfrm>
            <a:off x="8283926" y="4727526"/>
            <a:ext cx="3144485" cy="475901"/>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70" name="Google Shape;370;p37"/>
          <p:cNvSpPr txBox="1"/>
          <p:nvPr>
            <p:ph idx="6" type="body"/>
          </p:nvPr>
        </p:nvSpPr>
        <p:spPr>
          <a:xfrm>
            <a:off x="684212" y="1714852"/>
            <a:ext cx="3144485" cy="242296"/>
          </a:xfrm>
          <a:prstGeom prst="rect">
            <a:avLst/>
          </a:prstGeom>
          <a:noFill/>
          <a:ln>
            <a:noFill/>
          </a:ln>
        </p:spPr>
        <p:txBody>
          <a:bodyPr anchorCtr="0" anchor="t" bIns="0" lIns="0" spcFirstLastPara="1" rIns="0" wrap="square" tIns="0">
            <a:normAutofit/>
          </a:bodyPr>
          <a:lstStyle>
            <a:lvl1pPr indent="-228600" lvl="0" marL="457200" marR="0" rtl="0" algn="r">
              <a:lnSpc>
                <a:spcPct val="150000"/>
              </a:lnSpc>
              <a:spcBef>
                <a:spcPts val="0"/>
              </a:spcBef>
              <a:spcAft>
                <a:spcPts val="0"/>
              </a:spcAft>
              <a:buClr>
                <a:srgbClr val="000000"/>
              </a:buClr>
              <a:buSzPts val="1100"/>
              <a:buFont typeface="Arial"/>
              <a:buNone/>
              <a:defRPr b="0" i="0" sz="11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71" name="Google Shape;371;p37"/>
          <p:cNvSpPr txBox="1"/>
          <p:nvPr>
            <p:ph idx="7" type="body"/>
          </p:nvPr>
        </p:nvSpPr>
        <p:spPr>
          <a:xfrm>
            <a:off x="684213" y="2807242"/>
            <a:ext cx="3144485" cy="1055808"/>
          </a:xfrm>
          <a:prstGeom prst="rect">
            <a:avLst/>
          </a:prstGeom>
          <a:noFill/>
          <a:ln>
            <a:noFill/>
          </a:ln>
        </p:spPr>
        <p:txBody>
          <a:bodyPr anchorCtr="0" anchor="t" bIns="0" lIns="0" spcFirstLastPara="1" rIns="0" wrap="square" tIns="0">
            <a:normAutofit/>
          </a:bodyPr>
          <a:lstStyle>
            <a:lvl1pPr indent="-228600" lvl="0" marL="457200" marR="0" rtl="0" algn="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72" name="Google Shape;372;p37"/>
          <p:cNvSpPr txBox="1"/>
          <p:nvPr>
            <p:ph idx="8" type="body"/>
          </p:nvPr>
        </p:nvSpPr>
        <p:spPr>
          <a:xfrm>
            <a:off x="684212" y="2129683"/>
            <a:ext cx="3144485" cy="475901"/>
          </a:xfrm>
          <a:prstGeom prst="rect">
            <a:avLst/>
          </a:prstGeom>
          <a:noFill/>
          <a:ln>
            <a:noFill/>
          </a:ln>
        </p:spPr>
        <p:txBody>
          <a:bodyPr anchorCtr="0" anchor="t" bIns="0" lIns="0" spcFirstLastPara="1" rIns="0" wrap="square" tIns="0">
            <a:noAutofit/>
          </a:bodyPr>
          <a:lstStyle>
            <a:lvl1pPr indent="-228600" lvl="0" marL="457200" marR="0" rtl="0" algn="r">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73" name="Google Shape;373;p37"/>
          <p:cNvSpPr/>
          <p:nvPr/>
        </p:nvSpPr>
        <p:spPr>
          <a:xfrm>
            <a:off x="6046799" y="6096000"/>
            <a:ext cx="95225" cy="9522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Montserrat Light"/>
              <a:ea typeface="Montserrat Light"/>
              <a:cs typeface="Montserrat Light"/>
              <a:sym typeface="Montserrat Light"/>
            </a:endParaRPr>
          </a:p>
        </p:txBody>
      </p:sp>
    </p:spTree>
  </p:cSld>
  <p:clrMapOvr>
    <a:masterClrMapping/>
  </p:clrMapOvr>
  <p:transition spd="slow">
    <p:fade thruBlk="1"/>
  </p:transition>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23">
    <p:spTree>
      <p:nvGrpSpPr>
        <p:cNvPr id="374" name="Shape 374"/>
        <p:cNvGrpSpPr/>
        <p:nvPr/>
      </p:nvGrpSpPr>
      <p:grpSpPr>
        <a:xfrm>
          <a:off x="0" y="0"/>
          <a:ext cx="0" cy="0"/>
          <a:chOff x="0" y="0"/>
          <a:chExt cx="0" cy="0"/>
        </a:xfrm>
      </p:grpSpPr>
      <p:cxnSp>
        <p:nvCxnSpPr>
          <p:cNvPr id="375" name="Google Shape;375;p38"/>
          <p:cNvCxnSpPr/>
          <p:nvPr/>
        </p:nvCxnSpPr>
        <p:spPr>
          <a:xfrm rot="10800000">
            <a:off x="4227067" y="3045818"/>
            <a:ext cx="490760" cy="0"/>
          </a:xfrm>
          <a:prstGeom prst="straightConnector1">
            <a:avLst/>
          </a:prstGeom>
          <a:noFill/>
          <a:ln cap="flat" cmpd="sng" w="38100">
            <a:solidFill>
              <a:srgbClr val="0501A3"/>
            </a:solidFill>
            <a:prstDash val="solid"/>
            <a:round/>
            <a:headEnd len="sm" w="sm" type="none"/>
            <a:tailEnd len="sm" w="sm" type="none"/>
          </a:ln>
        </p:spPr>
      </p:cxnSp>
      <p:sp>
        <p:nvSpPr>
          <p:cNvPr id="376" name="Google Shape;376;p38"/>
          <p:cNvSpPr/>
          <p:nvPr/>
        </p:nvSpPr>
        <p:spPr>
          <a:xfrm>
            <a:off x="6046800" y="4811236"/>
            <a:ext cx="95225" cy="9522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Montserrat Light"/>
              <a:ea typeface="Montserrat Light"/>
              <a:cs typeface="Montserrat Light"/>
              <a:sym typeface="Montserrat Light"/>
            </a:endParaRPr>
          </a:p>
        </p:txBody>
      </p:sp>
      <p:cxnSp>
        <p:nvCxnSpPr>
          <p:cNvPr id="377" name="Google Shape;377;p38"/>
          <p:cNvCxnSpPr/>
          <p:nvPr/>
        </p:nvCxnSpPr>
        <p:spPr>
          <a:xfrm rot="10800000">
            <a:off x="6094412" y="893"/>
            <a:ext cx="0" cy="2044995"/>
          </a:xfrm>
          <a:prstGeom prst="straightConnector1">
            <a:avLst/>
          </a:prstGeom>
          <a:noFill/>
          <a:ln cap="flat" cmpd="sng" w="38100">
            <a:solidFill>
              <a:schemeClr val="accent1"/>
            </a:solidFill>
            <a:prstDash val="solid"/>
            <a:round/>
            <a:headEnd len="sm" w="sm" type="none"/>
            <a:tailEnd len="sm" w="sm" type="none"/>
          </a:ln>
        </p:spPr>
      </p:cxnSp>
      <p:cxnSp>
        <p:nvCxnSpPr>
          <p:cNvPr id="378" name="Google Shape;378;p38"/>
          <p:cNvCxnSpPr/>
          <p:nvPr/>
        </p:nvCxnSpPr>
        <p:spPr>
          <a:xfrm rot="10800000">
            <a:off x="6094412" y="4137235"/>
            <a:ext cx="0" cy="674001"/>
          </a:xfrm>
          <a:prstGeom prst="straightConnector1">
            <a:avLst/>
          </a:prstGeom>
          <a:noFill/>
          <a:ln cap="flat" cmpd="sng" w="38100">
            <a:solidFill>
              <a:schemeClr val="accent1"/>
            </a:solidFill>
            <a:prstDash val="solid"/>
            <a:round/>
            <a:headEnd len="sm" w="sm" type="none"/>
            <a:tailEnd len="sm" w="sm" type="none"/>
          </a:ln>
        </p:spPr>
      </p:cxnSp>
      <p:sp>
        <p:nvSpPr>
          <p:cNvPr id="379" name="Google Shape;379;p38"/>
          <p:cNvSpPr/>
          <p:nvPr>
            <p:ph idx="2" type="pic"/>
          </p:nvPr>
        </p:nvSpPr>
        <p:spPr>
          <a:xfrm>
            <a:off x="5048740" y="2045528"/>
            <a:ext cx="2091346" cy="2091891"/>
          </a:xfrm>
          <a:prstGeom prst="rect">
            <a:avLst/>
          </a:prstGeom>
          <a:noFill/>
          <a:ln cap="flat" cmpd="sng" w="38100">
            <a:solidFill>
              <a:schemeClr val="accent1"/>
            </a:solidFill>
            <a:prstDash val="solid"/>
            <a:round/>
            <a:headEnd len="sm" w="sm" type="none"/>
            <a:tailEnd len="sm" w="sm" type="none"/>
          </a:ln>
        </p:spPr>
      </p:sp>
      <p:sp>
        <p:nvSpPr>
          <p:cNvPr id="380" name="Google Shape;380;p38"/>
          <p:cNvSpPr txBox="1"/>
          <p:nvPr>
            <p:ph idx="1" type="body"/>
          </p:nvPr>
        </p:nvSpPr>
        <p:spPr>
          <a:xfrm>
            <a:off x="684212" y="2895600"/>
            <a:ext cx="3144485" cy="242296"/>
          </a:xfrm>
          <a:prstGeom prst="rect">
            <a:avLst/>
          </a:prstGeom>
          <a:noFill/>
          <a:ln>
            <a:noFill/>
          </a:ln>
        </p:spPr>
        <p:txBody>
          <a:bodyPr anchorCtr="0" anchor="t" bIns="0" lIns="0" spcFirstLastPara="1" rIns="0" wrap="square" tIns="0">
            <a:normAutofit/>
          </a:bodyPr>
          <a:lstStyle>
            <a:lvl1pPr indent="-228600" lvl="0" marL="457200" marR="0" rtl="0" algn="r">
              <a:lnSpc>
                <a:spcPct val="150000"/>
              </a:lnSpc>
              <a:spcBef>
                <a:spcPts val="0"/>
              </a:spcBef>
              <a:spcAft>
                <a:spcPts val="0"/>
              </a:spcAft>
              <a:buClr>
                <a:srgbClr val="000000"/>
              </a:buClr>
              <a:buSzPts val="1100"/>
              <a:buFont typeface="Arial"/>
              <a:buNone/>
              <a:defRPr b="0" i="0" sz="11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81" name="Google Shape;381;p38"/>
          <p:cNvSpPr txBox="1"/>
          <p:nvPr>
            <p:ph idx="3" type="body"/>
          </p:nvPr>
        </p:nvSpPr>
        <p:spPr>
          <a:xfrm>
            <a:off x="684213" y="3987990"/>
            <a:ext cx="3144485" cy="1055808"/>
          </a:xfrm>
          <a:prstGeom prst="rect">
            <a:avLst/>
          </a:prstGeom>
          <a:noFill/>
          <a:ln>
            <a:noFill/>
          </a:ln>
        </p:spPr>
        <p:txBody>
          <a:bodyPr anchorCtr="0" anchor="t" bIns="0" lIns="0" spcFirstLastPara="1" rIns="0" wrap="square" tIns="0">
            <a:normAutofit/>
          </a:bodyPr>
          <a:lstStyle>
            <a:lvl1pPr indent="-228600" lvl="0" marL="457200" marR="0" rtl="0" algn="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82" name="Google Shape;382;p38"/>
          <p:cNvSpPr txBox="1"/>
          <p:nvPr>
            <p:ph idx="4" type="body"/>
          </p:nvPr>
        </p:nvSpPr>
        <p:spPr>
          <a:xfrm>
            <a:off x="684212" y="3310431"/>
            <a:ext cx="3144485" cy="475901"/>
          </a:xfrm>
          <a:prstGeom prst="rect">
            <a:avLst/>
          </a:prstGeom>
          <a:noFill/>
          <a:ln>
            <a:noFill/>
          </a:ln>
        </p:spPr>
        <p:txBody>
          <a:bodyPr anchorCtr="0" anchor="t" bIns="0" lIns="0" spcFirstLastPara="1" rIns="0" wrap="square" tIns="0">
            <a:noAutofit/>
          </a:bodyPr>
          <a:lstStyle>
            <a:lvl1pPr indent="-228600" lvl="0" marL="457200" marR="0" rtl="0" algn="r">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transition spd="slow">
    <p:fade thruBlk="1"/>
  </p:transition>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24">
    <p:spTree>
      <p:nvGrpSpPr>
        <p:cNvPr id="383" name="Shape 383"/>
        <p:cNvGrpSpPr/>
        <p:nvPr/>
      </p:nvGrpSpPr>
      <p:grpSpPr>
        <a:xfrm>
          <a:off x="0" y="0"/>
          <a:ext cx="0" cy="0"/>
          <a:chOff x="0" y="0"/>
          <a:chExt cx="0" cy="0"/>
        </a:xfrm>
      </p:grpSpPr>
      <p:sp>
        <p:nvSpPr>
          <p:cNvPr id="384" name="Google Shape;384;p39"/>
          <p:cNvSpPr txBox="1"/>
          <p:nvPr>
            <p:ph idx="1" type="body"/>
          </p:nvPr>
        </p:nvSpPr>
        <p:spPr>
          <a:xfrm>
            <a:off x="7608210" y="3087681"/>
            <a:ext cx="3144485" cy="242296"/>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85" name="Google Shape;385;p39"/>
          <p:cNvSpPr txBox="1"/>
          <p:nvPr>
            <p:ph idx="2" type="body"/>
          </p:nvPr>
        </p:nvSpPr>
        <p:spPr>
          <a:xfrm>
            <a:off x="7613549" y="3490289"/>
            <a:ext cx="3144485" cy="1263777"/>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86" name="Google Shape;386;p39"/>
          <p:cNvSpPr txBox="1"/>
          <p:nvPr>
            <p:ph idx="3" type="body"/>
          </p:nvPr>
        </p:nvSpPr>
        <p:spPr>
          <a:xfrm>
            <a:off x="811849" y="3022352"/>
            <a:ext cx="3144485" cy="242296"/>
          </a:xfrm>
          <a:prstGeom prst="rect">
            <a:avLst/>
          </a:prstGeom>
          <a:noFill/>
          <a:ln>
            <a:noFill/>
          </a:ln>
        </p:spPr>
        <p:txBody>
          <a:bodyPr anchorCtr="0" anchor="t" bIns="0" lIns="0" spcFirstLastPara="1" rIns="0" wrap="square" tIns="0">
            <a:normAutofit/>
          </a:bodyPr>
          <a:lstStyle>
            <a:lvl1pPr indent="-228600" lvl="0" marL="457200" marR="0" rtl="0" algn="r">
              <a:lnSpc>
                <a:spcPct val="150000"/>
              </a:lnSpc>
              <a:spcBef>
                <a:spcPts val="0"/>
              </a:spcBef>
              <a:spcAft>
                <a:spcPts val="0"/>
              </a:spcAft>
              <a:buClr>
                <a:srgbClr val="000000"/>
              </a:buClr>
              <a:buSzPts val="1100"/>
              <a:buFont typeface="Arial"/>
              <a:buNone/>
              <a:defRPr b="0" i="0" sz="11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87" name="Google Shape;387;p39"/>
          <p:cNvSpPr txBox="1"/>
          <p:nvPr>
            <p:ph idx="4" type="body"/>
          </p:nvPr>
        </p:nvSpPr>
        <p:spPr>
          <a:xfrm>
            <a:off x="811849" y="3384022"/>
            <a:ext cx="3144485" cy="388384"/>
          </a:xfrm>
          <a:prstGeom prst="rect">
            <a:avLst/>
          </a:prstGeom>
          <a:noFill/>
          <a:ln>
            <a:noFill/>
          </a:ln>
        </p:spPr>
        <p:txBody>
          <a:bodyPr anchorCtr="0" anchor="t" bIns="0" lIns="0" spcFirstLastPara="1" rIns="0" wrap="square" tIns="0">
            <a:normAutofit/>
          </a:bodyPr>
          <a:lstStyle>
            <a:lvl1pPr indent="-228600" lvl="0" marL="457200" marR="0" rtl="0" algn="r">
              <a:lnSpc>
                <a:spcPct val="150000"/>
              </a:lnSpc>
              <a:spcBef>
                <a:spcPts val="0"/>
              </a:spcBef>
              <a:spcAft>
                <a:spcPts val="0"/>
              </a:spcAft>
              <a:buClr>
                <a:srgbClr val="000000"/>
              </a:buClr>
              <a:buSzPts val="1450"/>
              <a:buFont typeface="Arial"/>
              <a:buNone/>
              <a:defRPr b="0" i="0" sz="145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cxnSp>
        <p:nvCxnSpPr>
          <p:cNvPr id="388" name="Google Shape;388;p39"/>
          <p:cNvCxnSpPr/>
          <p:nvPr/>
        </p:nvCxnSpPr>
        <p:spPr>
          <a:xfrm>
            <a:off x="3446661" y="3969804"/>
            <a:ext cx="0" cy="2887303"/>
          </a:xfrm>
          <a:prstGeom prst="straightConnector1">
            <a:avLst/>
          </a:prstGeom>
          <a:noFill/>
          <a:ln cap="flat" cmpd="sng" w="38100">
            <a:solidFill>
              <a:srgbClr val="0501A3"/>
            </a:solidFill>
            <a:prstDash val="solid"/>
            <a:round/>
            <a:headEnd len="sm" w="sm" type="none"/>
            <a:tailEnd len="sm" w="sm" type="none"/>
          </a:ln>
        </p:spPr>
      </p:cxnSp>
      <p:cxnSp>
        <p:nvCxnSpPr>
          <p:cNvPr id="389" name="Google Shape;389;p39"/>
          <p:cNvCxnSpPr/>
          <p:nvPr/>
        </p:nvCxnSpPr>
        <p:spPr>
          <a:xfrm>
            <a:off x="4629641" y="3182357"/>
            <a:ext cx="466132" cy="0"/>
          </a:xfrm>
          <a:prstGeom prst="straightConnector1">
            <a:avLst/>
          </a:prstGeom>
          <a:noFill/>
          <a:ln cap="flat" cmpd="sng" w="57150">
            <a:solidFill>
              <a:srgbClr val="0501A3"/>
            </a:solidFill>
            <a:prstDash val="solid"/>
            <a:round/>
            <a:headEnd len="sm" w="sm" type="none"/>
            <a:tailEnd len="sm" w="sm" type="none"/>
          </a:ln>
        </p:spPr>
      </p:cxnSp>
      <p:sp>
        <p:nvSpPr>
          <p:cNvPr id="390" name="Google Shape;390;p39"/>
          <p:cNvSpPr/>
          <p:nvPr/>
        </p:nvSpPr>
        <p:spPr>
          <a:xfrm>
            <a:off x="5457818" y="3069786"/>
            <a:ext cx="1684280" cy="1684280"/>
          </a:xfrm>
          <a:prstGeom prst="rect">
            <a:avLst/>
          </a:prstGeom>
          <a:solidFill>
            <a:schemeClr val="accent1"/>
          </a:solidFill>
          <a:ln cap="flat" cmpd="sng" w="25400">
            <a:solidFill>
              <a:srgbClr val="07047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Montserrat Light"/>
              <a:ea typeface="Montserrat Light"/>
              <a:cs typeface="Montserrat Light"/>
              <a:sym typeface="Montserrat Light"/>
            </a:endParaRPr>
          </a:p>
        </p:txBody>
      </p:sp>
      <p:sp>
        <p:nvSpPr>
          <p:cNvPr id="391" name="Google Shape;391;p39"/>
          <p:cNvSpPr txBox="1"/>
          <p:nvPr>
            <p:ph idx="5" type="body"/>
          </p:nvPr>
        </p:nvSpPr>
        <p:spPr>
          <a:xfrm>
            <a:off x="558140" y="658898"/>
            <a:ext cx="11251271" cy="609074"/>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392" name="Google Shape;392;p39"/>
          <p:cNvSpPr txBox="1"/>
          <p:nvPr>
            <p:ph idx="6" type="body"/>
          </p:nvPr>
        </p:nvSpPr>
        <p:spPr>
          <a:xfrm>
            <a:off x="558140" y="302372"/>
            <a:ext cx="11251271"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393" name="Google Shape;393;p39"/>
          <p:cNvCxnSpPr/>
          <p:nvPr/>
        </p:nvCxnSpPr>
        <p:spPr>
          <a:xfrm rot="10800000">
            <a:off x="379412" y="261553"/>
            <a:ext cx="0" cy="1006419"/>
          </a:xfrm>
          <a:prstGeom prst="straightConnector1">
            <a:avLst/>
          </a:prstGeom>
          <a:noFill/>
          <a:ln cap="flat" cmpd="sng" w="38100">
            <a:solidFill>
              <a:schemeClr val="dk2"/>
            </a:solidFill>
            <a:prstDash val="solid"/>
            <a:round/>
            <a:headEnd len="sm" w="sm" type="none"/>
            <a:tailEnd len="sm" w="sm" type="none"/>
          </a:ln>
        </p:spPr>
      </p:cxnSp>
    </p:spTree>
  </p:cSld>
  <p:clrMapOvr>
    <a:masterClrMapping/>
  </p:clrMapOvr>
  <p:transition spd="slow">
    <p:fade thruBlk="1"/>
  </p:transition>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25">
    <p:spTree>
      <p:nvGrpSpPr>
        <p:cNvPr id="394" name="Shape 394"/>
        <p:cNvGrpSpPr/>
        <p:nvPr/>
      </p:nvGrpSpPr>
      <p:grpSpPr>
        <a:xfrm>
          <a:off x="0" y="0"/>
          <a:ext cx="0" cy="0"/>
          <a:chOff x="0" y="0"/>
          <a:chExt cx="0" cy="0"/>
        </a:xfrm>
      </p:grpSpPr>
      <p:cxnSp>
        <p:nvCxnSpPr>
          <p:cNvPr id="395" name="Google Shape;395;p40"/>
          <p:cNvCxnSpPr/>
          <p:nvPr/>
        </p:nvCxnSpPr>
        <p:spPr>
          <a:xfrm>
            <a:off x="3446661" y="3132576"/>
            <a:ext cx="0" cy="3724531"/>
          </a:xfrm>
          <a:prstGeom prst="straightConnector1">
            <a:avLst/>
          </a:prstGeom>
          <a:noFill/>
          <a:ln cap="flat" cmpd="sng" w="38100">
            <a:solidFill>
              <a:srgbClr val="0501A3"/>
            </a:solidFill>
            <a:prstDash val="solid"/>
            <a:round/>
            <a:headEnd len="sm" w="sm" type="none"/>
            <a:tailEnd len="sm" w="sm" type="none"/>
          </a:ln>
        </p:spPr>
      </p:cxnSp>
      <p:cxnSp>
        <p:nvCxnSpPr>
          <p:cNvPr id="396" name="Google Shape;396;p40"/>
          <p:cNvCxnSpPr/>
          <p:nvPr/>
        </p:nvCxnSpPr>
        <p:spPr>
          <a:xfrm>
            <a:off x="4629641" y="2467320"/>
            <a:ext cx="466132" cy="0"/>
          </a:xfrm>
          <a:prstGeom prst="straightConnector1">
            <a:avLst/>
          </a:prstGeom>
          <a:noFill/>
          <a:ln cap="flat" cmpd="sng" w="57150">
            <a:solidFill>
              <a:srgbClr val="0501A3"/>
            </a:solidFill>
            <a:prstDash val="solid"/>
            <a:round/>
            <a:headEnd len="sm" w="sm" type="none"/>
            <a:tailEnd len="sm" w="sm" type="none"/>
          </a:ln>
        </p:spPr>
      </p:cxnSp>
      <p:cxnSp>
        <p:nvCxnSpPr>
          <p:cNvPr id="397" name="Google Shape;397;p40"/>
          <p:cNvCxnSpPr/>
          <p:nvPr/>
        </p:nvCxnSpPr>
        <p:spPr>
          <a:xfrm>
            <a:off x="3446661" y="893"/>
            <a:ext cx="0" cy="2031974"/>
          </a:xfrm>
          <a:prstGeom prst="straightConnector1">
            <a:avLst/>
          </a:prstGeom>
          <a:noFill/>
          <a:ln cap="flat" cmpd="sng" w="38100">
            <a:solidFill>
              <a:srgbClr val="0501A3"/>
            </a:solidFill>
            <a:prstDash val="solid"/>
            <a:round/>
            <a:headEnd len="sm" w="sm" type="none"/>
            <a:tailEnd len="sm" w="sm" type="none"/>
          </a:ln>
        </p:spPr>
      </p:cxnSp>
      <p:sp>
        <p:nvSpPr>
          <p:cNvPr id="398" name="Google Shape;398;p40"/>
          <p:cNvSpPr/>
          <p:nvPr/>
        </p:nvSpPr>
        <p:spPr>
          <a:xfrm>
            <a:off x="5457818" y="2354749"/>
            <a:ext cx="1684280" cy="1684280"/>
          </a:xfrm>
          <a:prstGeom prst="rect">
            <a:avLst/>
          </a:prstGeom>
          <a:solidFill>
            <a:schemeClr val="accent1"/>
          </a:solidFill>
          <a:ln cap="flat" cmpd="sng" w="25400">
            <a:solidFill>
              <a:srgbClr val="07047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Montserrat Light"/>
              <a:ea typeface="Montserrat Light"/>
              <a:cs typeface="Montserrat Light"/>
              <a:sym typeface="Montserrat Light"/>
            </a:endParaRPr>
          </a:p>
        </p:txBody>
      </p:sp>
      <p:sp>
        <p:nvSpPr>
          <p:cNvPr id="399" name="Google Shape;399;p40"/>
          <p:cNvSpPr txBox="1"/>
          <p:nvPr>
            <p:ph idx="1" type="body"/>
          </p:nvPr>
        </p:nvSpPr>
        <p:spPr>
          <a:xfrm>
            <a:off x="7608210" y="2346172"/>
            <a:ext cx="3144485" cy="242296"/>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00" name="Google Shape;400;p40"/>
          <p:cNvSpPr txBox="1"/>
          <p:nvPr>
            <p:ph idx="2" type="body"/>
          </p:nvPr>
        </p:nvSpPr>
        <p:spPr>
          <a:xfrm>
            <a:off x="7613549" y="2748780"/>
            <a:ext cx="3144485" cy="1263777"/>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01" name="Google Shape;401;p40"/>
          <p:cNvSpPr txBox="1"/>
          <p:nvPr>
            <p:ph idx="3" type="body"/>
          </p:nvPr>
        </p:nvSpPr>
        <p:spPr>
          <a:xfrm>
            <a:off x="811849" y="2280843"/>
            <a:ext cx="3144485" cy="242296"/>
          </a:xfrm>
          <a:prstGeom prst="rect">
            <a:avLst/>
          </a:prstGeom>
          <a:noFill/>
          <a:ln>
            <a:noFill/>
          </a:ln>
        </p:spPr>
        <p:txBody>
          <a:bodyPr anchorCtr="0" anchor="t" bIns="0" lIns="0" spcFirstLastPara="1" rIns="0" wrap="square" tIns="0">
            <a:normAutofit/>
          </a:bodyPr>
          <a:lstStyle>
            <a:lvl1pPr indent="-228600" lvl="0" marL="457200" marR="0" rtl="0" algn="r">
              <a:lnSpc>
                <a:spcPct val="150000"/>
              </a:lnSpc>
              <a:spcBef>
                <a:spcPts val="0"/>
              </a:spcBef>
              <a:spcAft>
                <a:spcPts val="0"/>
              </a:spcAft>
              <a:buClr>
                <a:srgbClr val="000000"/>
              </a:buClr>
              <a:buSzPts val="1100"/>
              <a:buFont typeface="Arial"/>
              <a:buNone/>
              <a:defRPr b="0" i="0" sz="11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02" name="Google Shape;402;p40"/>
          <p:cNvSpPr txBox="1"/>
          <p:nvPr>
            <p:ph idx="4" type="body"/>
          </p:nvPr>
        </p:nvSpPr>
        <p:spPr>
          <a:xfrm>
            <a:off x="811849" y="2642513"/>
            <a:ext cx="3144485" cy="388384"/>
          </a:xfrm>
          <a:prstGeom prst="rect">
            <a:avLst/>
          </a:prstGeom>
          <a:noFill/>
          <a:ln>
            <a:noFill/>
          </a:ln>
        </p:spPr>
        <p:txBody>
          <a:bodyPr anchorCtr="0" anchor="t" bIns="0" lIns="0" spcFirstLastPara="1" rIns="0" wrap="square" tIns="0">
            <a:normAutofit/>
          </a:bodyPr>
          <a:lstStyle>
            <a:lvl1pPr indent="-228600" lvl="0" marL="457200" marR="0" rtl="0" algn="r">
              <a:lnSpc>
                <a:spcPct val="150000"/>
              </a:lnSpc>
              <a:spcBef>
                <a:spcPts val="0"/>
              </a:spcBef>
              <a:spcAft>
                <a:spcPts val="0"/>
              </a:spcAft>
              <a:buClr>
                <a:srgbClr val="000000"/>
              </a:buClr>
              <a:buSzPts val="1450"/>
              <a:buFont typeface="Arial"/>
              <a:buNone/>
              <a:defRPr b="0" i="0" sz="145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transition spd="slow">
    <p:fade thruBlk="1"/>
  </p:transition>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26">
    <p:spTree>
      <p:nvGrpSpPr>
        <p:cNvPr id="403" name="Shape 403"/>
        <p:cNvGrpSpPr/>
        <p:nvPr/>
      </p:nvGrpSpPr>
      <p:grpSpPr>
        <a:xfrm>
          <a:off x="0" y="0"/>
          <a:ext cx="0" cy="0"/>
          <a:chOff x="0" y="0"/>
          <a:chExt cx="0" cy="0"/>
        </a:xfrm>
      </p:grpSpPr>
      <p:cxnSp>
        <p:nvCxnSpPr>
          <p:cNvPr id="404" name="Google Shape;404;p41"/>
          <p:cNvCxnSpPr/>
          <p:nvPr/>
        </p:nvCxnSpPr>
        <p:spPr>
          <a:xfrm>
            <a:off x="4629641" y="2467320"/>
            <a:ext cx="466132" cy="0"/>
          </a:xfrm>
          <a:prstGeom prst="straightConnector1">
            <a:avLst/>
          </a:prstGeom>
          <a:noFill/>
          <a:ln cap="flat" cmpd="sng" w="57150">
            <a:solidFill>
              <a:srgbClr val="0501A3"/>
            </a:solidFill>
            <a:prstDash val="solid"/>
            <a:round/>
            <a:headEnd len="sm" w="sm" type="none"/>
            <a:tailEnd len="sm" w="sm" type="none"/>
          </a:ln>
        </p:spPr>
      </p:cxnSp>
      <p:cxnSp>
        <p:nvCxnSpPr>
          <p:cNvPr id="405" name="Google Shape;405;p41"/>
          <p:cNvCxnSpPr/>
          <p:nvPr/>
        </p:nvCxnSpPr>
        <p:spPr>
          <a:xfrm>
            <a:off x="3446661" y="893"/>
            <a:ext cx="0" cy="2031974"/>
          </a:xfrm>
          <a:prstGeom prst="straightConnector1">
            <a:avLst/>
          </a:prstGeom>
          <a:noFill/>
          <a:ln cap="flat" cmpd="sng" w="38100">
            <a:solidFill>
              <a:srgbClr val="0501A3"/>
            </a:solidFill>
            <a:prstDash val="solid"/>
            <a:round/>
            <a:headEnd len="sm" w="sm" type="none"/>
            <a:tailEnd len="sm" w="sm" type="none"/>
          </a:ln>
        </p:spPr>
      </p:cxnSp>
      <p:sp>
        <p:nvSpPr>
          <p:cNvPr id="406" name="Google Shape;406;p41"/>
          <p:cNvSpPr/>
          <p:nvPr/>
        </p:nvSpPr>
        <p:spPr>
          <a:xfrm>
            <a:off x="5457818" y="2354749"/>
            <a:ext cx="1684280" cy="1684280"/>
          </a:xfrm>
          <a:prstGeom prst="rect">
            <a:avLst/>
          </a:prstGeom>
          <a:solidFill>
            <a:schemeClr val="accent1"/>
          </a:solidFill>
          <a:ln cap="flat" cmpd="sng" w="25400">
            <a:solidFill>
              <a:srgbClr val="07047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Montserrat Light"/>
              <a:ea typeface="Montserrat Light"/>
              <a:cs typeface="Montserrat Light"/>
              <a:sym typeface="Montserrat Light"/>
            </a:endParaRPr>
          </a:p>
        </p:txBody>
      </p:sp>
      <p:sp>
        <p:nvSpPr>
          <p:cNvPr id="407" name="Google Shape;407;p41"/>
          <p:cNvSpPr txBox="1"/>
          <p:nvPr>
            <p:ph idx="1" type="body"/>
          </p:nvPr>
        </p:nvSpPr>
        <p:spPr>
          <a:xfrm>
            <a:off x="7608210" y="2298930"/>
            <a:ext cx="3144485" cy="242296"/>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08" name="Google Shape;408;p41"/>
          <p:cNvSpPr txBox="1"/>
          <p:nvPr>
            <p:ph idx="2" type="body"/>
          </p:nvPr>
        </p:nvSpPr>
        <p:spPr>
          <a:xfrm>
            <a:off x="7613549" y="2701538"/>
            <a:ext cx="3144485" cy="1263777"/>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09" name="Google Shape;409;p41"/>
          <p:cNvSpPr txBox="1"/>
          <p:nvPr>
            <p:ph idx="3" type="body"/>
          </p:nvPr>
        </p:nvSpPr>
        <p:spPr>
          <a:xfrm>
            <a:off x="811849" y="2233601"/>
            <a:ext cx="3144485" cy="242296"/>
          </a:xfrm>
          <a:prstGeom prst="rect">
            <a:avLst/>
          </a:prstGeom>
          <a:noFill/>
          <a:ln>
            <a:noFill/>
          </a:ln>
        </p:spPr>
        <p:txBody>
          <a:bodyPr anchorCtr="0" anchor="t" bIns="0" lIns="0" spcFirstLastPara="1" rIns="0" wrap="square" tIns="0">
            <a:normAutofit/>
          </a:bodyPr>
          <a:lstStyle>
            <a:lvl1pPr indent="-228600" lvl="0" marL="457200" marR="0" rtl="0" algn="r">
              <a:lnSpc>
                <a:spcPct val="150000"/>
              </a:lnSpc>
              <a:spcBef>
                <a:spcPts val="0"/>
              </a:spcBef>
              <a:spcAft>
                <a:spcPts val="0"/>
              </a:spcAft>
              <a:buClr>
                <a:srgbClr val="000000"/>
              </a:buClr>
              <a:buSzPts val="1100"/>
              <a:buFont typeface="Arial"/>
              <a:buNone/>
              <a:defRPr b="0" i="0" sz="11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10" name="Google Shape;410;p41"/>
          <p:cNvSpPr txBox="1"/>
          <p:nvPr>
            <p:ph idx="4" type="body"/>
          </p:nvPr>
        </p:nvSpPr>
        <p:spPr>
          <a:xfrm>
            <a:off x="811849" y="2595271"/>
            <a:ext cx="3144485" cy="388384"/>
          </a:xfrm>
          <a:prstGeom prst="rect">
            <a:avLst/>
          </a:prstGeom>
          <a:noFill/>
          <a:ln>
            <a:noFill/>
          </a:ln>
        </p:spPr>
        <p:txBody>
          <a:bodyPr anchorCtr="0" anchor="t" bIns="0" lIns="0" spcFirstLastPara="1" rIns="0" wrap="square" tIns="0">
            <a:normAutofit/>
          </a:bodyPr>
          <a:lstStyle>
            <a:lvl1pPr indent="-228600" lvl="0" marL="457200" marR="0" rtl="0" algn="r">
              <a:lnSpc>
                <a:spcPct val="150000"/>
              </a:lnSpc>
              <a:spcBef>
                <a:spcPts val="0"/>
              </a:spcBef>
              <a:spcAft>
                <a:spcPts val="0"/>
              </a:spcAft>
              <a:buClr>
                <a:srgbClr val="000000"/>
              </a:buClr>
              <a:buSzPts val="1450"/>
              <a:buFont typeface="Arial"/>
              <a:buNone/>
              <a:defRPr b="0" i="0" sz="145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transition spd="slow">
    <p:fade thruBlk="1"/>
  </p:transition>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27">
    <p:spTree>
      <p:nvGrpSpPr>
        <p:cNvPr id="411" name="Shape 411"/>
        <p:cNvGrpSpPr/>
        <p:nvPr/>
      </p:nvGrpSpPr>
      <p:grpSpPr>
        <a:xfrm>
          <a:off x="0" y="0"/>
          <a:ext cx="0" cy="0"/>
          <a:chOff x="0" y="0"/>
          <a:chExt cx="0" cy="0"/>
        </a:xfrm>
      </p:grpSpPr>
      <p:sp>
        <p:nvSpPr>
          <p:cNvPr id="412" name="Google Shape;412;p42"/>
          <p:cNvSpPr txBox="1"/>
          <p:nvPr>
            <p:ph idx="1" type="body"/>
          </p:nvPr>
        </p:nvSpPr>
        <p:spPr>
          <a:xfrm>
            <a:off x="8480799" y="1638431"/>
            <a:ext cx="810109" cy="692368"/>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3600"/>
              <a:buFont typeface="Arial"/>
              <a:buNone/>
              <a:defRPr b="0" i="0" sz="3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13" name="Google Shape;413;p42"/>
          <p:cNvSpPr txBox="1"/>
          <p:nvPr>
            <p:ph idx="2" type="body"/>
          </p:nvPr>
        </p:nvSpPr>
        <p:spPr>
          <a:xfrm>
            <a:off x="7313612" y="4687399"/>
            <a:ext cx="3144485" cy="242296"/>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14" name="Google Shape;414;p42"/>
          <p:cNvSpPr txBox="1"/>
          <p:nvPr>
            <p:ph idx="3" type="body"/>
          </p:nvPr>
        </p:nvSpPr>
        <p:spPr>
          <a:xfrm>
            <a:off x="7318951" y="5090007"/>
            <a:ext cx="3144485" cy="1263777"/>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cxnSp>
        <p:nvCxnSpPr>
          <p:cNvPr id="415" name="Google Shape;415;p42"/>
          <p:cNvCxnSpPr/>
          <p:nvPr/>
        </p:nvCxnSpPr>
        <p:spPr>
          <a:xfrm rot="10800000">
            <a:off x="3430906" y="1568300"/>
            <a:ext cx="837188" cy="0"/>
          </a:xfrm>
          <a:prstGeom prst="straightConnector1">
            <a:avLst/>
          </a:prstGeom>
          <a:noFill/>
          <a:ln cap="flat" cmpd="sng" w="76200">
            <a:solidFill>
              <a:schemeClr val="lt2"/>
            </a:solidFill>
            <a:prstDash val="solid"/>
            <a:round/>
            <a:headEnd len="sm" w="sm" type="none"/>
            <a:tailEnd len="sm" w="sm" type="none"/>
          </a:ln>
        </p:spPr>
      </p:cxnSp>
      <p:sp>
        <p:nvSpPr>
          <p:cNvPr id="416" name="Google Shape;416;p42"/>
          <p:cNvSpPr/>
          <p:nvPr/>
        </p:nvSpPr>
        <p:spPr>
          <a:xfrm>
            <a:off x="7877475" y="2432310"/>
            <a:ext cx="1993381" cy="1993381"/>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Montserrat Light"/>
              <a:ea typeface="Montserrat Light"/>
              <a:cs typeface="Montserrat Light"/>
              <a:sym typeface="Montserrat Light"/>
            </a:endParaRPr>
          </a:p>
        </p:txBody>
      </p:sp>
      <p:cxnSp>
        <p:nvCxnSpPr>
          <p:cNvPr id="417" name="Google Shape;417;p42"/>
          <p:cNvCxnSpPr>
            <a:stCxn id="416" idx="6"/>
          </p:cNvCxnSpPr>
          <p:nvPr/>
        </p:nvCxnSpPr>
        <p:spPr>
          <a:xfrm>
            <a:off x="9870856" y="3429000"/>
            <a:ext cx="2318100" cy="0"/>
          </a:xfrm>
          <a:prstGeom prst="straightConnector1">
            <a:avLst/>
          </a:prstGeom>
          <a:noFill/>
          <a:ln cap="flat" cmpd="sng" w="38100">
            <a:solidFill>
              <a:srgbClr val="0501A3"/>
            </a:solidFill>
            <a:prstDash val="solid"/>
            <a:round/>
            <a:headEnd len="sm" w="sm" type="none"/>
            <a:tailEnd len="sm" w="sm" type="none"/>
          </a:ln>
        </p:spPr>
      </p:cxnSp>
      <p:sp>
        <p:nvSpPr>
          <p:cNvPr id="418" name="Google Shape;418;p42"/>
          <p:cNvSpPr/>
          <p:nvPr>
            <p:ph idx="4" type="pic"/>
          </p:nvPr>
        </p:nvSpPr>
        <p:spPr>
          <a:xfrm>
            <a:off x="837982" y="0"/>
            <a:ext cx="3011519" cy="6858000"/>
          </a:xfrm>
          <a:prstGeom prst="rect">
            <a:avLst/>
          </a:prstGeom>
          <a:noFill/>
          <a:ln>
            <a:noFill/>
          </a:ln>
        </p:spPr>
      </p:sp>
      <p:sp>
        <p:nvSpPr>
          <p:cNvPr id="419" name="Google Shape;419;p42"/>
          <p:cNvSpPr txBox="1"/>
          <p:nvPr>
            <p:ph idx="5" type="body"/>
          </p:nvPr>
        </p:nvSpPr>
        <p:spPr>
          <a:xfrm>
            <a:off x="4155250" y="1176889"/>
            <a:ext cx="3722225" cy="692369"/>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420" name="Google Shape;420;p42"/>
          <p:cNvSpPr txBox="1"/>
          <p:nvPr>
            <p:ph idx="6" type="body"/>
          </p:nvPr>
        </p:nvSpPr>
        <p:spPr>
          <a:xfrm>
            <a:off x="4155250" y="820364"/>
            <a:ext cx="3416475"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35" name="Shape 35"/>
        <p:cNvGrpSpPr/>
        <p:nvPr/>
      </p:nvGrpSpPr>
      <p:grpSpPr>
        <a:xfrm>
          <a:off x="0" y="0"/>
          <a:ext cx="0" cy="0"/>
          <a:chOff x="0" y="0"/>
          <a:chExt cx="0" cy="0"/>
        </a:xfrm>
      </p:grpSpPr>
      <p:sp>
        <p:nvSpPr>
          <p:cNvPr id="36" name="Google Shape;36;p7"/>
          <p:cNvSpPr txBox="1"/>
          <p:nvPr>
            <p:ph idx="1" type="body"/>
          </p:nvPr>
        </p:nvSpPr>
        <p:spPr>
          <a:xfrm>
            <a:off x="558141" y="4894893"/>
            <a:ext cx="11251270" cy="1138517"/>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37" name="Google Shape;37;p7"/>
          <p:cNvSpPr txBox="1"/>
          <p:nvPr>
            <p:ph idx="2" type="body"/>
          </p:nvPr>
        </p:nvSpPr>
        <p:spPr>
          <a:xfrm>
            <a:off x="558140" y="658898"/>
            <a:ext cx="11251271" cy="609074"/>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38" name="Google Shape;38;p7"/>
          <p:cNvSpPr txBox="1"/>
          <p:nvPr>
            <p:ph idx="3" type="body"/>
          </p:nvPr>
        </p:nvSpPr>
        <p:spPr>
          <a:xfrm>
            <a:off x="558140" y="302372"/>
            <a:ext cx="11251271"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39" name="Google Shape;39;p7"/>
          <p:cNvCxnSpPr/>
          <p:nvPr/>
        </p:nvCxnSpPr>
        <p:spPr>
          <a:xfrm rot="10800000">
            <a:off x="379412" y="261553"/>
            <a:ext cx="0" cy="1006419"/>
          </a:xfrm>
          <a:prstGeom prst="straightConnector1">
            <a:avLst/>
          </a:prstGeom>
          <a:noFill/>
          <a:ln cap="flat" cmpd="sng" w="38100">
            <a:solidFill>
              <a:schemeClr val="dk2"/>
            </a:solidFill>
            <a:prstDash val="solid"/>
            <a:round/>
            <a:headEnd len="sm" w="sm" type="none"/>
            <a:tailEnd len="sm" w="sm" type="none"/>
          </a:ln>
        </p:spPr>
      </p:cxnSp>
    </p:spTree>
  </p:cSld>
  <p:clrMapOvr>
    <a:masterClrMapping/>
  </p:clrMapOvr>
  <p:transition spd="slow">
    <p:fade thruBlk="1"/>
  </p:transition>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28">
    <p:spTree>
      <p:nvGrpSpPr>
        <p:cNvPr id="421" name="Shape 421"/>
        <p:cNvGrpSpPr/>
        <p:nvPr/>
      </p:nvGrpSpPr>
      <p:grpSpPr>
        <a:xfrm>
          <a:off x="0" y="0"/>
          <a:ext cx="0" cy="0"/>
          <a:chOff x="0" y="0"/>
          <a:chExt cx="0" cy="0"/>
        </a:xfrm>
      </p:grpSpPr>
      <p:cxnSp>
        <p:nvCxnSpPr>
          <p:cNvPr id="422" name="Google Shape;422;p43"/>
          <p:cNvCxnSpPr>
            <a:endCxn id="423" idx="2"/>
          </p:cNvCxnSpPr>
          <p:nvPr/>
        </p:nvCxnSpPr>
        <p:spPr>
          <a:xfrm>
            <a:off x="-133" y="3429000"/>
            <a:ext cx="978600" cy="0"/>
          </a:xfrm>
          <a:prstGeom prst="straightConnector1">
            <a:avLst/>
          </a:prstGeom>
          <a:noFill/>
          <a:ln cap="flat" cmpd="sng" w="38100">
            <a:solidFill>
              <a:srgbClr val="0501A3"/>
            </a:solidFill>
            <a:prstDash val="solid"/>
            <a:round/>
            <a:headEnd len="sm" w="sm" type="none"/>
            <a:tailEnd len="sm" w="sm" type="none"/>
          </a:ln>
        </p:spPr>
      </p:cxnSp>
      <p:cxnSp>
        <p:nvCxnSpPr>
          <p:cNvPr id="424" name="Google Shape;424;p43"/>
          <p:cNvCxnSpPr>
            <a:stCxn id="423" idx="6"/>
            <a:endCxn id="425" idx="2"/>
          </p:cNvCxnSpPr>
          <p:nvPr/>
        </p:nvCxnSpPr>
        <p:spPr>
          <a:xfrm>
            <a:off x="2971848" y="3429000"/>
            <a:ext cx="762600" cy="0"/>
          </a:xfrm>
          <a:prstGeom prst="straightConnector1">
            <a:avLst/>
          </a:prstGeom>
          <a:noFill/>
          <a:ln cap="flat" cmpd="sng" w="38100">
            <a:solidFill>
              <a:srgbClr val="0501A3"/>
            </a:solidFill>
            <a:prstDash val="solid"/>
            <a:round/>
            <a:headEnd len="sm" w="sm" type="none"/>
            <a:tailEnd len="sm" w="sm" type="none"/>
          </a:ln>
        </p:spPr>
      </p:cxnSp>
      <p:cxnSp>
        <p:nvCxnSpPr>
          <p:cNvPr id="426" name="Google Shape;426;p43"/>
          <p:cNvCxnSpPr>
            <a:stCxn id="427" idx="6"/>
            <a:endCxn id="428" idx="2"/>
          </p:cNvCxnSpPr>
          <p:nvPr/>
        </p:nvCxnSpPr>
        <p:spPr>
          <a:xfrm>
            <a:off x="8483727" y="3429000"/>
            <a:ext cx="762600" cy="0"/>
          </a:xfrm>
          <a:prstGeom prst="straightConnector1">
            <a:avLst/>
          </a:prstGeom>
          <a:noFill/>
          <a:ln cap="flat" cmpd="sng" w="38100">
            <a:solidFill>
              <a:srgbClr val="0501A3"/>
            </a:solidFill>
            <a:prstDash val="solid"/>
            <a:round/>
            <a:headEnd len="sm" w="sm" type="none"/>
            <a:tailEnd len="sm" w="sm" type="none"/>
          </a:ln>
        </p:spPr>
      </p:cxnSp>
      <p:sp>
        <p:nvSpPr>
          <p:cNvPr id="428" name="Google Shape;428;p43"/>
          <p:cNvSpPr/>
          <p:nvPr/>
        </p:nvSpPr>
        <p:spPr>
          <a:xfrm>
            <a:off x="9246286" y="2432310"/>
            <a:ext cx="1993381" cy="1993381"/>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Arial"/>
              <a:ea typeface="Arial"/>
              <a:cs typeface="Arial"/>
              <a:sym typeface="Arial"/>
            </a:endParaRPr>
          </a:p>
        </p:txBody>
      </p:sp>
      <p:sp>
        <p:nvSpPr>
          <p:cNvPr id="427" name="Google Shape;427;p43"/>
          <p:cNvSpPr/>
          <p:nvPr/>
        </p:nvSpPr>
        <p:spPr>
          <a:xfrm>
            <a:off x="6490346" y="2432310"/>
            <a:ext cx="1993381" cy="1993381"/>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Arial"/>
              <a:ea typeface="Arial"/>
              <a:cs typeface="Arial"/>
              <a:sym typeface="Arial"/>
            </a:endParaRPr>
          </a:p>
        </p:txBody>
      </p:sp>
      <p:sp>
        <p:nvSpPr>
          <p:cNvPr id="423" name="Google Shape;423;p43"/>
          <p:cNvSpPr/>
          <p:nvPr/>
        </p:nvSpPr>
        <p:spPr>
          <a:xfrm>
            <a:off x="978467" y="2432310"/>
            <a:ext cx="1993381" cy="1993381"/>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Arial"/>
              <a:ea typeface="Arial"/>
              <a:cs typeface="Arial"/>
              <a:sym typeface="Arial"/>
            </a:endParaRPr>
          </a:p>
        </p:txBody>
      </p:sp>
      <p:cxnSp>
        <p:nvCxnSpPr>
          <p:cNvPr id="429" name="Google Shape;429;p43"/>
          <p:cNvCxnSpPr>
            <a:stCxn id="425" idx="6"/>
            <a:endCxn id="427" idx="2"/>
          </p:cNvCxnSpPr>
          <p:nvPr/>
        </p:nvCxnSpPr>
        <p:spPr>
          <a:xfrm>
            <a:off x="5727788" y="3429000"/>
            <a:ext cx="762600" cy="0"/>
          </a:xfrm>
          <a:prstGeom prst="straightConnector1">
            <a:avLst/>
          </a:prstGeom>
          <a:noFill/>
          <a:ln cap="flat" cmpd="sng" w="38100">
            <a:solidFill>
              <a:srgbClr val="0501A3"/>
            </a:solidFill>
            <a:prstDash val="solid"/>
            <a:round/>
            <a:headEnd len="sm" w="sm" type="none"/>
            <a:tailEnd len="sm" w="sm" type="none"/>
          </a:ln>
        </p:spPr>
      </p:cxnSp>
      <p:sp>
        <p:nvSpPr>
          <p:cNvPr id="425" name="Google Shape;425;p43"/>
          <p:cNvSpPr/>
          <p:nvPr/>
        </p:nvSpPr>
        <p:spPr>
          <a:xfrm>
            <a:off x="3734407" y="2432310"/>
            <a:ext cx="1993381" cy="1993381"/>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Arial"/>
              <a:ea typeface="Arial"/>
              <a:cs typeface="Arial"/>
              <a:sym typeface="Arial"/>
            </a:endParaRPr>
          </a:p>
        </p:txBody>
      </p:sp>
      <p:sp>
        <p:nvSpPr>
          <p:cNvPr id="430" name="Google Shape;430;p43"/>
          <p:cNvSpPr txBox="1"/>
          <p:nvPr>
            <p:ph idx="1" type="body"/>
          </p:nvPr>
        </p:nvSpPr>
        <p:spPr>
          <a:xfrm>
            <a:off x="1557883" y="1564279"/>
            <a:ext cx="810109" cy="692368"/>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3600"/>
              <a:buFont typeface="Arial"/>
              <a:buNone/>
              <a:defRPr b="0" i="0" sz="3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31" name="Google Shape;431;p43"/>
          <p:cNvSpPr txBox="1"/>
          <p:nvPr>
            <p:ph idx="2" type="body"/>
          </p:nvPr>
        </p:nvSpPr>
        <p:spPr>
          <a:xfrm>
            <a:off x="819938" y="4613247"/>
            <a:ext cx="2286000" cy="214041"/>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32" name="Google Shape;432;p43"/>
          <p:cNvSpPr txBox="1"/>
          <p:nvPr>
            <p:ph idx="3" type="body"/>
          </p:nvPr>
        </p:nvSpPr>
        <p:spPr>
          <a:xfrm>
            <a:off x="819938" y="5015855"/>
            <a:ext cx="2286000" cy="1263777"/>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33" name="Google Shape;433;p43"/>
          <p:cNvSpPr txBox="1"/>
          <p:nvPr>
            <p:ph idx="4" type="body"/>
          </p:nvPr>
        </p:nvSpPr>
        <p:spPr>
          <a:xfrm>
            <a:off x="4299959" y="1564279"/>
            <a:ext cx="810109" cy="692368"/>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3600"/>
              <a:buFont typeface="Arial"/>
              <a:buNone/>
              <a:defRPr b="0" i="0" sz="3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34" name="Google Shape;434;p43"/>
          <p:cNvSpPr txBox="1"/>
          <p:nvPr>
            <p:ph idx="5" type="body"/>
          </p:nvPr>
        </p:nvSpPr>
        <p:spPr>
          <a:xfrm>
            <a:off x="3570171" y="4613247"/>
            <a:ext cx="2286000" cy="214041"/>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35" name="Google Shape;435;p43"/>
          <p:cNvSpPr txBox="1"/>
          <p:nvPr>
            <p:ph idx="6" type="body"/>
          </p:nvPr>
        </p:nvSpPr>
        <p:spPr>
          <a:xfrm>
            <a:off x="3570171" y="5015855"/>
            <a:ext cx="2286000" cy="1263777"/>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36" name="Google Shape;436;p43"/>
          <p:cNvSpPr txBox="1"/>
          <p:nvPr>
            <p:ph idx="7" type="body"/>
          </p:nvPr>
        </p:nvSpPr>
        <p:spPr>
          <a:xfrm>
            <a:off x="7102422" y="1564279"/>
            <a:ext cx="810109" cy="692368"/>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3600"/>
              <a:buFont typeface="Arial"/>
              <a:buNone/>
              <a:defRPr b="0" i="0" sz="3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37" name="Google Shape;437;p43"/>
          <p:cNvSpPr txBox="1"/>
          <p:nvPr>
            <p:ph idx="8" type="body"/>
          </p:nvPr>
        </p:nvSpPr>
        <p:spPr>
          <a:xfrm>
            <a:off x="6370711" y="4613247"/>
            <a:ext cx="2286000" cy="214041"/>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38" name="Google Shape;438;p43"/>
          <p:cNvSpPr txBox="1"/>
          <p:nvPr>
            <p:ph idx="9" type="body"/>
          </p:nvPr>
        </p:nvSpPr>
        <p:spPr>
          <a:xfrm>
            <a:off x="6370711" y="5015855"/>
            <a:ext cx="2286000" cy="1263777"/>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39" name="Google Shape;439;p43"/>
          <p:cNvSpPr txBox="1"/>
          <p:nvPr>
            <p:ph idx="13" type="body"/>
          </p:nvPr>
        </p:nvSpPr>
        <p:spPr>
          <a:xfrm>
            <a:off x="9837921" y="1564279"/>
            <a:ext cx="810109" cy="692368"/>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3600"/>
              <a:buFont typeface="Arial"/>
              <a:buNone/>
              <a:defRPr b="0" i="0" sz="3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40" name="Google Shape;440;p43"/>
          <p:cNvSpPr txBox="1"/>
          <p:nvPr>
            <p:ph idx="14" type="body"/>
          </p:nvPr>
        </p:nvSpPr>
        <p:spPr>
          <a:xfrm>
            <a:off x="9171251" y="4596423"/>
            <a:ext cx="2286000" cy="214041"/>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41" name="Google Shape;441;p43"/>
          <p:cNvSpPr txBox="1"/>
          <p:nvPr>
            <p:ph idx="15" type="body"/>
          </p:nvPr>
        </p:nvSpPr>
        <p:spPr>
          <a:xfrm>
            <a:off x="9171251" y="4999031"/>
            <a:ext cx="2286000" cy="1263777"/>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transition spd="slow">
    <p:fade thruBlk="1"/>
  </p:transition>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29">
    <p:spTree>
      <p:nvGrpSpPr>
        <p:cNvPr id="442" name="Shape 442"/>
        <p:cNvGrpSpPr/>
        <p:nvPr/>
      </p:nvGrpSpPr>
      <p:grpSpPr>
        <a:xfrm>
          <a:off x="0" y="0"/>
          <a:ext cx="0" cy="0"/>
          <a:chOff x="0" y="0"/>
          <a:chExt cx="0" cy="0"/>
        </a:xfrm>
      </p:grpSpPr>
      <p:sp>
        <p:nvSpPr>
          <p:cNvPr id="443" name="Google Shape;443;p44"/>
          <p:cNvSpPr txBox="1"/>
          <p:nvPr>
            <p:ph idx="1" type="body"/>
          </p:nvPr>
        </p:nvSpPr>
        <p:spPr>
          <a:xfrm>
            <a:off x="7127366" y="4233778"/>
            <a:ext cx="1991571" cy="214041"/>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44" name="Google Shape;444;p44"/>
          <p:cNvSpPr txBox="1"/>
          <p:nvPr>
            <p:ph idx="2" type="body"/>
          </p:nvPr>
        </p:nvSpPr>
        <p:spPr>
          <a:xfrm>
            <a:off x="7127366" y="4636386"/>
            <a:ext cx="1991571" cy="1263777"/>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45" name="Google Shape;445;p44"/>
          <p:cNvSpPr txBox="1"/>
          <p:nvPr>
            <p:ph idx="3" type="body"/>
          </p:nvPr>
        </p:nvSpPr>
        <p:spPr>
          <a:xfrm>
            <a:off x="9806063" y="4233778"/>
            <a:ext cx="1991571" cy="214041"/>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46" name="Google Shape;446;p44"/>
          <p:cNvSpPr txBox="1"/>
          <p:nvPr>
            <p:ph idx="4" type="body"/>
          </p:nvPr>
        </p:nvSpPr>
        <p:spPr>
          <a:xfrm>
            <a:off x="9806063" y="4636386"/>
            <a:ext cx="1991571" cy="1263777"/>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47" name="Google Shape;447;p44"/>
          <p:cNvSpPr txBox="1"/>
          <p:nvPr>
            <p:ph idx="5" type="body"/>
          </p:nvPr>
        </p:nvSpPr>
        <p:spPr>
          <a:xfrm>
            <a:off x="7131676" y="2034839"/>
            <a:ext cx="1991571" cy="214041"/>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48" name="Google Shape;448;p44"/>
          <p:cNvSpPr txBox="1"/>
          <p:nvPr>
            <p:ph idx="6" type="body"/>
          </p:nvPr>
        </p:nvSpPr>
        <p:spPr>
          <a:xfrm>
            <a:off x="7131676" y="2437447"/>
            <a:ext cx="1991571" cy="1263777"/>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49" name="Google Shape;449;p44"/>
          <p:cNvSpPr txBox="1"/>
          <p:nvPr>
            <p:ph idx="7" type="body"/>
          </p:nvPr>
        </p:nvSpPr>
        <p:spPr>
          <a:xfrm>
            <a:off x="558140" y="2034839"/>
            <a:ext cx="5536272" cy="3865324"/>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50" name="Google Shape;450;p44"/>
          <p:cNvSpPr txBox="1"/>
          <p:nvPr>
            <p:ph idx="8" type="body"/>
          </p:nvPr>
        </p:nvSpPr>
        <p:spPr>
          <a:xfrm>
            <a:off x="9810373" y="2034839"/>
            <a:ext cx="1991571" cy="214041"/>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51" name="Google Shape;451;p44"/>
          <p:cNvSpPr txBox="1"/>
          <p:nvPr>
            <p:ph idx="9" type="body"/>
          </p:nvPr>
        </p:nvSpPr>
        <p:spPr>
          <a:xfrm>
            <a:off x="9810373" y="2437447"/>
            <a:ext cx="1991571" cy="1263777"/>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52" name="Google Shape;452;p44"/>
          <p:cNvSpPr txBox="1"/>
          <p:nvPr>
            <p:ph idx="13" type="body"/>
          </p:nvPr>
        </p:nvSpPr>
        <p:spPr>
          <a:xfrm>
            <a:off x="558140" y="658898"/>
            <a:ext cx="11251271" cy="609074"/>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453" name="Google Shape;453;p44"/>
          <p:cNvSpPr txBox="1"/>
          <p:nvPr>
            <p:ph idx="14" type="body"/>
          </p:nvPr>
        </p:nvSpPr>
        <p:spPr>
          <a:xfrm>
            <a:off x="558140" y="302372"/>
            <a:ext cx="11251271"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454" name="Google Shape;454;p44"/>
          <p:cNvCxnSpPr/>
          <p:nvPr/>
        </p:nvCxnSpPr>
        <p:spPr>
          <a:xfrm rot="10800000">
            <a:off x="379412" y="261553"/>
            <a:ext cx="0" cy="1006419"/>
          </a:xfrm>
          <a:prstGeom prst="straightConnector1">
            <a:avLst/>
          </a:prstGeom>
          <a:noFill/>
          <a:ln cap="flat" cmpd="sng" w="38100">
            <a:solidFill>
              <a:schemeClr val="dk2"/>
            </a:solidFill>
            <a:prstDash val="solid"/>
            <a:round/>
            <a:headEnd len="sm" w="sm" type="none"/>
            <a:tailEnd len="sm" w="sm" type="none"/>
          </a:ln>
        </p:spPr>
      </p:cxnSp>
    </p:spTree>
  </p:cSld>
  <p:clrMapOvr>
    <a:masterClrMapping/>
  </p:clrMapOvr>
  <p:transition spd="slow">
    <p:fade thruBlk="1"/>
  </p:transition>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30">
    <p:spTree>
      <p:nvGrpSpPr>
        <p:cNvPr id="455" name="Shape 455"/>
        <p:cNvGrpSpPr/>
        <p:nvPr/>
      </p:nvGrpSpPr>
      <p:grpSpPr>
        <a:xfrm>
          <a:off x="0" y="0"/>
          <a:ext cx="0" cy="0"/>
          <a:chOff x="0" y="0"/>
          <a:chExt cx="0" cy="0"/>
        </a:xfrm>
      </p:grpSpPr>
      <p:sp>
        <p:nvSpPr>
          <p:cNvPr id="456" name="Google Shape;456;p45"/>
          <p:cNvSpPr txBox="1"/>
          <p:nvPr>
            <p:ph idx="1" type="body"/>
          </p:nvPr>
        </p:nvSpPr>
        <p:spPr>
          <a:xfrm>
            <a:off x="558142" y="1781632"/>
            <a:ext cx="4744814" cy="4390568"/>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57" name="Google Shape;457;p45"/>
          <p:cNvSpPr/>
          <p:nvPr/>
        </p:nvSpPr>
        <p:spPr>
          <a:xfrm>
            <a:off x="9866161" y="810495"/>
            <a:ext cx="462997" cy="423990"/>
          </a:xfrm>
          <a:custGeom>
            <a:rect b="b" l="l" r="r" t="t"/>
            <a:pathLst>
              <a:path extrusionOk="0" h="322" w="353">
                <a:moveTo>
                  <a:pt x="353" y="109"/>
                </a:moveTo>
                <a:cubicBezTo>
                  <a:pt x="353" y="49"/>
                  <a:pt x="296" y="0"/>
                  <a:pt x="225" y="0"/>
                </a:cubicBezTo>
                <a:cubicBezTo>
                  <a:pt x="172" y="0"/>
                  <a:pt x="126" y="28"/>
                  <a:pt x="107" y="66"/>
                </a:cubicBezTo>
                <a:cubicBezTo>
                  <a:pt x="113" y="65"/>
                  <a:pt x="119" y="65"/>
                  <a:pt x="126" y="65"/>
                </a:cubicBezTo>
                <a:cubicBezTo>
                  <a:pt x="145" y="36"/>
                  <a:pt x="182" y="17"/>
                  <a:pt x="225" y="17"/>
                </a:cubicBezTo>
                <a:cubicBezTo>
                  <a:pt x="287" y="17"/>
                  <a:pt x="337" y="58"/>
                  <a:pt x="337" y="109"/>
                </a:cubicBezTo>
                <a:cubicBezTo>
                  <a:pt x="337" y="134"/>
                  <a:pt x="325" y="157"/>
                  <a:pt x="303" y="175"/>
                </a:cubicBezTo>
                <a:cubicBezTo>
                  <a:pt x="298" y="179"/>
                  <a:pt x="296" y="185"/>
                  <a:pt x="298" y="191"/>
                </a:cubicBezTo>
                <a:cubicBezTo>
                  <a:pt x="305" y="215"/>
                  <a:pt x="305" y="215"/>
                  <a:pt x="305" y="215"/>
                </a:cubicBezTo>
                <a:cubicBezTo>
                  <a:pt x="272" y="202"/>
                  <a:pt x="272" y="202"/>
                  <a:pt x="272" y="202"/>
                </a:cubicBezTo>
                <a:cubicBezTo>
                  <a:pt x="271" y="207"/>
                  <a:pt x="270" y="213"/>
                  <a:pt x="268" y="218"/>
                </a:cubicBezTo>
                <a:cubicBezTo>
                  <a:pt x="329" y="241"/>
                  <a:pt x="329" y="241"/>
                  <a:pt x="329" y="241"/>
                </a:cubicBezTo>
                <a:cubicBezTo>
                  <a:pt x="314" y="187"/>
                  <a:pt x="314" y="187"/>
                  <a:pt x="314" y="187"/>
                </a:cubicBezTo>
                <a:cubicBezTo>
                  <a:pt x="338" y="167"/>
                  <a:pt x="353" y="140"/>
                  <a:pt x="353" y="109"/>
                </a:cubicBezTo>
                <a:moveTo>
                  <a:pt x="128" y="81"/>
                </a:moveTo>
                <a:cubicBezTo>
                  <a:pt x="57" y="81"/>
                  <a:pt x="0" y="129"/>
                  <a:pt x="0" y="189"/>
                </a:cubicBezTo>
                <a:cubicBezTo>
                  <a:pt x="0" y="220"/>
                  <a:pt x="15" y="248"/>
                  <a:pt x="39" y="267"/>
                </a:cubicBezTo>
                <a:cubicBezTo>
                  <a:pt x="24" y="322"/>
                  <a:pt x="24" y="322"/>
                  <a:pt x="24" y="322"/>
                </a:cubicBezTo>
                <a:cubicBezTo>
                  <a:pt x="96" y="294"/>
                  <a:pt x="96" y="294"/>
                  <a:pt x="96" y="294"/>
                </a:cubicBezTo>
                <a:cubicBezTo>
                  <a:pt x="106" y="296"/>
                  <a:pt x="117" y="298"/>
                  <a:pt x="128" y="298"/>
                </a:cubicBezTo>
                <a:cubicBezTo>
                  <a:pt x="199" y="298"/>
                  <a:pt x="257" y="249"/>
                  <a:pt x="257" y="189"/>
                </a:cubicBezTo>
                <a:cubicBezTo>
                  <a:pt x="257" y="129"/>
                  <a:pt x="199" y="81"/>
                  <a:pt x="128" y="81"/>
                </a:cubicBezTo>
                <a:moveTo>
                  <a:pt x="128" y="281"/>
                </a:moveTo>
                <a:cubicBezTo>
                  <a:pt x="119" y="281"/>
                  <a:pt x="109" y="280"/>
                  <a:pt x="99" y="278"/>
                </a:cubicBezTo>
                <a:cubicBezTo>
                  <a:pt x="98" y="278"/>
                  <a:pt x="97" y="278"/>
                  <a:pt x="96" y="278"/>
                </a:cubicBezTo>
                <a:cubicBezTo>
                  <a:pt x="94" y="278"/>
                  <a:pt x="92" y="278"/>
                  <a:pt x="90" y="279"/>
                </a:cubicBezTo>
                <a:cubicBezTo>
                  <a:pt x="48" y="295"/>
                  <a:pt x="48" y="295"/>
                  <a:pt x="48" y="295"/>
                </a:cubicBezTo>
                <a:cubicBezTo>
                  <a:pt x="55" y="272"/>
                  <a:pt x="55" y="272"/>
                  <a:pt x="55" y="272"/>
                </a:cubicBezTo>
                <a:cubicBezTo>
                  <a:pt x="57" y="266"/>
                  <a:pt x="55" y="259"/>
                  <a:pt x="50" y="255"/>
                </a:cubicBezTo>
                <a:cubicBezTo>
                  <a:pt x="28" y="237"/>
                  <a:pt x="16" y="214"/>
                  <a:pt x="16" y="189"/>
                </a:cubicBezTo>
                <a:cubicBezTo>
                  <a:pt x="16" y="138"/>
                  <a:pt x="66" y="97"/>
                  <a:pt x="128" y="97"/>
                </a:cubicBezTo>
                <a:cubicBezTo>
                  <a:pt x="190" y="97"/>
                  <a:pt x="241" y="138"/>
                  <a:pt x="241" y="189"/>
                </a:cubicBezTo>
                <a:cubicBezTo>
                  <a:pt x="241" y="240"/>
                  <a:pt x="190" y="281"/>
                  <a:pt x="128" y="281"/>
                </a:cubicBezTo>
              </a:path>
            </a:pathLst>
          </a:custGeom>
          <a:solidFill>
            <a:schemeClr val="accen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Light"/>
              <a:ea typeface="Montserrat Light"/>
              <a:cs typeface="Montserrat Light"/>
              <a:sym typeface="Montserrat Light"/>
            </a:endParaRPr>
          </a:p>
        </p:txBody>
      </p:sp>
      <p:sp>
        <p:nvSpPr>
          <p:cNvPr id="458" name="Google Shape;458;p45"/>
          <p:cNvSpPr/>
          <p:nvPr/>
        </p:nvSpPr>
        <p:spPr>
          <a:xfrm>
            <a:off x="6885085" y="823798"/>
            <a:ext cx="428709" cy="428709"/>
          </a:xfrm>
          <a:custGeom>
            <a:rect b="b" l="l" r="r" t="t"/>
            <a:pathLst>
              <a:path extrusionOk="0" h="353" w="353">
                <a:moveTo>
                  <a:pt x="89" y="128"/>
                </a:moveTo>
                <a:cubicBezTo>
                  <a:pt x="111" y="128"/>
                  <a:pt x="129" y="110"/>
                  <a:pt x="129" y="88"/>
                </a:cubicBezTo>
                <a:cubicBezTo>
                  <a:pt x="129" y="66"/>
                  <a:pt x="111" y="48"/>
                  <a:pt x="89" y="48"/>
                </a:cubicBezTo>
                <a:cubicBezTo>
                  <a:pt x="66" y="48"/>
                  <a:pt x="48" y="66"/>
                  <a:pt x="48" y="88"/>
                </a:cubicBezTo>
                <a:cubicBezTo>
                  <a:pt x="48" y="110"/>
                  <a:pt x="66" y="128"/>
                  <a:pt x="89" y="128"/>
                </a:cubicBezTo>
                <a:moveTo>
                  <a:pt x="89" y="64"/>
                </a:moveTo>
                <a:cubicBezTo>
                  <a:pt x="102" y="64"/>
                  <a:pt x="113" y="75"/>
                  <a:pt x="113" y="88"/>
                </a:cubicBezTo>
                <a:cubicBezTo>
                  <a:pt x="113" y="101"/>
                  <a:pt x="102" y="112"/>
                  <a:pt x="89" y="112"/>
                </a:cubicBezTo>
                <a:cubicBezTo>
                  <a:pt x="75" y="112"/>
                  <a:pt x="64" y="101"/>
                  <a:pt x="64" y="88"/>
                </a:cubicBezTo>
                <a:cubicBezTo>
                  <a:pt x="64" y="75"/>
                  <a:pt x="75" y="64"/>
                  <a:pt x="89" y="64"/>
                </a:cubicBezTo>
                <a:moveTo>
                  <a:pt x="305" y="294"/>
                </a:moveTo>
                <a:cubicBezTo>
                  <a:pt x="305" y="294"/>
                  <a:pt x="305" y="294"/>
                  <a:pt x="305" y="294"/>
                </a:cubicBezTo>
                <a:cubicBezTo>
                  <a:pt x="304" y="293"/>
                  <a:pt x="304" y="292"/>
                  <a:pt x="303" y="291"/>
                </a:cubicBezTo>
                <a:cubicBezTo>
                  <a:pt x="232" y="189"/>
                  <a:pt x="232" y="189"/>
                  <a:pt x="232" y="189"/>
                </a:cubicBezTo>
                <a:cubicBezTo>
                  <a:pt x="232" y="189"/>
                  <a:pt x="232" y="189"/>
                  <a:pt x="232" y="189"/>
                </a:cubicBezTo>
                <a:cubicBezTo>
                  <a:pt x="231" y="187"/>
                  <a:pt x="228" y="184"/>
                  <a:pt x="225" y="184"/>
                </a:cubicBezTo>
                <a:cubicBezTo>
                  <a:pt x="223" y="184"/>
                  <a:pt x="221" y="185"/>
                  <a:pt x="219" y="187"/>
                </a:cubicBezTo>
                <a:cubicBezTo>
                  <a:pt x="186" y="220"/>
                  <a:pt x="186" y="220"/>
                  <a:pt x="186" y="220"/>
                </a:cubicBezTo>
                <a:cubicBezTo>
                  <a:pt x="144" y="157"/>
                  <a:pt x="144" y="157"/>
                  <a:pt x="144" y="157"/>
                </a:cubicBezTo>
                <a:cubicBezTo>
                  <a:pt x="143" y="154"/>
                  <a:pt x="140" y="152"/>
                  <a:pt x="137" y="152"/>
                </a:cubicBezTo>
                <a:cubicBezTo>
                  <a:pt x="134" y="152"/>
                  <a:pt x="132" y="154"/>
                  <a:pt x="130" y="156"/>
                </a:cubicBezTo>
                <a:cubicBezTo>
                  <a:pt x="130" y="156"/>
                  <a:pt x="130" y="156"/>
                  <a:pt x="130" y="156"/>
                </a:cubicBezTo>
                <a:cubicBezTo>
                  <a:pt x="50" y="292"/>
                  <a:pt x="50" y="292"/>
                  <a:pt x="50" y="292"/>
                </a:cubicBezTo>
                <a:cubicBezTo>
                  <a:pt x="50" y="292"/>
                  <a:pt x="50" y="292"/>
                  <a:pt x="50" y="292"/>
                </a:cubicBezTo>
                <a:cubicBezTo>
                  <a:pt x="49" y="294"/>
                  <a:pt x="48" y="295"/>
                  <a:pt x="48" y="297"/>
                </a:cubicBezTo>
                <a:cubicBezTo>
                  <a:pt x="48" y="301"/>
                  <a:pt x="52" y="305"/>
                  <a:pt x="56" y="305"/>
                </a:cubicBezTo>
                <a:cubicBezTo>
                  <a:pt x="297" y="305"/>
                  <a:pt x="297" y="305"/>
                  <a:pt x="297" y="305"/>
                </a:cubicBezTo>
                <a:cubicBezTo>
                  <a:pt x="302" y="305"/>
                  <a:pt x="305" y="301"/>
                  <a:pt x="305" y="297"/>
                </a:cubicBezTo>
                <a:cubicBezTo>
                  <a:pt x="305" y="296"/>
                  <a:pt x="305" y="295"/>
                  <a:pt x="305" y="294"/>
                </a:cubicBezTo>
                <a:close/>
                <a:moveTo>
                  <a:pt x="70" y="289"/>
                </a:moveTo>
                <a:cubicBezTo>
                  <a:pt x="137" y="175"/>
                  <a:pt x="137" y="175"/>
                  <a:pt x="137" y="175"/>
                </a:cubicBezTo>
                <a:cubicBezTo>
                  <a:pt x="177" y="236"/>
                  <a:pt x="177" y="236"/>
                  <a:pt x="177" y="236"/>
                </a:cubicBezTo>
                <a:cubicBezTo>
                  <a:pt x="178" y="237"/>
                  <a:pt x="178" y="237"/>
                  <a:pt x="179" y="238"/>
                </a:cubicBezTo>
                <a:cubicBezTo>
                  <a:pt x="179" y="238"/>
                  <a:pt x="179" y="238"/>
                  <a:pt x="179" y="238"/>
                </a:cubicBezTo>
                <a:cubicBezTo>
                  <a:pt x="181" y="240"/>
                  <a:pt x="183" y="241"/>
                  <a:pt x="185" y="241"/>
                </a:cubicBezTo>
                <a:cubicBezTo>
                  <a:pt x="187" y="241"/>
                  <a:pt x="189" y="240"/>
                  <a:pt x="191" y="238"/>
                </a:cubicBezTo>
                <a:cubicBezTo>
                  <a:pt x="224" y="205"/>
                  <a:pt x="224" y="205"/>
                  <a:pt x="224" y="205"/>
                </a:cubicBezTo>
                <a:cubicBezTo>
                  <a:pt x="282" y="289"/>
                  <a:pt x="282" y="289"/>
                  <a:pt x="282" y="289"/>
                </a:cubicBezTo>
                <a:lnTo>
                  <a:pt x="70" y="289"/>
                </a:lnTo>
                <a:close/>
                <a:moveTo>
                  <a:pt x="321" y="0"/>
                </a:moveTo>
                <a:cubicBezTo>
                  <a:pt x="32" y="0"/>
                  <a:pt x="32" y="0"/>
                  <a:pt x="32" y="0"/>
                </a:cubicBezTo>
                <a:cubicBezTo>
                  <a:pt x="15" y="0"/>
                  <a:pt x="0" y="14"/>
                  <a:pt x="0" y="32"/>
                </a:cubicBezTo>
                <a:cubicBezTo>
                  <a:pt x="0" y="321"/>
                  <a:pt x="0" y="321"/>
                  <a:pt x="0" y="321"/>
                </a:cubicBezTo>
                <a:cubicBezTo>
                  <a:pt x="0" y="339"/>
                  <a:pt x="15" y="353"/>
                  <a:pt x="32" y="353"/>
                </a:cubicBezTo>
                <a:cubicBezTo>
                  <a:pt x="321" y="353"/>
                  <a:pt x="321" y="353"/>
                  <a:pt x="321" y="353"/>
                </a:cubicBezTo>
                <a:cubicBezTo>
                  <a:pt x="339" y="353"/>
                  <a:pt x="353" y="339"/>
                  <a:pt x="353" y="321"/>
                </a:cubicBezTo>
                <a:cubicBezTo>
                  <a:pt x="353" y="32"/>
                  <a:pt x="353" y="32"/>
                  <a:pt x="353" y="32"/>
                </a:cubicBezTo>
                <a:cubicBezTo>
                  <a:pt x="353" y="14"/>
                  <a:pt x="339" y="0"/>
                  <a:pt x="321" y="0"/>
                </a:cubicBezTo>
                <a:moveTo>
                  <a:pt x="337" y="321"/>
                </a:moveTo>
                <a:cubicBezTo>
                  <a:pt x="337" y="330"/>
                  <a:pt x="330" y="337"/>
                  <a:pt x="321" y="337"/>
                </a:cubicBezTo>
                <a:cubicBezTo>
                  <a:pt x="32" y="337"/>
                  <a:pt x="32" y="337"/>
                  <a:pt x="32" y="337"/>
                </a:cubicBezTo>
                <a:cubicBezTo>
                  <a:pt x="23" y="337"/>
                  <a:pt x="16" y="330"/>
                  <a:pt x="16" y="321"/>
                </a:cubicBezTo>
                <a:cubicBezTo>
                  <a:pt x="16" y="32"/>
                  <a:pt x="16" y="32"/>
                  <a:pt x="16" y="32"/>
                </a:cubicBezTo>
                <a:cubicBezTo>
                  <a:pt x="16" y="23"/>
                  <a:pt x="23" y="16"/>
                  <a:pt x="32" y="16"/>
                </a:cubicBezTo>
                <a:cubicBezTo>
                  <a:pt x="321" y="16"/>
                  <a:pt x="321" y="16"/>
                  <a:pt x="321" y="16"/>
                </a:cubicBezTo>
                <a:cubicBezTo>
                  <a:pt x="330" y="16"/>
                  <a:pt x="337" y="23"/>
                  <a:pt x="337" y="32"/>
                </a:cubicBezTo>
                <a:lnTo>
                  <a:pt x="337" y="321"/>
                </a:lnTo>
                <a:close/>
              </a:path>
            </a:pathLst>
          </a:custGeom>
          <a:solidFill>
            <a:schemeClr val="accen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Light"/>
              <a:ea typeface="Montserrat Light"/>
              <a:cs typeface="Montserrat Light"/>
              <a:sym typeface="Montserrat Light"/>
            </a:endParaRPr>
          </a:p>
        </p:txBody>
      </p:sp>
      <p:sp>
        <p:nvSpPr>
          <p:cNvPr id="459" name="Google Shape;459;p45"/>
          <p:cNvSpPr/>
          <p:nvPr/>
        </p:nvSpPr>
        <p:spPr>
          <a:xfrm>
            <a:off x="6885870" y="2758633"/>
            <a:ext cx="427139" cy="427139"/>
          </a:xfrm>
          <a:custGeom>
            <a:rect b="b" l="l" r="r" t="t"/>
            <a:pathLst>
              <a:path extrusionOk="0" h="353" w="353">
                <a:moveTo>
                  <a:pt x="177" y="80"/>
                </a:moveTo>
                <a:cubicBezTo>
                  <a:pt x="124" y="80"/>
                  <a:pt x="80" y="123"/>
                  <a:pt x="80" y="176"/>
                </a:cubicBezTo>
                <a:cubicBezTo>
                  <a:pt x="80" y="230"/>
                  <a:pt x="124" y="273"/>
                  <a:pt x="177" y="273"/>
                </a:cubicBezTo>
                <a:cubicBezTo>
                  <a:pt x="230" y="273"/>
                  <a:pt x="273" y="230"/>
                  <a:pt x="273" y="176"/>
                </a:cubicBezTo>
                <a:cubicBezTo>
                  <a:pt x="273" y="123"/>
                  <a:pt x="230" y="80"/>
                  <a:pt x="177" y="80"/>
                </a:cubicBezTo>
                <a:moveTo>
                  <a:pt x="177" y="96"/>
                </a:moveTo>
                <a:cubicBezTo>
                  <a:pt x="204" y="96"/>
                  <a:pt x="228" y="110"/>
                  <a:pt x="243" y="131"/>
                </a:cubicBezTo>
                <a:cubicBezTo>
                  <a:pt x="200" y="154"/>
                  <a:pt x="200" y="154"/>
                  <a:pt x="200" y="154"/>
                </a:cubicBezTo>
                <a:cubicBezTo>
                  <a:pt x="194" y="148"/>
                  <a:pt x="186" y="144"/>
                  <a:pt x="177" y="144"/>
                </a:cubicBezTo>
                <a:cubicBezTo>
                  <a:pt x="168" y="144"/>
                  <a:pt x="159" y="148"/>
                  <a:pt x="154" y="154"/>
                </a:cubicBezTo>
                <a:cubicBezTo>
                  <a:pt x="111" y="131"/>
                  <a:pt x="111" y="131"/>
                  <a:pt x="111" y="131"/>
                </a:cubicBezTo>
                <a:cubicBezTo>
                  <a:pt x="125" y="110"/>
                  <a:pt x="150" y="96"/>
                  <a:pt x="177" y="96"/>
                </a:cubicBezTo>
                <a:moveTo>
                  <a:pt x="169" y="256"/>
                </a:moveTo>
                <a:cubicBezTo>
                  <a:pt x="128" y="252"/>
                  <a:pt x="97" y="218"/>
                  <a:pt x="97" y="176"/>
                </a:cubicBezTo>
                <a:cubicBezTo>
                  <a:pt x="97" y="165"/>
                  <a:pt x="99" y="154"/>
                  <a:pt x="103" y="145"/>
                </a:cubicBezTo>
                <a:cubicBezTo>
                  <a:pt x="146" y="168"/>
                  <a:pt x="146" y="168"/>
                  <a:pt x="146" y="168"/>
                </a:cubicBezTo>
                <a:cubicBezTo>
                  <a:pt x="145" y="171"/>
                  <a:pt x="145" y="174"/>
                  <a:pt x="145" y="176"/>
                </a:cubicBezTo>
                <a:cubicBezTo>
                  <a:pt x="145" y="191"/>
                  <a:pt x="155" y="204"/>
                  <a:pt x="169" y="207"/>
                </a:cubicBezTo>
                <a:lnTo>
                  <a:pt x="169" y="256"/>
                </a:lnTo>
                <a:close/>
                <a:moveTo>
                  <a:pt x="161" y="176"/>
                </a:moveTo>
                <a:cubicBezTo>
                  <a:pt x="161" y="168"/>
                  <a:pt x="168" y="160"/>
                  <a:pt x="177" y="160"/>
                </a:cubicBezTo>
                <a:cubicBezTo>
                  <a:pt x="186" y="160"/>
                  <a:pt x="193" y="168"/>
                  <a:pt x="193" y="176"/>
                </a:cubicBezTo>
                <a:cubicBezTo>
                  <a:pt x="193" y="185"/>
                  <a:pt x="186" y="192"/>
                  <a:pt x="177" y="192"/>
                </a:cubicBezTo>
                <a:cubicBezTo>
                  <a:pt x="168" y="192"/>
                  <a:pt x="161" y="185"/>
                  <a:pt x="161" y="176"/>
                </a:cubicBezTo>
                <a:moveTo>
                  <a:pt x="257" y="176"/>
                </a:moveTo>
                <a:cubicBezTo>
                  <a:pt x="257" y="218"/>
                  <a:pt x="225" y="252"/>
                  <a:pt x="185" y="256"/>
                </a:cubicBezTo>
                <a:cubicBezTo>
                  <a:pt x="185" y="207"/>
                  <a:pt x="185" y="207"/>
                  <a:pt x="185" y="207"/>
                </a:cubicBezTo>
                <a:cubicBezTo>
                  <a:pt x="199" y="204"/>
                  <a:pt x="209" y="191"/>
                  <a:pt x="209" y="176"/>
                </a:cubicBezTo>
                <a:cubicBezTo>
                  <a:pt x="209" y="174"/>
                  <a:pt x="208" y="171"/>
                  <a:pt x="208" y="168"/>
                </a:cubicBezTo>
                <a:cubicBezTo>
                  <a:pt x="251" y="145"/>
                  <a:pt x="251" y="145"/>
                  <a:pt x="251" y="145"/>
                </a:cubicBezTo>
                <a:cubicBezTo>
                  <a:pt x="255" y="154"/>
                  <a:pt x="257" y="165"/>
                  <a:pt x="257" y="176"/>
                </a:cubicBezTo>
                <a:moveTo>
                  <a:pt x="342" y="141"/>
                </a:moveTo>
                <a:cubicBezTo>
                  <a:pt x="325" y="137"/>
                  <a:pt x="325" y="137"/>
                  <a:pt x="325" y="137"/>
                </a:cubicBezTo>
                <a:cubicBezTo>
                  <a:pt x="321" y="124"/>
                  <a:pt x="316" y="111"/>
                  <a:pt x="309" y="100"/>
                </a:cubicBezTo>
                <a:cubicBezTo>
                  <a:pt x="318" y="85"/>
                  <a:pt x="318" y="85"/>
                  <a:pt x="318" y="85"/>
                </a:cubicBezTo>
                <a:cubicBezTo>
                  <a:pt x="321" y="79"/>
                  <a:pt x="323" y="73"/>
                  <a:pt x="318" y="68"/>
                </a:cubicBezTo>
                <a:cubicBezTo>
                  <a:pt x="285" y="35"/>
                  <a:pt x="285" y="35"/>
                  <a:pt x="285" y="35"/>
                </a:cubicBezTo>
                <a:cubicBezTo>
                  <a:pt x="283" y="33"/>
                  <a:pt x="280" y="32"/>
                  <a:pt x="278" y="32"/>
                </a:cubicBezTo>
                <a:cubicBezTo>
                  <a:pt x="275" y="32"/>
                  <a:pt x="271" y="33"/>
                  <a:pt x="268" y="35"/>
                </a:cubicBezTo>
                <a:cubicBezTo>
                  <a:pt x="253" y="44"/>
                  <a:pt x="253" y="44"/>
                  <a:pt x="253" y="44"/>
                </a:cubicBezTo>
                <a:cubicBezTo>
                  <a:pt x="242" y="37"/>
                  <a:pt x="229" y="32"/>
                  <a:pt x="216" y="29"/>
                </a:cubicBezTo>
                <a:cubicBezTo>
                  <a:pt x="212" y="12"/>
                  <a:pt x="212" y="12"/>
                  <a:pt x="212" y="12"/>
                </a:cubicBezTo>
                <a:cubicBezTo>
                  <a:pt x="210" y="6"/>
                  <a:pt x="207" y="0"/>
                  <a:pt x="200" y="0"/>
                </a:cubicBezTo>
                <a:cubicBezTo>
                  <a:pt x="153" y="0"/>
                  <a:pt x="153" y="0"/>
                  <a:pt x="153" y="0"/>
                </a:cubicBezTo>
                <a:cubicBezTo>
                  <a:pt x="147" y="0"/>
                  <a:pt x="143" y="6"/>
                  <a:pt x="142" y="12"/>
                </a:cubicBezTo>
                <a:cubicBezTo>
                  <a:pt x="137" y="29"/>
                  <a:pt x="137" y="29"/>
                  <a:pt x="137" y="29"/>
                </a:cubicBezTo>
                <a:cubicBezTo>
                  <a:pt x="124" y="32"/>
                  <a:pt x="112" y="37"/>
                  <a:pt x="100" y="44"/>
                </a:cubicBezTo>
                <a:cubicBezTo>
                  <a:pt x="85" y="35"/>
                  <a:pt x="85" y="35"/>
                  <a:pt x="85" y="35"/>
                </a:cubicBezTo>
                <a:cubicBezTo>
                  <a:pt x="82" y="33"/>
                  <a:pt x="79" y="32"/>
                  <a:pt x="76" y="32"/>
                </a:cubicBezTo>
                <a:cubicBezTo>
                  <a:pt x="73" y="32"/>
                  <a:pt x="71" y="33"/>
                  <a:pt x="69" y="35"/>
                </a:cubicBezTo>
                <a:cubicBezTo>
                  <a:pt x="35" y="68"/>
                  <a:pt x="35" y="68"/>
                  <a:pt x="35" y="68"/>
                </a:cubicBezTo>
                <a:cubicBezTo>
                  <a:pt x="31" y="73"/>
                  <a:pt x="33" y="79"/>
                  <a:pt x="35" y="85"/>
                </a:cubicBezTo>
                <a:cubicBezTo>
                  <a:pt x="44" y="100"/>
                  <a:pt x="44" y="100"/>
                  <a:pt x="44" y="100"/>
                </a:cubicBezTo>
                <a:cubicBezTo>
                  <a:pt x="38" y="111"/>
                  <a:pt x="32" y="124"/>
                  <a:pt x="29" y="137"/>
                </a:cubicBezTo>
                <a:cubicBezTo>
                  <a:pt x="12" y="141"/>
                  <a:pt x="12" y="141"/>
                  <a:pt x="12" y="141"/>
                </a:cubicBezTo>
                <a:cubicBezTo>
                  <a:pt x="6" y="143"/>
                  <a:pt x="0" y="146"/>
                  <a:pt x="0" y="153"/>
                </a:cubicBezTo>
                <a:cubicBezTo>
                  <a:pt x="0" y="200"/>
                  <a:pt x="0" y="200"/>
                  <a:pt x="0" y="200"/>
                </a:cubicBezTo>
                <a:cubicBezTo>
                  <a:pt x="0" y="206"/>
                  <a:pt x="6" y="210"/>
                  <a:pt x="12" y="212"/>
                </a:cubicBezTo>
                <a:cubicBezTo>
                  <a:pt x="29" y="216"/>
                  <a:pt x="29" y="216"/>
                  <a:pt x="29" y="216"/>
                </a:cubicBezTo>
                <a:cubicBezTo>
                  <a:pt x="32" y="229"/>
                  <a:pt x="38" y="241"/>
                  <a:pt x="44" y="253"/>
                </a:cubicBezTo>
                <a:cubicBezTo>
                  <a:pt x="35" y="268"/>
                  <a:pt x="35" y="268"/>
                  <a:pt x="35" y="268"/>
                </a:cubicBezTo>
                <a:cubicBezTo>
                  <a:pt x="32" y="273"/>
                  <a:pt x="31" y="280"/>
                  <a:pt x="35" y="285"/>
                </a:cubicBezTo>
                <a:cubicBezTo>
                  <a:pt x="69" y="318"/>
                  <a:pt x="69" y="318"/>
                  <a:pt x="69" y="318"/>
                </a:cubicBezTo>
                <a:cubicBezTo>
                  <a:pt x="71" y="320"/>
                  <a:pt x="73" y="321"/>
                  <a:pt x="76" y="321"/>
                </a:cubicBezTo>
                <a:cubicBezTo>
                  <a:pt x="79" y="321"/>
                  <a:pt x="82" y="319"/>
                  <a:pt x="85" y="318"/>
                </a:cubicBezTo>
                <a:cubicBezTo>
                  <a:pt x="100" y="309"/>
                  <a:pt x="100" y="309"/>
                  <a:pt x="100" y="309"/>
                </a:cubicBezTo>
                <a:cubicBezTo>
                  <a:pt x="112" y="315"/>
                  <a:pt x="124" y="321"/>
                  <a:pt x="137" y="324"/>
                </a:cubicBezTo>
                <a:cubicBezTo>
                  <a:pt x="142" y="341"/>
                  <a:pt x="142" y="341"/>
                  <a:pt x="142" y="341"/>
                </a:cubicBezTo>
                <a:cubicBezTo>
                  <a:pt x="143" y="347"/>
                  <a:pt x="147" y="353"/>
                  <a:pt x="153" y="353"/>
                </a:cubicBezTo>
                <a:cubicBezTo>
                  <a:pt x="200" y="353"/>
                  <a:pt x="200" y="353"/>
                  <a:pt x="200" y="353"/>
                </a:cubicBezTo>
                <a:cubicBezTo>
                  <a:pt x="207" y="353"/>
                  <a:pt x="210" y="347"/>
                  <a:pt x="212" y="341"/>
                </a:cubicBezTo>
                <a:cubicBezTo>
                  <a:pt x="216" y="324"/>
                  <a:pt x="216" y="324"/>
                  <a:pt x="216" y="324"/>
                </a:cubicBezTo>
                <a:cubicBezTo>
                  <a:pt x="229" y="321"/>
                  <a:pt x="242" y="315"/>
                  <a:pt x="253" y="309"/>
                </a:cubicBezTo>
                <a:cubicBezTo>
                  <a:pt x="268" y="318"/>
                  <a:pt x="268" y="318"/>
                  <a:pt x="268" y="318"/>
                </a:cubicBezTo>
                <a:cubicBezTo>
                  <a:pt x="271" y="319"/>
                  <a:pt x="275" y="321"/>
                  <a:pt x="278" y="321"/>
                </a:cubicBezTo>
                <a:cubicBezTo>
                  <a:pt x="281" y="321"/>
                  <a:pt x="283" y="320"/>
                  <a:pt x="285" y="318"/>
                </a:cubicBezTo>
                <a:cubicBezTo>
                  <a:pt x="318" y="285"/>
                  <a:pt x="318" y="285"/>
                  <a:pt x="318" y="285"/>
                </a:cubicBezTo>
                <a:cubicBezTo>
                  <a:pt x="323" y="280"/>
                  <a:pt x="321" y="273"/>
                  <a:pt x="318" y="268"/>
                </a:cubicBezTo>
                <a:cubicBezTo>
                  <a:pt x="309" y="253"/>
                  <a:pt x="309" y="253"/>
                  <a:pt x="309" y="253"/>
                </a:cubicBezTo>
                <a:cubicBezTo>
                  <a:pt x="316" y="241"/>
                  <a:pt x="321" y="229"/>
                  <a:pt x="325" y="216"/>
                </a:cubicBezTo>
                <a:cubicBezTo>
                  <a:pt x="342" y="212"/>
                  <a:pt x="342" y="212"/>
                  <a:pt x="342" y="212"/>
                </a:cubicBezTo>
                <a:cubicBezTo>
                  <a:pt x="347" y="210"/>
                  <a:pt x="353" y="206"/>
                  <a:pt x="353" y="200"/>
                </a:cubicBezTo>
                <a:cubicBezTo>
                  <a:pt x="353" y="153"/>
                  <a:pt x="353" y="153"/>
                  <a:pt x="353" y="153"/>
                </a:cubicBezTo>
                <a:cubicBezTo>
                  <a:pt x="353" y="146"/>
                  <a:pt x="347" y="143"/>
                  <a:pt x="342" y="141"/>
                </a:cubicBezTo>
                <a:moveTo>
                  <a:pt x="337" y="196"/>
                </a:moveTo>
                <a:cubicBezTo>
                  <a:pt x="337" y="196"/>
                  <a:pt x="337" y="196"/>
                  <a:pt x="337" y="196"/>
                </a:cubicBezTo>
                <a:cubicBezTo>
                  <a:pt x="321" y="200"/>
                  <a:pt x="321" y="200"/>
                  <a:pt x="321" y="200"/>
                </a:cubicBezTo>
                <a:cubicBezTo>
                  <a:pt x="315" y="202"/>
                  <a:pt x="311" y="206"/>
                  <a:pt x="309" y="212"/>
                </a:cubicBezTo>
                <a:cubicBezTo>
                  <a:pt x="306" y="223"/>
                  <a:pt x="301" y="234"/>
                  <a:pt x="295" y="245"/>
                </a:cubicBezTo>
                <a:cubicBezTo>
                  <a:pt x="292" y="250"/>
                  <a:pt x="293" y="256"/>
                  <a:pt x="296" y="261"/>
                </a:cubicBezTo>
                <a:cubicBezTo>
                  <a:pt x="304" y="276"/>
                  <a:pt x="304" y="276"/>
                  <a:pt x="304" y="276"/>
                </a:cubicBezTo>
                <a:cubicBezTo>
                  <a:pt x="276" y="304"/>
                  <a:pt x="276" y="304"/>
                  <a:pt x="276" y="304"/>
                </a:cubicBezTo>
                <a:cubicBezTo>
                  <a:pt x="276" y="304"/>
                  <a:pt x="276" y="304"/>
                  <a:pt x="276" y="304"/>
                </a:cubicBezTo>
                <a:cubicBezTo>
                  <a:pt x="262" y="295"/>
                  <a:pt x="262" y="295"/>
                  <a:pt x="262" y="295"/>
                </a:cubicBezTo>
                <a:cubicBezTo>
                  <a:pt x="259" y="294"/>
                  <a:pt x="256" y="293"/>
                  <a:pt x="253" y="293"/>
                </a:cubicBezTo>
                <a:cubicBezTo>
                  <a:pt x="250" y="293"/>
                  <a:pt x="248" y="293"/>
                  <a:pt x="245" y="295"/>
                </a:cubicBezTo>
                <a:cubicBezTo>
                  <a:pt x="235" y="301"/>
                  <a:pt x="224" y="305"/>
                  <a:pt x="212" y="309"/>
                </a:cubicBezTo>
                <a:cubicBezTo>
                  <a:pt x="207" y="310"/>
                  <a:pt x="202" y="315"/>
                  <a:pt x="201" y="320"/>
                </a:cubicBezTo>
                <a:cubicBezTo>
                  <a:pt x="197" y="337"/>
                  <a:pt x="197" y="337"/>
                  <a:pt x="197" y="337"/>
                </a:cubicBezTo>
                <a:cubicBezTo>
                  <a:pt x="197" y="337"/>
                  <a:pt x="197" y="337"/>
                  <a:pt x="197" y="337"/>
                </a:cubicBezTo>
                <a:cubicBezTo>
                  <a:pt x="157" y="337"/>
                  <a:pt x="157" y="337"/>
                  <a:pt x="157" y="337"/>
                </a:cubicBezTo>
                <a:cubicBezTo>
                  <a:pt x="153" y="320"/>
                  <a:pt x="153" y="320"/>
                  <a:pt x="153" y="320"/>
                </a:cubicBezTo>
                <a:cubicBezTo>
                  <a:pt x="151" y="315"/>
                  <a:pt x="147" y="310"/>
                  <a:pt x="141" y="309"/>
                </a:cubicBezTo>
                <a:cubicBezTo>
                  <a:pt x="130" y="305"/>
                  <a:pt x="119" y="301"/>
                  <a:pt x="108" y="295"/>
                </a:cubicBezTo>
                <a:cubicBezTo>
                  <a:pt x="106" y="293"/>
                  <a:pt x="103" y="293"/>
                  <a:pt x="100" y="293"/>
                </a:cubicBezTo>
                <a:cubicBezTo>
                  <a:pt x="98" y="293"/>
                  <a:pt x="95" y="294"/>
                  <a:pt x="92" y="295"/>
                </a:cubicBezTo>
                <a:cubicBezTo>
                  <a:pt x="77" y="304"/>
                  <a:pt x="77" y="304"/>
                  <a:pt x="77" y="304"/>
                </a:cubicBezTo>
                <a:cubicBezTo>
                  <a:pt x="77" y="304"/>
                  <a:pt x="77" y="304"/>
                  <a:pt x="77" y="304"/>
                </a:cubicBezTo>
                <a:cubicBezTo>
                  <a:pt x="49" y="276"/>
                  <a:pt x="49" y="276"/>
                  <a:pt x="49" y="276"/>
                </a:cubicBezTo>
                <a:cubicBezTo>
                  <a:pt x="58" y="261"/>
                  <a:pt x="58" y="261"/>
                  <a:pt x="58" y="261"/>
                </a:cubicBezTo>
                <a:cubicBezTo>
                  <a:pt x="61" y="256"/>
                  <a:pt x="61" y="250"/>
                  <a:pt x="58" y="245"/>
                </a:cubicBezTo>
                <a:cubicBezTo>
                  <a:pt x="52" y="234"/>
                  <a:pt x="48" y="223"/>
                  <a:pt x="44" y="212"/>
                </a:cubicBezTo>
                <a:cubicBezTo>
                  <a:pt x="43" y="206"/>
                  <a:pt x="39" y="202"/>
                  <a:pt x="33" y="200"/>
                </a:cubicBezTo>
                <a:cubicBezTo>
                  <a:pt x="16" y="196"/>
                  <a:pt x="16" y="196"/>
                  <a:pt x="16" y="196"/>
                </a:cubicBezTo>
                <a:cubicBezTo>
                  <a:pt x="16" y="196"/>
                  <a:pt x="16" y="196"/>
                  <a:pt x="16" y="196"/>
                </a:cubicBezTo>
                <a:cubicBezTo>
                  <a:pt x="16" y="157"/>
                  <a:pt x="16" y="157"/>
                  <a:pt x="16" y="157"/>
                </a:cubicBezTo>
                <a:cubicBezTo>
                  <a:pt x="33" y="152"/>
                  <a:pt x="33" y="152"/>
                  <a:pt x="33" y="152"/>
                </a:cubicBezTo>
                <a:cubicBezTo>
                  <a:pt x="39" y="151"/>
                  <a:pt x="43" y="147"/>
                  <a:pt x="44" y="141"/>
                </a:cubicBezTo>
                <a:cubicBezTo>
                  <a:pt x="48" y="129"/>
                  <a:pt x="52" y="118"/>
                  <a:pt x="58" y="108"/>
                </a:cubicBezTo>
                <a:cubicBezTo>
                  <a:pt x="61" y="103"/>
                  <a:pt x="61" y="97"/>
                  <a:pt x="58" y="92"/>
                </a:cubicBezTo>
                <a:cubicBezTo>
                  <a:pt x="49" y="77"/>
                  <a:pt x="49" y="77"/>
                  <a:pt x="49" y="77"/>
                </a:cubicBezTo>
                <a:cubicBezTo>
                  <a:pt x="49" y="77"/>
                  <a:pt x="49" y="77"/>
                  <a:pt x="49" y="77"/>
                </a:cubicBezTo>
                <a:cubicBezTo>
                  <a:pt x="77" y="49"/>
                  <a:pt x="77" y="49"/>
                  <a:pt x="77" y="49"/>
                </a:cubicBezTo>
                <a:cubicBezTo>
                  <a:pt x="92" y="58"/>
                  <a:pt x="92" y="58"/>
                  <a:pt x="92" y="58"/>
                </a:cubicBezTo>
                <a:cubicBezTo>
                  <a:pt x="95" y="59"/>
                  <a:pt x="98" y="60"/>
                  <a:pt x="100" y="60"/>
                </a:cubicBezTo>
                <a:cubicBezTo>
                  <a:pt x="103" y="60"/>
                  <a:pt x="106" y="59"/>
                  <a:pt x="108" y="58"/>
                </a:cubicBezTo>
                <a:cubicBezTo>
                  <a:pt x="119" y="52"/>
                  <a:pt x="130" y="47"/>
                  <a:pt x="141" y="44"/>
                </a:cubicBezTo>
                <a:cubicBezTo>
                  <a:pt x="147" y="43"/>
                  <a:pt x="151" y="38"/>
                  <a:pt x="153" y="33"/>
                </a:cubicBezTo>
                <a:cubicBezTo>
                  <a:pt x="157" y="16"/>
                  <a:pt x="157" y="16"/>
                  <a:pt x="157" y="16"/>
                </a:cubicBezTo>
                <a:cubicBezTo>
                  <a:pt x="197" y="16"/>
                  <a:pt x="197" y="16"/>
                  <a:pt x="197" y="16"/>
                </a:cubicBezTo>
                <a:cubicBezTo>
                  <a:pt x="197" y="16"/>
                  <a:pt x="197" y="16"/>
                  <a:pt x="197" y="16"/>
                </a:cubicBezTo>
                <a:cubicBezTo>
                  <a:pt x="201" y="33"/>
                  <a:pt x="201" y="33"/>
                  <a:pt x="201" y="33"/>
                </a:cubicBezTo>
                <a:cubicBezTo>
                  <a:pt x="202" y="38"/>
                  <a:pt x="207" y="43"/>
                  <a:pt x="212" y="44"/>
                </a:cubicBezTo>
                <a:cubicBezTo>
                  <a:pt x="224" y="47"/>
                  <a:pt x="235" y="52"/>
                  <a:pt x="245" y="58"/>
                </a:cubicBezTo>
                <a:cubicBezTo>
                  <a:pt x="248" y="59"/>
                  <a:pt x="250" y="60"/>
                  <a:pt x="253" y="60"/>
                </a:cubicBezTo>
                <a:cubicBezTo>
                  <a:pt x="256" y="60"/>
                  <a:pt x="259" y="59"/>
                  <a:pt x="262" y="58"/>
                </a:cubicBezTo>
                <a:cubicBezTo>
                  <a:pt x="276" y="49"/>
                  <a:pt x="276" y="49"/>
                  <a:pt x="276" y="49"/>
                </a:cubicBezTo>
                <a:cubicBezTo>
                  <a:pt x="304" y="77"/>
                  <a:pt x="304" y="77"/>
                  <a:pt x="304" y="77"/>
                </a:cubicBezTo>
                <a:cubicBezTo>
                  <a:pt x="304" y="77"/>
                  <a:pt x="304" y="77"/>
                  <a:pt x="304" y="77"/>
                </a:cubicBezTo>
                <a:cubicBezTo>
                  <a:pt x="296" y="92"/>
                  <a:pt x="296" y="92"/>
                  <a:pt x="296" y="92"/>
                </a:cubicBezTo>
                <a:cubicBezTo>
                  <a:pt x="293" y="97"/>
                  <a:pt x="292" y="103"/>
                  <a:pt x="295" y="108"/>
                </a:cubicBezTo>
                <a:cubicBezTo>
                  <a:pt x="301" y="118"/>
                  <a:pt x="306" y="129"/>
                  <a:pt x="309" y="141"/>
                </a:cubicBezTo>
                <a:cubicBezTo>
                  <a:pt x="311" y="147"/>
                  <a:pt x="315" y="151"/>
                  <a:pt x="321" y="152"/>
                </a:cubicBezTo>
                <a:cubicBezTo>
                  <a:pt x="337" y="157"/>
                  <a:pt x="337" y="157"/>
                  <a:pt x="337" y="157"/>
                </a:cubicBezTo>
                <a:lnTo>
                  <a:pt x="337" y="196"/>
                </a:lnTo>
                <a:close/>
              </a:path>
            </a:pathLst>
          </a:custGeom>
          <a:solidFill>
            <a:schemeClr val="accen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Light"/>
              <a:ea typeface="Montserrat Light"/>
              <a:cs typeface="Montserrat Light"/>
              <a:sym typeface="Montserrat Light"/>
            </a:endParaRPr>
          </a:p>
        </p:txBody>
      </p:sp>
      <p:sp>
        <p:nvSpPr>
          <p:cNvPr id="460" name="Google Shape;460;p45"/>
          <p:cNvSpPr/>
          <p:nvPr/>
        </p:nvSpPr>
        <p:spPr>
          <a:xfrm>
            <a:off x="9882519" y="2758633"/>
            <a:ext cx="430280" cy="433419"/>
          </a:xfrm>
          <a:custGeom>
            <a:rect b="b" l="l" r="r" t="t"/>
            <a:pathLst>
              <a:path extrusionOk="0" h="354" w="353">
                <a:moveTo>
                  <a:pt x="120" y="305"/>
                </a:moveTo>
                <a:cubicBezTo>
                  <a:pt x="232" y="305"/>
                  <a:pt x="232" y="305"/>
                  <a:pt x="232" y="305"/>
                </a:cubicBezTo>
                <a:cubicBezTo>
                  <a:pt x="237" y="305"/>
                  <a:pt x="240" y="302"/>
                  <a:pt x="240" y="297"/>
                </a:cubicBezTo>
                <a:cubicBezTo>
                  <a:pt x="240" y="293"/>
                  <a:pt x="237" y="289"/>
                  <a:pt x="232" y="289"/>
                </a:cubicBezTo>
                <a:cubicBezTo>
                  <a:pt x="120" y="289"/>
                  <a:pt x="120" y="289"/>
                  <a:pt x="120" y="289"/>
                </a:cubicBezTo>
                <a:cubicBezTo>
                  <a:pt x="116" y="289"/>
                  <a:pt x="112" y="293"/>
                  <a:pt x="112" y="297"/>
                </a:cubicBezTo>
                <a:cubicBezTo>
                  <a:pt x="112" y="302"/>
                  <a:pt x="116" y="305"/>
                  <a:pt x="120" y="305"/>
                </a:cubicBezTo>
                <a:moveTo>
                  <a:pt x="120" y="273"/>
                </a:moveTo>
                <a:cubicBezTo>
                  <a:pt x="200" y="273"/>
                  <a:pt x="200" y="273"/>
                  <a:pt x="200" y="273"/>
                </a:cubicBezTo>
                <a:cubicBezTo>
                  <a:pt x="205" y="273"/>
                  <a:pt x="208" y="270"/>
                  <a:pt x="208" y="265"/>
                </a:cubicBezTo>
                <a:cubicBezTo>
                  <a:pt x="208" y="261"/>
                  <a:pt x="205" y="257"/>
                  <a:pt x="200" y="257"/>
                </a:cubicBezTo>
                <a:cubicBezTo>
                  <a:pt x="120" y="257"/>
                  <a:pt x="120" y="257"/>
                  <a:pt x="120" y="257"/>
                </a:cubicBezTo>
                <a:cubicBezTo>
                  <a:pt x="116" y="257"/>
                  <a:pt x="112" y="261"/>
                  <a:pt x="112" y="265"/>
                </a:cubicBezTo>
                <a:cubicBezTo>
                  <a:pt x="112" y="270"/>
                  <a:pt x="116" y="273"/>
                  <a:pt x="120" y="273"/>
                </a:cubicBezTo>
                <a:moveTo>
                  <a:pt x="240" y="145"/>
                </a:moveTo>
                <a:cubicBezTo>
                  <a:pt x="232" y="145"/>
                  <a:pt x="224" y="152"/>
                  <a:pt x="224" y="161"/>
                </a:cubicBezTo>
                <a:cubicBezTo>
                  <a:pt x="224" y="170"/>
                  <a:pt x="232" y="177"/>
                  <a:pt x="240" y="177"/>
                </a:cubicBezTo>
                <a:cubicBezTo>
                  <a:pt x="249" y="177"/>
                  <a:pt x="256" y="170"/>
                  <a:pt x="256" y="161"/>
                </a:cubicBezTo>
                <a:cubicBezTo>
                  <a:pt x="256" y="152"/>
                  <a:pt x="249" y="145"/>
                  <a:pt x="240" y="145"/>
                </a:cubicBezTo>
                <a:moveTo>
                  <a:pt x="289" y="145"/>
                </a:moveTo>
                <a:cubicBezTo>
                  <a:pt x="280" y="145"/>
                  <a:pt x="273" y="152"/>
                  <a:pt x="273" y="161"/>
                </a:cubicBezTo>
                <a:cubicBezTo>
                  <a:pt x="273" y="170"/>
                  <a:pt x="280" y="177"/>
                  <a:pt x="289" y="177"/>
                </a:cubicBezTo>
                <a:cubicBezTo>
                  <a:pt x="297" y="177"/>
                  <a:pt x="305" y="170"/>
                  <a:pt x="305" y="161"/>
                </a:cubicBezTo>
                <a:cubicBezTo>
                  <a:pt x="305" y="152"/>
                  <a:pt x="297" y="145"/>
                  <a:pt x="289" y="145"/>
                </a:cubicBezTo>
                <a:moveTo>
                  <a:pt x="305" y="97"/>
                </a:moveTo>
                <a:cubicBezTo>
                  <a:pt x="289" y="97"/>
                  <a:pt x="289" y="97"/>
                  <a:pt x="289" y="97"/>
                </a:cubicBezTo>
                <a:cubicBezTo>
                  <a:pt x="289" y="16"/>
                  <a:pt x="289" y="16"/>
                  <a:pt x="289" y="16"/>
                </a:cubicBezTo>
                <a:cubicBezTo>
                  <a:pt x="289" y="8"/>
                  <a:pt x="281" y="0"/>
                  <a:pt x="273" y="0"/>
                </a:cubicBezTo>
                <a:cubicBezTo>
                  <a:pt x="80" y="0"/>
                  <a:pt x="80" y="0"/>
                  <a:pt x="80" y="0"/>
                </a:cubicBezTo>
                <a:cubicBezTo>
                  <a:pt x="71" y="0"/>
                  <a:pt x="64" y="8"/>
                  <a:pt x="64" y="16"/>
                </a:cubicBezTo>
                <a:cubicBezTo>
                  <a:pt x="64" y="97"/>
                  <a:pt x="64" y="97"/>
                  <a:pt x="64" y="97"/>
                </a:cubicBezTo>
                <a:cubicBezTo>
                  <a:pt x="48" y="97"/>
                  <a:pt x="48" y="97"/>
                  <a:pt x="48" y="97"/>
                </a:cubicBezTo>
                <a:cubicBezTo>
                  <a:pt x="21" y="97"/>
                  <a:pt x="0" y="118"/>
                  <a:pt x="0" y="145"/>
                </a:cubicBezTo>
                <a:cubicBezTo>
                  <a:pt x="0" y="273"/>
                  <a:pt x="0" y="273"/>
                  <a:pt x="0" y="273"/>
                </a:cubicBezTo>
                <a:cubicBezTo>
                  <a:pt x="0" y="300"/>
                  <a:pt x="21" y="322"/>
                  <a:pt x="48" y="322"/>
                </a:cubicBezTo>
                <a:cubicBezTo>
                  <a:pt x="64" y="322"/>
                  <a:pt x="64" y="322"/>
                  <a:pt x="64" y="322"/>
                </a:cubicBezTo>
                <a:cubicBezTo>
                  <a:pt x="64" y="338"/>
                  <a:pt x="64" y="338"/>
                  <a:pt x="64" y="338"/>
                </a:cubicBezTo>
                <a:cubicBezTo>
                  <a:pt x="64" y="346"/>
                  <a:pt x="71" y="354"/>
                  <a:pt x="80" y="354"/>
                </a:cubicBezTo>
                <a:cubicBezTo>
                  <a:pt x="273" y="354"/>
                  <a:pt x="273" y="354"/>
                  <a:pt x="273" y="354"/>
                </a:cubicBezTo>
                <a:cubicBezTo>
                  <a:pt x="281" y="354"/>
                  <a:pt x="289" y="346"/>
                  <a:pt x="289" y="338"/>
                </a:cubicBezTo>
                <a:cubicBezTo>
                  <a:pt x="289" y="322"/>
                  <a:pt x="289" y="322"/>
                  <a:pt x="289" y="322"/>
                </a:cubicBezTo>
                <a:cubicBezTo>
                  <a:pt x="305" y="322"/>
                  <a:pt x="305" y="322"/>
                  <a:pt x="305" y="322"/>
                </a:cubicBezTo>
                <a:cubicBezTo>
                  <a:pt x="331" y="322"/>
                  <a:pt x="353" y="300"/>
                  <a:pt x="353" y="273"/>
                </a:cubicBezTo>
                <a:cubicBezTo>
                  <a:pt x="353" y="145"/>
                  <a:pt x="353" y="145"/>
                  <a:pt x="353" y="145"/>
                </a:cubicBezTo>
                <a:cubicBezTo>
                  <a:pt x="353" y="118"/>
                  <a:pt x="331" y="97"/>
                  <a:pt x="305" y="97"/>
                </a:cubicBezTo>
                <a:moveTo>
                  <a:pt x="80" y="16"/>
                </a:moveTo>
                <a:cubicBezTo>
                  <a:pt x="273" y="16"/>
                  <a:pt x="273" y="16"/>
                  <a:pt x="273" y="16"/>
                </a:cubicBezTo>
                <a:cubicBezTo>
                  <a:pt x="273" y="97"/>
                  <a:pt x="273" y="97"/>
                  <a:pt x="273" y="97"/>
                </a:cubicBezTo>
                <a:cubicBezTo>
                  <a:pt x="80" y="97"/>
                  <a:pt x="80" y="97"/>
                  <a:pt x="80" y="97"/>
                </a:cubicBezTo>
                <a:lnTo>
                  <a:pt x="80" y="16"/>
                </a:lnTo>
                <a:close/>
                <a:moveTo>
                  <a:pt x="273" y="338"/>
                </a:moveTo>
                <a:cubicBezTo>
                  <a:pt x="80" y="338"/>
                  <a:pt x="80" y="338"/>
                  <a:pt x="80" y="338"/>
                </a:cubicBezTo>
                <a:cubicBezTo>
                  <a:pt x="80" y="241"/>
                  <a:pt x="80" y="241"/>
                  <a:pt x="80" y="241"/>
                </a:cubicBezTo>
                <a:cubicBezTo>
                  <a:pt x="273" y="241"/>
                  <a:pt x="273" y="241"/>
                  <a:pt x="273" y="241"/>
                </a:cubicBezTo>
                <a:lnTo>
                  <a:pt x="273" y="338"/>
                </a:lnTo>
                <a:close/>
                <a:moveTo>
                  <a:pt x="337" y="273"/>
                </a:moveTo>
                <a:cubicBezTo>
                  <a:pt x="337" y="291"/>
                  <a:pt x="322" y="305"/>
                  <a:pt x="305" y="305"/>
                </a:cubicBezTo>
                <a:cubicBezTo>
                  <a:pt x="289" y="305"/>
                  <a:pt x="289" y="305"/>
                  <a:pt x="289" y="305"/>
                </a:cubicBezTo>
                <a:cubicBezTo>
                  <a:pt x="289" y="241"/>
                  <a:pt x="289" y="241"/>
                  <a:pt x="289" y="241"/>
                </a:cubicBezTo>
                <a:cubicBezTo>
                  <a:pt x="289" y="232"/>
                  <a:pt x="281" y="225"/>
                  <a:pt x="273" y="225"/>
                </a:cubicBezTo>
                <a:cubicBezTo>
                  <a:pt x="80" y="225"/>
                  <a:pt x="80" y="225"/>
                  <a:pt x="80" y="225"/>
                </a:cubicBezTo>
                <a:cubicBezTo>
                  <a:pt x="71" y="225"/>
                  <a:pt x="64" y="232"/>
                  <a:pt x="64" y="241"/>
                </a:cubicBezTo>
                <a:cubicBezTo>
                  <a:pt x="64" y="305"/>
                  <a:pt x="64" y="305"/>
                  <a:pt x="64" y="305"/>
                </a:cubicBezTo>
                <a:cubicBezTo>
                  <a:pt x="48" y="305"/>
                  <a:pt x="48" y="305"/>
                  <a:pt x="48" y="305"/>
                </a:cubicBezTo>
                <a:cubicBezTo>
                  <a:pt x="30" y="305"/>
                  <a:pt x="16" y="291"/>
                  <a:pt x="16" y="273"/>
                </a:cubicBezTo>
                <a:cubicBezTo>
                  <a:pt x="16" y="145"/>
                  <a:pt x="16" y="145"/>
                  <a:pt x="16" y="145"/>
                </a:cubicBezTo>
                <a:cubicBezTo>
                  <a:pt x="16" y="127"/>
                  <a:pt x="30" y="113"/>
                  <a:pt x="48" y="113"/>
                </a:cubicBezTo>
                <a:cubicBezTo>
                  <a:pt x="305" y="113"/>
                  <a:pt x="305" y="113"/>
                  <a:pt x="305" y="113"/>
                </a:cubicBezTo>
                <a:cubicBezTo>
                  <a:pt x="322" y="113"/>
                  <a:pt x="337" y="127"/>
                  <a:pt x="337" y="145"/>
                </a:cubicBezTo>
                <a:lnTo>
                  <a:pt x="337" y="273"/>
                </a:lnTo>
                <a:close/>
              </a:path>
            </a:pathLst>
          </a:custGeom>
          <a:solidFill>
            <a:schemeClr val="accen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Light"/>
              <a:ea typeface="Montserrat Light"/>
              <a:cs typeface="Montserrat Light"/>
              <a:sym typeface="Montserrat Light"/>
            </a:endParaRPr>
          </a:p>
        </p:txBody>
      </p:sp>
      <p:sp>
        <p:nvSpPr>
          <p:cNvPr id="461" name="Google Shape;461;p45"/>
          <p:cNvSpPr/>
          <p:nvPr/>
        </p:nvSpPr>
        <p:spPr>
          <a:xfrm>
            <a:off x="6885085" y="4699361"/>
            <a:ext cx="428709" cy="428709"/>
          </a:xfrm>
          <a:custGeom>
            <a:rect b="b" l="l" r="r" t="t"/>
            <a:pathLst>
              <a:path extrusionOk="0" h="353" w="353">
                <a:moveTo>
                  <a:pt x="32" y="80"/>
                </a:moveTo>
                <a:cubicBezTo>
                  <a:pt x="48" y="80"/>
                  <a:pt x="48" y="80"/>
                  <a:pt x="48" y="80"/>
                </a:cubicBezTo>
                <a:cubicBezTo>
                  <a:pt x="48" y="64"/>
                  <a:pt x="48" y="64"/>
                  <a:pt x="48" y="64"/>
                </a:cubicBezTo>
                <a:cubicBezTo>
                  <a:pt x="32" y="64"/>
                  <a:pt x="32" y="64"/>
                  <a:pt x="32" y="64"/>
                </a:cubicBezTo>
                <a:lnTo>
                  <a:pt x="32" y="80"/>
                </a:lnTo>
                <a:close/>
                <a:moveTo>
                  <a:pt x="32" y="112"/>
                </a:moveTo>
                <a:cubicBezTo>
                  <a:pt x="48" y="112"/>
                  <a:pt x="48" y="112"/>
                  <a:pt x="48" y="112"/>
                </a:cubicBezTo>
                <a:cubicBezTo>
                  <a:pt x="48" y="96"/>
                  <a:pt x="48" y="96"/>
                  <a:pt x="48" y="96"/>
                </a:cubicBezTo>
                <a:cubicBezTo>
                  <a:pt x="32" y="96"/>
                  <a:pt x="32" y="96"/>
                  <a:pt x="32" y="96"/>
                </a:cubicBezTo>
                <a:lnTo>
                  <a:pt x="32" y="112"/>
                </a:lnTo>
                <a:close/>
                <a:moveTo>
                  <a:pt x="48" y="305"/>
                </a:moveTo>
                <a:cubicBezTo>
                  <a:pt x="32" y="305"/>
                  <a:pt x="32" y="305"/>
                  <a:pt x="32" y="305"/>
                </a:cubicBezTo>
                <a:cubicBezTo>
                  <a:pt x="32" y="321"/>
                  <a:pt x="32" y="321"/>
                  <a:pt x="32" y="321"/>
                </a:cubicBezTo>
                <a:cubicBezTo>
                  <a:pt x="48" y="321"/>
                  <a:pt x="48" y="321"/>
                  <a:pt x="48" y="321"/>
                </a:cubicBezTo>
                <a:lnTo>
                  <a:pt x="48" y="305"/>
                </a:lnTo>
                <a:close/>
                <a:moveTo>
                  <a:pt x="48" y="241"/>
                </a:moveTo>
                <a:cubicBezTo>
                  <a:pt x="32" y="241"/>
                  <a:pt x="32" y="241"/>
                  <a:pt x="32" y="241"/>
                </a:cubicBezTo>
                <a:cubicBezTo>
                  <a:pt x="32" y="257"/>
                  <a:pt x="32" y="257"/>
                  <a:pt x="32" y="257"/>
                </a:cubicBezTo>
                <a:cubicBezTo>
                  <a:pt x="48" y="257"/>
                  <a:pt x="48" y="257"/>
                  <a:pt x="48" y="257"/>
                </a:cubicBezTo>
                <a:lnTo>
                  <a:pt x="48" y="241"/>
                </a:lnTo>
                <a:close/>
                <a:moveTo>
                  <a:pt x="48" y="209"/>
                </a:moveTo>
                <a:cubicBezTo>
                  <a:pt x="32" y="209"/>
                  <a:pt x="32" y="209"/>
                  <a:pt x="32" y="209"/>
                </a:cubicBezTo>
                <a:cubicBezTo>
                  <a:pt x="32" y="225"/>
                  <a:pt x="32" y="225"/>
                  <a:pt x="32" y="225"/>
                </a:cubicBezTo>
                <a:cubicBezTo>
                  <a:pt x="48" y="225"/>
                  <a:pt x="48" y="225"/>
                  <a:pt x="48" y="225"/>
                </a:cubicBezTo>
                <a:lnTo>
                  <a:pt x="48" y="209"/>
                </a:lnTo>
                <a:close/>
                <a:moveTo>
                  <a:pt x="48" y="273"/>
                </a:moveTo>
                <a:cubicBezTo>
                  <a:pt x="32" y="273"/>
                  <a:pt x="32" y="273"/>
                  <a:pt x="32" y="273"/>
                </a:cubicBezTo>
                <a:cubicBezTo>
                  <a:pt x="32" y="289"/>
                  <a:pt x="32" y="289"/>
                  <a:pt x="32" y="289"/>
                </a:cubicBezTo>
                <a:cubicBezTo>
                  <a:pt x="48" y="289"/>
                  <a:pt x="48" y="289"/>
                  <a:pt x="48" y="289"/>
                </a:cubicBezTo>
                <a:lnTo>
                  <a:pt x="48" y="273"/>
                </a:lnTo>
                <a:close/>
                <a:moveTo>
                  <a:pt x="32" y="145"/>
                </a:moveTo>
                <a:cubicBezTo>
                  <a:pt x="48" y="145"/>
                  <a:pt x="48" y="145"/>
                  <a:pt x="48" y="145"/>
                </a:cubicBezTo>
                <a:cubicBezTo>
                  <a:pt x="48" y="129"/>
                  <a:pt x="48" y="129"/>
                  <a:pt x="48" y="129"/>
                </a:cubicBezTo>
                <a:cubicBezTo>
                  <a:pt x="32" y="129"/>
                  <a:pt x="32" y="129"/>
                  <a:pt x="32" y="129"/>
                </a:cubicBezTo>
                <a:lnTo>
                  <a:pt x="32" y="145"/>
                </a:lnTo>
                <a:close/>
                <a:moveTo>
                  <a:pt x="32" y="48"/>
                </a:moveTo>
                <a:cubicBezTo>
                  <a:pt x="48" y="48"/>
                  <a:pt x="48" y="48"/>
                  <a:pt x="48" y="48"/>
                </a:cubicBezTo>
                <a:cubicBezTo>
                  <a:pt x="48" y="32"/>
                  <a:pt x="48" y="32"/>
                  <a:pt x="48" y="32"/>
                </a:cubicBezTo>
                <a:cubicBezTo>
                  <a:pt x="32" y="32"/>
                  <a:pt x="32" y="32"/>
                  <a:pt x="32" y="32"/>
                </a:cubicBezTo>
                <a:lnTo>
                  <a:pt x="32" y="48"/>
                </a:lnTo>
                <a:close/>
                <a:moveTo>
                  <a:pt x="305" y="80"/>
                </a:moveTo>
                <a:cubicBezTo>
                  <a:pt x="321" y="80"/>
                  <a:pt x="321" y="80"/>
                  <a:pt x="321" y="80"/>
                </a:cubicBezTo>
                <a:cubicBezTo>
                  <a:pt x="321" y="64"/>
                  <a:pt x="321" y="64"/>
                  <a:pt x="321" y="64"/>
                </a:cubicBezTo>
                <a:cubicBezTo>
                  <a:pt x="305" y="64"/>
                  <a:pt x="305" y="64"/>
                  <a:pt x="305" y="64"/>
                </a:cubicBezTo>
                <a:lnTo>
                  <a:pt x="305" y="80"/>
                </a:lnTo>
                <a:close/>
                <a:moveTo>
                  <a:pt x="305" y="112"/>
                </a:moveTo>
                <a:cubicBezTo>
                  <a:pt x="321" y="112"/>
                  <a:pt x="321" y="112"/>
                  <a:pt x="321" y="112"/>
                </a:cubicBezTo>
                <a:cubicBezTo>
                  <a:pt x="321" y="96"/>
                  <a:pt x="321" y="96"/>
                  <a:pt x="321" y="96"/>
                </a:cubicBezTo>
                <a:cubicBezTo>
                  <a:pt x="305" y="96"/>
                  <a:pt x="305" y="96"/>
                  <a:pt x="305" y="96"/>
                </a:cubicBezTo>
                <a:lnTo>
                  <a:pt x="305" y="112"/>
                </a:lnTo>
                <a:close/>
                <a:moveTo>
                  <a:pt x="305" y="145"/>
                </a:moveTo>
                <a:cubicBezTo>
                  <a:pt x="321" y="145"/>
                  <a:pt x="321" y="145"/>
                  <a:pt x="321" y="145"/>
                </a:cubicBezTo>
                <a:cubicBezTo>
                  <a:pt x="321" y="129"/>
                  <a:pt x="321" y="129"/>
                  <a:pt x="321" y="129"/>
                </a:cubicBezTo>
                <a:cubicBezTo>
                  <a:pt x="305" y="129"/>
                  <a:pt x="305" y="129"/>
                  <a:pt x="305" y="129"/>
                </a:cubicBezTo>
                <a:lnTo>
                  <a:pt x="305" y="145"/>
                </a:lnTo>
                <a:close/>
                <a:moveTo>
                  <a:pt x="321" y="0"/>
                </a:moveTo>
                <a:cubicBezTo>
                  <a:pt x="32" y="0"/>
                  <a:pt x="32" y="0"/>
                  <a:pt x="32" y="0"/>
                </a:cubicBezTo>
                <a:cubicBezTo>
                  <a:pt x="14" y="0"/>
                  <a:pt x="0" y="14"/>
                  <a:pt x="0" y="32"/>
                </a:cubicBezTo>
                <a:cubicBezTo>
                  <a:pt x="0" y="321"/>
                  <a:pt x="0" y="321"/>
                  <a:pt x="0" y="321"/>
                </a:cubicBezTo>
                <a:cubicBezTo>
                  <a:pt x="0" y="339"/>
                  <a:pt x="14" y="353"/>
                  <a:pt x="32" y="353"/>
                </a:cubicBezTo>
                <a:cubicBezTo>
                  <a:pt x="321" y="353"/>
                  <a:pt x="321" y="353"/>
                  <a:pt x="321" y="353"/>
                </a:cubicBezTo>
                <a:cubicBezTo>
                  <a:pt x="339" y="353"/>
                  <a:pt x="353" y="339"/>
                  <a:pt x="353" y="321"/>
                </a:cubicBezTo>
                <a:cubicBezTo>
                  <a:pt x="353" y="32"/>
                  <a:pt x="353" y="32"/>
                  <a:pt x="353" y="32"/>
                </a:cubicBezTo>
                <a:cubicBezTo>
                  <a:pt x="353" y="14"/>
                  <a:pt x="339" y="0"/>
                  <a:pt x="321" y="0"/>
                </a:cubicBezTo>
                <a:moveTo>
                  <a:pt x="64" y="337"/>
                </a:moveTo>
                <a:cubicBezTo>
                  <a:pt x="32" y="337"/>
                  <a:pt x="32" y="337"/>
                  <a:pt x="32" y="337"/>
                </a:cubicBezTo>
                <a:cubicBezTo>
                  <a:pt x="23" y="337"/>
                  <a:pt x="16" y="330"/>
                  <a:pt x="16" y="321"/>
                </a:cubicBezTo>
                <a:cubicBezTo>
                  <a:pt x="16" y="185"/>
                  <a:pt x="16" y="185"/>
                  <a:pt x="16" y="185"/>
                </a:cubicBezTo>
                <a:cubicBezTo>
                  <a:pt x="64" y="185"/>
                  <a:pt x="64" y="185"/>
                  <a:pt x="64" y="185"/>
                </a:cubicBezTo>
                <a:lnTo>
                  <a:pt x="64" y="337"/>
                </a:lnTo>
                <a:close/>
                <a:moveTo>
                  <a:pt x="64" y="169"/>
                </a:moveTo>
                <a:cubicBezTo>
                  <a:pt x="16" y="169"/>
                  <a:pt x="16" y="169"/>
                  <a:pt x="16" y="169"/>
                </a:cubicBezTo>
                <a:cubicBezTo>
                  <a:pt x="16" y="32"/>
                  <a:pt x="16" y="32"/>
                  <a:pt x="16" y="32"/>
                </a:cubicBezTo>
                <a:cubicBezTo>
                  <a:pt x="16" y="23"/>
                  <a:pt x="23" y="16"/>
                  <a:pt x="32" y="16"/>
                </a:cubicBezTo>
                <a:cubicBezTo>
                  <a:pt x="64" y="16"/>
                  <a:pt x="64" y="16"/>
                  <a:pt x="64" y="16"/>
                </a:cubicBezTo>
                <a:lnTo>
                  <a:pt x="64" y="169"/>
                </a:lnTo>
                <a:close/>
                <a:moveTo>
                  <a:pt x="273" y="337"/>
                </a:moveTo>
                <a:cubicBezTo>
                  <a:pt x="80" y="337"/>
                  <a:pt x="80" y="337"/>
                  <a:pt x="80" y="337"/>
                </a:cubicBezTo>
                <a:cubicBezTo>
                  <a:pt x="80" y="16"/>
                  <a:pt x="80" y="16"/>
                  <a:pt x="80" y="16"/>
                </a:cubicBezTo>
                <a:cubicBezTo>
                  <a:pt x="273" y="16"/>
                  <a:pt x="273" y="16"/>
                  <a:pt x="273" y="16"/>
                </a:cubicBezTo>
                <a:lnTo>
                  <a:pt x="273" y="337"/>
                </a:lnTo>
                <a:close/>
                <a:moveTo>
                  <a:pt x="337" y="321"/>
                </a:moveTo>
                <a:cubicBezTo>
                  <a:pt x="337" y="330"/>
                  <a:pt x="330" y="337"/>
                  <a:pt x="321" y="337"/>
                </a:cubicBezTo>
                <a:cubicBezTo>
                  <a:pt x="289" y="337"/>
                  <a:pt x="289" y="337"/>
                  <a:pt x="289" y="337"/>
                </a:cubicBezTo>
                <a:cubicBezTo>
                  <a:pt x="289" y="185"/>
                  <a:pt x="289" y="185"/>
                  <a:pt x="289" y="185"/>
                </a:cubicBezTo>
                <a:cubicBezTo>
                  <a:pt x="337" y="185"/>
                  <a:pt x="337" y="185"/>
                  <a:pt x="337" y="185"/>
                </a:cubicBezTo>
                <a:lnTo>
                  <a:pt x="337" y="321"/>
                </a:lnTo>
                <a:close/>
                <a:moveTo>
                  <a:pt x="337" y="169"/>
                </a:moveTo>
                <a:cubicBezTo>
                  <a:pt x="289" y="169"/>
                  <a:pt x="289" y="169"/>
                  <a:pt x="289" y="169"/>
                </a:cubicBezTo>
                <a:cubicBezTo>
                  <a:pt x="289" y="16"/>
                  <a:pt x="289" y="16"/>
                  <a:pt x="289" y="16"/>
                </a:cubicBezTo>
                <a:cubicBezTo>
                  <a:pt x="321" y="16"/>
                  <a:pt x="321" y="16"/>
                  <a:pt x="321" y="16"/>
                </a:cubicBezTo>
                <a:cubicBezTo>
                  <a:pt x="330" y="16"/>
                  <a:pt x="337" y="23"/>
                  <a:pt x="337" y="32"/>
                </a:cubicBezTo>
                <a:lnTo>
                  <a:pt x="337" y="169"/>
                </a:lnTo>
                <a:close/>
                <a:moveTo>
                  <a:pt x="305" y="48"/>
                </a:moveTo>
                <a:cubicBezTo>
                  <a:pt x="321" y="48"/>
                  <a:pt x="321" y="48"/>
                  <a:pt x="321" y="48"/>
                </a:cubicBezTo>
                <a:cubicBezTo>
                  <a:pt x="321" y="32"/>
                  <a:pt x="321" y="32"/>
                  <a:pt x="321" y="32"/>
                </a:cubicBezTo>
                <a:cubicBezTo>
                  <a:pt x="305" y="32"/>
                  <a:pt x="305" y="32"/>
                  <a:pt x="305" y="32"/>
                </a:cubicBezTo>
                <a:lnTo>
                  <a:pt x="305" y="48"/>
                </a:lnTo>
                <a:close/>
                <a:moveTo>
                  <a:pt x="321" y="273"/>
                </a:moveTo>
                <a:cubicBezTo>
                  <a:pt x="305" y="273"/>
                  <a:pt x="305" y="273"/>
                  <a:pt x="305" y="273"/>
                </a:cubicBezTo>
                <a:cubicBezTo>
                  <a:pt x="305" y="289"/>
                  <a:pt x="305" y="289"/>
                  <a:pt x="305" y="289"/>
                </a:cubicBezTo>
                <a:cubicBezTo>
                  <a:pt x="321" y="289"/>
                  <a:pt x="321" y="289"/>
                  <a:pt x="321" y="289"/>
                </a:cubicBezTo>
                <a:lnTo>
                  <a:pt x="321" y="273"/>
                </a:lnTo>
                <a:close/>
                <a:moveTo>
                  <a:pt x="321" y="209"/>
                </a:moveTo>
                <a:cubicBezTo>
                  <a:pt x="305" y="209"/>
                  <a:pt x="305" y="209"/>
                  <a:pt x="305" y="209"/>
                </a:cubicBezTo>
                <a:cubicBezTo>
                  <a:pt x="305" y="225"/>
                  <a:pt x="305" y="225"/>
                  <a:pt x="305" y="225"/>
                </a:cubicBezTo>
                <a:cubicBezTo>
                  <a:pt x="321" y="225"/>
                  <a:pt x="321" y="225"/>
                  <a:pt x="321" y="225"/>
                </a:cubicBezTo>
                <a:lnTo>
                  <a:pt x="321" y="209"/>
                </a:lnTo>
                <a:close/>
                <a:moveTo>
                  <a:pt x="321" y="241"/>
                </a:moveTo>
                <a:cubicBezTo>
                  <a:pt x="305" y="241"/>
                  <a:pt x="305" y="241"/>
                  <a:pt x="305" y="241"/>
                </a:cubicBezTo>
                <a:cubicBezTo>
                  <a:pt x="305" y="257"/>
                  <a:pt x="305" y="257"/>
                  <a:pt x="305" y="257"/>
                </a:cubicBezTo>
                <a:cubicBezTo>
                  <a:pt x="321" y="257"/>
                  <a:pt x="321" y="257"/>
                  <a:pt x="321" y="257"/>
                </a:cubicBezTo>
                <a:lnTo>
                  <a:pt x="321" y="241"/>
                </a:lnTo>
                <a:close/>
                <a:moveTo>
                  <a:pt x="321" y="305"/>
                </a:moveTo>
                <a:cubicBezTo>
                  <a:pt x="305" y="305"/>
                  <a:pt x="305" y="305"/>
                  <a:pt x="305" y="305"/>
                </a:cubicBezTo>
                <a:cubicBezTo>
                  <a:pt x="305" y="321"/>
                  <a:pt x="305" y="321"/>
                  <a:pt x="305" y="321"/>
                </a:cubicBezTo>
                <a:cubicBezTo>
                  <a:pt x="321" y="321"/>
                  <a:pt x="321" y="321"/>
                  <a:pt x="321" y="321"/>
                </a:cubicBezTo>
                <a:lnTo>
                  <a:pt x="321" y="305"/>
                </a:lnTo>
                <a:close/>
                <a:moveTo>
                  <a:pt x="136" y="241"/>
                </a:moveTo>
                <a:cubicBezTo>
                  <a:pt x="138" y="241"/>
                  <a:pt x="140" y="240"/>
                  <a:pt x="141" y="239"/>
                </a:cubicBezTo>
                <a:cubicBezTo>
                  <a:pt x="141" y="239"/>
                  <a:pt x="141" y="239"/>
                  <a:pt x="141" y="239"/>
                </a:cubicBezTo>
                <a:cubicBezTo>
                  <a:pt x="230" y="183"/>
                  <a:pt x="230" y="183"/>
                  <a:pt x="230" y="183"/>
                </a:cubicBezTo>
                <a:cubicBezTo>
                  <a:pt x="230" y="183"/>
                  <a:pt x="230" y="183"/>
                  <a:pt x="230" y="183"/>
                </a:cubicBezTo>
                <a:cubicBezTo>
                  <a:pt x="231" y="181"/>
                  <a:pt x="233" y="179"/>
                  <a:pt x="233" y="177"/>
                </a:cubicBezTo>
                <a:cubicBezTo>
                  <a:pt x="233" y="174"/>
                  <a:pt x="231" y="172"/>
                  <a:pt x="230" y="171"/>
                </a:cubicBezTo>
                <a:cubicBezTo>
                  <a:pt x="230" y="170"/>
                  <a:pt x="230" y="170"/>
                  <a:pt x="230" y="170"/>
                </a:cubicBezTo>
                <a:cubicBezTo>
                  <a:pt x="141" y="114"/>
                  <a:pt x="141" y="114"/>
                  <a:pt x="141" y="114"/>
                </a:cubicBezTo>
                <a:cubicBezTo>
                  <a:pt x="141" y="114"/>
                  <a:pt x="141" y="114"/>
                  <a:pt x="141" y="114"/>
                </a:cubicBezTo>
                <a:cubicBezTo>
                  <a:pt x="140" y="113"/>
                  <a:pt x="138" y="112"/>
                  <a:pt x="136" y="112"/>
                </a:cubicBezTo>
                <a:cubicBezTo>
                  <a:pt x="132" y="112"/>
                  <a:pt x="128" y="116"/>
                  <a:pt x="128" y="121"/>
                </a:cubicBezTo>
                <a:cubicBezTo>
                  <a:pt x="128" y="233"/>
                  <a:pt x="128" y="233"/>
                  <a:pt x="128" y="233"/>
                </a:cubicBezTo>
                <a:cubicBezTo>
                  <a:pt x="128" y="237"/>
                  <a:pt x="132" y="241"/>
                  <a:pt x="136" y="241"/>
                </a:cubicBezTo>
                <a:moveTo>
                  <a:pt x="144" y="135"/>
                </a:moveTo>
                <a:cubicBezTo>
                  <a:pt x="210" y="177"/>
                  <a:pt x="210" y="177"/>
                  <a:pt x="210" y="177"/>
                </a:cubicBezTo>
                <a:cubicBezTo>
                  <a:pt x="144" y="218"/>
                  <a:pt x="144" y="218"/>
                  <a:pt x="144" y="218"/>
                </a:cubicBezTo>
                <a:lnTo>
                  <a:pt x="144" y="135"/>
                </a:lnTo>
                <a:close/>
              </a:path>
            </a:pathLst>
          </a:custGeom>
          <a:solidFill>
            <a:schemeClr val="accen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Light"/>
              <a:ea typeface="Montserrat Light"/>
              <a:cs typeface="Montserrat Light"/>
              <a:sym typeface="Montserrat Light"/>
            </a:endParaRPr>
          </a:p>
        </p:txBody>
      </p:sp>
      <p:sp>
        <p:nvSpPr>
          <p:cNvPr id="462" name="Google Shape;462;p45"/>
          <p:cNvSpPr/>
          <p:nvPr/>
        </p:nvSpPr>
        <p:spPr>
          <a:xfrm>
            <a:off x="9884089" y="4761628"/>
            <a:ext cx="427139" cy="350191"/>
          </a:xfrm>
          <a:custGeom>
            <a:rect b="b" l="l" r="r" t="t"/>
            <a:pathLst>
              <a:path extrusionOk="0" h="289" w="353">
                <a:moveTo>
                  <a:pt x="337" y="32"/>
                </a:moveTo>
                <a:cubicBezTo>
                  <a:pt x="241" y="32"/>
                  <a:pt x="241" y="32"/>
                  <a:pt x="241" y="32"/>
                </a:cubicBezTo>
                <a:cubicBezTo>
                  <a:pt x="241" y="15"/>
                  <a:pt x="226" y="0"/>
                  <a:pt x="209" y="0"/>
                </a:cubicBezTo>
                <a:cubicBezTo>
                  <a:pt x="144" y="0"/>
                  <a:pt x="144" y="0"/>
                  <a:pt x="144" y="0"/>
                </a:cubicBezTo>
                <a:cubicBezTo>
                  <a:pt x="127" y="0"/>
                  <a:pt x="112" y="15"/>
                  <a:pt x="112" y="32"/>
                </a:cubicBezTo>
                <a:cubicBezTo>
                  <a:pt x="16" y="32"/>
                  <a:pt x="16" y="32"/>
                  <a:pt x="16" y="32"/>
                </a:cubicBezTo>
                <a:cubicBezTo>
                  <a:pt x="7" y="32"/>
                  <a:pt x="0" y="40"/>
                  <a:pt x="0" y="48"/>
                </a:cubicBezTo>
                <a:cubicBezTo>
                  <a:pt x="0" y="129"/>
                  <a:pt x="0" y="129"/>
                  <a:pt x="0" y="129"/>
                </a:cubicBezTo>
                <a:cubicBezTo>
                  <a:pt x="0" y="138"/>
                  <a:pt x="7" y="145"/>
                  <a:pt x="16" y="145"/>
                </a:cubicBezTo>
                <a:cubicBezTo>
                  <a:pt x="16" y="273"/>
                  <a:pt x="16" y="273"/>
                  <a:pt x="16" y="273"/>
                </a:cubicBezTo>
                <a:cubicBezTo>
                  <a:pt x="16" y="282"/>
                  <a:pt x="23" y="289"/>
                  <a:pt x="32" y="289"/>
                </a:cubicBezTo>
                <a:cubicBezTo>
                  <a:pt x="321" y="289"/>
                  <a:pt x="321" y="289"/>
                  <a:pt x="321" y="289"/>
                </a:cubicBezTo>
                <a:cubicBezTo>
                  <a:pt x="330" y="289"/>
                  <a:pt x="337" y="282"/>
                  <a:pt x="337" y="273"/>
                </a:cubicBezTo>
                <a:cubicBezTo>
                  <a:pt x="337" y="145"/>
                  <a:pt x="337" y="145"/>
                  <a:pt x="337" y="145"/>
                </a:cubicBezTo>
                <a:cubicBezTo>
                  <a:pt x="346" y="145"/>
                  <a:pt x="353" y="138"/>
                  <a:pt x="353" y="129"/>
                </a:cubicBezTo>
                <a:cubicBezTo>
                  <a:pt x="353" y="48"/>
                  <a:pt x="353" y="48"/>
                  <a:pt x="353" y="48"/>
                </a:cubicBezTo>
                <a:cubicBezTo>
                  <a:pt x="353" y="40"/>
                  <a:pt x="346" y="32"/>
                  <a:pt x="337" y="32"/>
                </a:cubicBezTo>
                <a:moveTo>
                  <a:pt x="144" y="16"/>
                </a:moveTo>
                <a:cubicBezTo>
                  <a:pt x="209" y="16"/>
                  <a:pt x="209" y="16"/>
                  <a:pt x="209" y="16"/>
                </a:cubicBezTo>
                <a:cubicBezTo>
                  <a:pt x="217" y="16"/>
                  <a:pt x="225" y="23"/>
                  <a:pt x="225" y="32"/>
                </a:cubicBezTo>
                <a:cubicBezTo>
                  <a:pt x="128" y="32"/>
                  <a:pt x="128" y="32"/>
                  <a:pt x="128" y="32"/>
                </a:cubicBezTo>
                <a:cubicBezTo>
                  <a:pt x="128" y="23"/>
                  <a:pt x="136" y="16"/>
                  <a:pt x="144" y="16"/>
                </a:cubicBezTo>
                <a:moveTo>
                  <a:pt x="321" y="273"/>
                </a:moveTo>
                <a:cubicBezTo>
                  <a:pt x="32" y="273"/>
                  <a:pt x="32" y="273"/>
                  <a:pt x="32" y="273"/>
                </a:cubicBezTo>
                <a:cubicBezTo>
                  <a:pt x="32" y="145"/>
                  <a:pt x="32" y="145"/>
                  <a:pt x="32" y="145"/>
                </a:cubicBezTo>
                <a:cubicBezTo>
                  <a:pt x="64" y="145"/>
                  <a:pt x="64" y="145"/>
                  <a:pt x="64" y="145"/>
                </a:cubicBezTo>
                <a:cubicBezTo>
                  <a:pt x="64" y="161"/>
                  <a:pt x="64" y="161"/>
                  <a:pt x="64" y="161"/>
                </a:cubicBezTo>
                <a:cubicBezTo>
                  <a:pt x="64" y="170"/>
                  <a:pt x="71" y="177"/>
                  <a:pt x="80" y="177"/>
                </a:cubicBezTo>
                <a:cubicBezTo>
                  <a:pt x="112" y="177"/>
                  <a:pt x="112" y="177"/>
                  <a:pt x="112" y="177"/>
                </a:cubicBezTo>
                <a:cubicBezTo>
                  <a:pt x="121" y="177"/>
                  <a:pt x="128" y="170"/>
                  <a:pt x="128" y="161"/>
                </a:cubicBezTo>
                <a:cubicBezTo>
                  <a:pt x="128" y="145"/>
                  <a:pt x="128" y="145"/>
                  <a:pt x="128" y="145"/>
                </a:cubicBezTo>
                <a:cubicBezTo>
                  <a:pt x="225" y="145"/>
                  <a:pt x="225" y="145"/>
                  <a:pt x="225" y="145"/>
                </a:cubicBezTo>
                <a:cubicBezTo>
                  <a:pt x="225" y="161"/>
                  <a:pt x="225" y="161"/>
                  <a:pt x="225" y="161"/>
                </a:cubicBezTo>
                <a:cubicBezTo>
                  <a:pt x="225" y="170"/>
                  <a:pt x="232" y="177"/>
                  <a:pt x="241" y="177"/>
                </a:cubicBezTo>
                <a:cubicBezTo>
                  <a:pt x="273" y="177"/>
                  <a:pt x="273" y="177"/>
                  <a:pt x="273" y="177"/>
                </a:cubicBezTo>
                <a:cubicBezTo>
                  <a:pt x="282" y="177"/>
                  <a:pt x="289" y="170"/>
                  <a:pt x="289" y="161"/>
                </a:cubicBezTo>
                <a:cubicBezTo>
                  <a:pt x="289" y="145"/>
                  <a:pt x="289" y="145"/>
                  <a:pt x="289" y="145"/>
                </a:cubicBezTo>
                <a:cubicBezTo>
                  <a:pt x="321" y="145"/>
                  <a:pt x="321" y="145"/>
                  <a:pt x="321" y="145"/>
                </a:cubicBezTo>
                <a:lnTo>
                  <a:pt x="321" y="273"/>
                </a:lnTo>
                <a:close/>
                <a:moveTo>
                  <a:pt x="80" y="113"/>
                </a:moveTo>
                <a:cubicBezTo>
                  <a:pt x="112" y="113"/>
                  <a:pt x="112" y="113"/>
                  <a:pt x="112" y="113"/>
                </a:cubicBezTo>
                <a:cubicBezTo>
                  <a:pt x="112" y="161"/>
                  <a:pt x="112" y="161"/>
                  <a:pt x="112" y="161"/>
                </a:cubicBezTo>
                <a:cubicBezTo>
                  <a:pt x="80" y="161"/>
                  <a:pt x="80" y="161"/>
                  <a:pt x="80" y="161"/>
                </a:cubicBezTo>
                <a:lnTo>
                  <a:pt x="80" y="113"/>
                </a:lnTo>
                <a:close/>
                <a:moveTo>
                  <a:pt x="241" y="113"/>
                </a:moveTo>
                <a:cubicBezTo>
                  <a:pt x="273" y="113"/>
                  <a:pt x="273" y="113"/>
                  <a:pt x="273" y="113"/>
                </a:cubicBezTo>
                <a:cubicBezTo>
                  <a:pt x="273" y="161"/>
                  <a:pt x="273" y="161"/>
                  <a:pt x="273" y="161"/>
                </a:cubicBezTo>
                <a:cubicBezTo>
                  <a:pt x="241" y="161"/>
                  <a:pt x="241" y="161"/>
                  <a:pt x="241" y="161"/>
                </a:cubicBezTo>
                <a:lnTo>
                  <a:pt x="241" y="113"/>
                </a:lnTo>
                <a:close/>
                <a:moveTo>
                  <a:pt x="337" y="129"/>
                </a:moveTo>
                <a:cubicBezTo>
                  <a:pt x="289" y="129"/>
                  <a:pt x="289" y="129"/>
                  <a:pt x="289" y="129"/>
                </a:cubicBezTo>
                <a:cubicBezTo>
                  <a:pt x="289" y="113"/>
                  <a:pt x="289" y="113"/>
                  <a:pt x="289" y="113"/>
                </a:cubicBezTo>
                <a:cubicBezTo>
                  <a:pt x="289" y="104"/>
                  <a:pt x="282" y="97"/>
                  <a:pt x="273" y="97"/>
                </a:cubicBezTo>
                <a:cubicBezTo>
                  <a:pt x="241" y="97"/>
                  <a:pt x="241" y="97"/>
                  <a:pt x="241" y="97"/>
                </a:cubicBezTo>
                <a:cubicBezTo>
                  <a:pt x="232" y="97"/>
                  <a:pt x="225" y="104"/>
                  <a:pt x="225" y="113"/>
                </a:cubicBezTo>
                <a:cubicBezTo>
                  <a:pt x="225" y="129"/>
                  <a:pt x="225" y="129"/>
                  <a:pt x="225" y="129"/>
                </a:cubicBezTo>
                <a:cubicBezTo>
                  <a:pt x="128" y="129"/>
                  <a:pt x="128" y="129"/>
                  <a:pt x="128" y="129"/>
                </a:cubicBezTo>
                <a:cubicBezTo>
                  <a:pt x="128" y="113"/>
                  <a:pt x="128" y="113"/>
                  <a:pt x="128" y="113"/>
                </a:cubicBezTo>
                <a:cubicBezTo>
                  <a:pt x="128" y="104"/>
                  <a:pt x="121" y="97"/>
                  <a:pt x="112" y="97"/>
                </a:cubicBezTo>
                <a:cubicBezTo>
                  <a:pt x="80" y="97"/>
                  <a:pt x="80" y="97"/>
                  <a:pt x="80" y="97"/>
                </a:cubicBezTo>
                <a:cubicBezTo>
                  <a:pt x="71" y="97"/>
                  <a:pt x="64" y="104"/>
                  <a:pt x="64" y="113"/>
                </a:cubicBezTo>
                <a:cubicBezTo>
                  <a:pt x="64" y="129"/>
                  <a:pt x="64" y="129"/>
                  <a:pt x="64" y="129"/>
                </a:cubicBezTo>
                <a:cubicBezTo>
                  <a:pt x="16" y="129"/>
                  <a:pt x="16" y="129"/>
                  <a:pt x="16" y="129"/>
                </a:cubicBezTo>
                <a:cubicBezTo>
                  <a:pt x="16" y="48"/>
                  <a:pt x="16" y="48"/>
                  <a:pt x="16" y="48"/>
                </a:cubicBezTo>
                <a:cubicBezTo>
                  <a:pt x="337" y="48"/>
                  <a:pt x="337" y="48"/>
                  <a:pt x="337" y="48"/>
                </a:cubicBezTo>
                <a:lnTo>
                  <a:pt x="337" y="129"/>
                </a:lnTo>
                <a:close/>
              </a:path>
            </a:pathLst>
          </a:custGeom>
          <a:solidFill>
            <a:schemeClr val="accen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Light"/>
              <a:ea typeface="Montserrat Light"/>
              <a:cs typeface="Montserrat Light"/>
              <a:sym typeface="Montserrat Light"/>
            </a:endParaRPr>
          </a:p>
        </p:txBody>
      </p:sp>
      <p:sp>
        <p:nvSpPr>
          <p:cNvPr id="463" name="Google Shape;463;p45"/>
          <p:cNvSpPr txBox="1"/>
          <p:nvPr>
            <p:ph idx="2" type="body"/>
          </p:nvPr>
        </p:nvSpPr>
        <p:spPr>
          <a:xfrm>
            <a:off x="6111833" y="1379024"/>
            <a:ext cx="1991571" cy="214041"/>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Montserrat Medium"/>
                <a:ea typeface="Montserrat Medium"/>
                <a:cs typeface="Montserrat Medium"/>
                <a:sym typeface="Montserrat Medium"/>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64" name="Google Shape;464;p45"/>
          <p:cNvSpPr txBox="1"/>
          <p:nvPr>
            <p:ph idx="3" type="body"/>
          </p:nvPr>
        </p:nvSpPr>
        <p:spPr>
          <a:xfrm>
            <a:off x="6111833" y="1781632"/>
            <a:ext cx="1991571" cy="470727"/>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Montserrat Light"/>
                <a:ea typeface="Montserrat Light"/>
                <a:cs typeface="Montserrat Light"/>
                <a:sym typeface="Montserrat Light"/>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65" name="Google Shape;465;p45"/>
          <p:cNvSpPr txBox="1"/>
          <p:nvPr>
            <p:ph idx="4" type="body"/>
          </p:nvPr>
        </p:nvSpPr>
        <p:spPr>
          <a:xfrm>
            <a:off x="9066212" y="1379024"/>
            <a:ext cx="1991571" cy="214041"/>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Montserrat Medium"/>
                <a:ea typeface="Montserrat Medium"/>
                <a:cs typeface="Montserrat Medium"/>
                <a:sym typeface="Montserrat Medium"/>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66" name="Google Shape;466;p45"/>
          <p:cNvSpPr txBox="1"/>
          <p:nvPr>
            <p:ph idx="5" type="body"/>
          </p:nvPr>
        </p:nvSpPr>
        <p:spPr>
          <a:xfrm>
            <a:off x="9066212" y="1781632"/>
            <a:ext cx="1991571" cy="470727"/>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Montserrat Light"/>
                <a:ea typeface="Montserrat Light"/>
                <a:cs typeface="Montserrat Light"/>
                <a:sym typeface="Montserrat Light"/>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67" name="Google Shape;467;p45"/>
          <p:cNvSpPr txBox="1"/>
          <p:nvPr>
            <p:ph idx="6" type="body"/>
          </p:nvPr>
        </p:nvSpPr>
        <p:spPr>
          <a:xfrm>
            <a:off x="6139933" y="3296901"/>
            <a:ext cx="1991571" cy="214041"/>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Montserrat Medium"/>
                <a:ea typeface="Montserrat Medium"/>
                <a:cs typeface="Montserrat Medium"/>
                <a:sym typeface="Montserrat Medium"/>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68" name="Google Shape;468;p45"/>
          <p:cNvSpPr txBox="1"/>
          <p:nvPr>
            <p:ph idx="7" type="body"/>
          </p:nvPr>
        </p:nvSpPr>
        <p:spPr>
          <a:xfrm>
            <a:off x="6139933" y="3699509"/>
            <a:ext cx="1991571" cy="470727"/>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Montserrat Light"/>
                <a:ea typeface="Montserrat Light"/>
                <a:cs typeface="Montserrat Light"/>
                <a:sym typeface="Montserrat Light"/>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69" name="Google Shape;469;p45"/>
          <p:cNvSpPr txBox="1"/>
          <p:nvPr>
            <p:ph idx="8" type="body"/>
          </p:nvPr>
        </p:nvSpPr>
        <p:spPr>
          <a:xfrm>
            <a:off x="9094312" y="3296901"/>
            <a:ext cx="1991571" cy="214041"/>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Montserrat Medium"/>
                <a:ea typeface="Montserrat Medium"/>
                <a:cs typeface="Montserrat Medium"/>
                <a:sym typeface="Montserrat Medium"/>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70" name="Google Shape;470;p45"/>
          <p:cNvSpPr txBox="1"/>
          <p:nvPr>
            <p:ph idx="9" type="body"/>
          </p:nvPr>
        </p:nvSpPr>
        <p:spPr>
          <a:xfrm>
            <a:off x="9094312" y="3699509"/>
            <a:ext cx="1991571" cy="470727"/>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Montserrat Light"/>
                <a:ea typeface="Montserrat Light"/>
                <a:cs typeface="Montserrat Light"/>
                <a:sym typeface="Montserrat Light"/>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71" name="Google Shape;471;p45"/>
          <p:cNvSpPr txBox="1"/>
          <p:nvPr>
            <p:ph idx="13" type="body"/>
          </p:nvPr>
        </p:nvSpPr>
        <p:spPr>
          <a:xfrm>
            <a:off x="6174961" y="5298865"/>
            <a:ext cx="1991571" cy="214041"/>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Montserrat Medium"/>
                <a:ea typeface="Montserrat Medium"/>
                <a:cs typeface="Montserrat Medium"/>
                <a:sym typeface="Montserrat Medium"/>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72" name="Google Shape;472;p45"/>
          <p:cNvSpPr txBox="1"/>
          <p:nvPr>
            <p:ph idx="14" type="body"/>
          </p:nvPr>
        </p:nvSpPr>
        <p:spPr>
          <a:xfrm>
            <a:off x="6174961" y="5701473"/>
            <a:ext cx="1991571" cy="470727"/>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Montserrat Light"/>
                <a:ea typeface="Montserrat Light"/>
                <a:cs typeface="Montserrat Light"/>
                <a:sym typeface="Montserrat Light"/>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73" name="Google Shape;473;p45"/>
          <p:cNvSpPr txBox="1"/>
          <p:nvPr>
            <p:ph idx="15" type="body"/>
          </p:nvPr>
        </p:nvSpPr>
        <p:spPr>
          <a:xfrm>
            <a:off x="9129340" y="5298865"/>
            <a:ext cx="1991571" cy="214041"/>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Montserrat Medium"/>
                <a:ea typeface="Montserrat Medium"/>
                <a:cs typeface="Montserrat Medium"/>
                <a:sym typeface="Montserrat Medium"/>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74" name="Google Shape;474;p45"/>
          <p:cNvSpPr txBox="1"/>
          <p:nvPr>
            <p:ph idx="16" type="body"/>
          </p:nvPr>
        </p:nvSpPr>
        <p:spPr>
          <a:xfrm>
            <a:off x="9129340" y="5701473"/>
            <a:ext cx="1991571" cy="470727"/>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Montserrat Light"/>
                <a:ea typeface="Montserrat Light"/>
                <a:cs typeface="Montserrat Light"/>
                <a:sym typeface="Montserrat Light"/>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75" name="Google Shape;475;p45"/>
          <p:cNvSpPr txBox="1"/>
          <p:nvPr>
            <p:ph idx="17" type="body"/>
          </p:nvPr>
        </p:nvSpPr>
        <p:spPr>
          <a:xfrm>
            <a:off x="558141" y="658898"/>
            <a:ext cx="4744814" cy="609074"/>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476" name="Google Shape;476;p45"/>
          <p:cNvSpPr txBox="1"/>
          <p:nvPr>
            <p:ph idx="18" type="body"/>
          </p:nvPr>
        </p:nvSpPr>
        <p:spPr>
          <a:xfrm>
            <a:off x="558141" y="302372"/>
            <a:ext cx="4744814"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477" name="Google Shape;477;p45"/>
          <p:cNvCxnSpPr/>
          <p:nvPr/>
        </p:nvCxnSpPr>
        <p:spPr>
          <a:xfrm rot="10800000">
            <a:off x="379412" y="261553"/>
            <a:ext cx="0" cy="1006419"/>
          </a:xfrm>
          <a:prstGeom prst="straightConnector1">
            <a:avLst/>
          </a:prstGeom>
          <a:noFill/>
          <a:ln cap="flat" cmpd="sng" w="38100">
            <a:solidFill>
              <a:schemeClr val="dk2"/>
            </a:solidFill>
            <a:prstDash val="solid"/>
            <a:round/>
            <a:headEnd len="sm" w="sm" type="none"/>
            <a:tailEnd len="sm" w="sm" type="none"/>
          </a:ln>
        </p:spPr>
      </p:cxnSp>
    </p:spTree>
  </p:cSld>
  <p:clrMapOvr>
    <a:masterClrMapping/>
  </p:clrMapOvr>
  <p:transition spd="slow">
    <p:fade thruBlk="1"/>
  </p:transition>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31">
    <p:spTree>
      <p:nvGrpSpPr>
        <p:cNvPr id="478" name="Shape 478"/>
        <p:cNvGrpSpPr/>
        <p:nvPr/>
      </p:nvGrpSpPr>
      <p:grpSpPr>
        <a:xfrm>
          <a:off x="0" y="0"/>
          <a:ext cx="0" cy="0"/>
          <a:chOff x="0" y="0"/>
          <a:chExt cx="0" cy="0"/>
        </a:xfrm>
      </p:grpSpPr>
      <p:sp>
        <p:nvSpPr>
          <p:cNvPr id="479" name="Google Shape;479;p46"/>
          <p:cNvSpPr txBox="1"/>
          <p:nvPr>
            <p:ph idx="1" type="body"/>
          </p:nvPr>
        </p:nvSpPr>
        <p:spPr>
          <a:xfrm>
            <a:off x="9367534" y="4163998"/>
            <a:ext cx="1991571" cy="214041"/>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80" name="Google Shape;480;p46"/>
          <p:cNvSpPr txBox="1"/>
          <p:nvPr>
            <p:ph idx="2" type="body"/>
          </p:nvPr>
        </p:nvSpPr>
        <p:spPr>
          <a:xfrm>
            <a:off x="9358156" y="4463052"/>
            <a:ext cx="1991571" cy="246221"/>
          </a:xfrm>
          <a:prstGeom prst="rect">
            <a:avLst/>
          </a:prstGeom>
          <a:noFill/>
          <a:ln>
            <a:noFill/>
          </a:ln>
        </p:spPr>
        <p:txBody>
          <a:bodyPr anchorCtr="0" anchor="t" bIns="0" lIns="0" spcFirstLastPara="1" rIns="0" wrap="square" tIns="0">
            <a:no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81" name="Google Shape;481;p46"/>
          <p:cNvSpPr txBox="1"/>
          <p:nvPr>
            <p:ph idx="3" type="body"/>
          </p:nvPr>
        </p:nvSpPr>
        <p:spPr>
          <a:xfrm>
            <a:off x="6913862" y="2120627"/>
            <a:ext cx="1991571" cy="214041"/>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82" name="Google Shape;482;p46"/>
          <p:cNvSpPr txBox="1"/>
          <p:nvPr>
            <p:ph idx="4" type="body"/>
          </p:nvPr>
        </p:nvSpPr>
        <p:spPr>
          <a:xfrm>
            <a:off x="6913862" y="2419681"/>
            <a:ext cx="1991571" cy="246221"/>
          </a:xfrm>
          <a:prstGeom prst="rect">
            <a:avLst/>
          </a:prstGeom>
          <a:noFill/>
          <a:ln>
            <a:noFill/>
          </a:ln>
        </p:spPr>
        <p:txBody>
          <a:bodyPr anchorCtr="0" anchor="t" bIns="0" lIns="0" spcFirstLastPara="1" rIns="0" wrap="square" tIns="0">
            <a:no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83" name="Google Shape;483;p46"/>
          <p:cNvSpPr txBox="1"/>
          <p:nvPr>
            <p:ph idx="5" type="body"/>
          </p:nvPr>
        </p:nvSpPr>
        <p:spPr>
          <a:xfrm>
            <a:off x="4477831" y="4149886"/>
            <a:ext cx="1991571" cy="214041"/>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cxnSp>
        <p:nvCxnSpPr>
          <p:cNvPr id="484" name="Google Shape;484;p46"/>
          <p:cNvCxnSpPr/>
          <p:nvPr/>
        </p:nvCxnSpPr>
        <p:spPr>
          <a:xfrm>
            <a:off x="7914337" y="2804012"/>
            <a:ext cx="0" cy="357519"/>
          </a:xfrm>
          <a:prstGeom prst="straightConnector1">
            <a:avLst/>
          </a:prstGeom>
          <a:noFill/>
          <a:ln cap="flat" cmpd="sng" w="38100">
            <a:solidFill>
              <a:srgbClr val="0501A3"/>
            </a:solidFill>
            <a:prstDash val="solid"/>
            <a:round/>
            <a:headEnd len="sm" w="sm" type="none"/>
            <a:tailEnd len="sm" w="sm" type="none"/>
          </a:ln>
        </p:spPr>
      </p:cxnSp>
      <p:cxnSp>
        <p:nvCxnSpPr>
          <p:cNvPr id="485" name="Google Shape;485;p46"/>
          <p:cNvCxnSpPr/>
          <p:nvPr/>
        </p:nvCxnSpPr>
        <p:spPr>
          <a:xfrm>
            <a:off x="5468928" y="3694262"/>
            <a:ext cx="0" cy="357519"/>
          </a:xfrm>
          <a:prstGeom prst="straightConnector1">
            <a:avLst/>
          </a:prstGeom>
          <a:noFill/>
          <a:ln cap="flat" cmpd="sng" w="38100">
            <a:solidFill>
              <a:srgbClr val="0501A3"/>
            </a:solidFill>
            <a:prstDash val="solid"/>
            <a:round/>
            <a:headEnd len="sm" w="sm" type="none"/>
            <a:tailEnd len="sm" w="sm" type="none"/>
          </a:ln>
        </p:spPr>
      </p:cxnSp>
      <p:cxnSp>
        <p:nvCxnSpPr>
          <p:cNvPr id="486" name="Google Shape;486;p46"/>
          <p:cNvCxnSpPr/>
          <p:nvPr/>
        </p:nvCxnSpPr>
        <p:spPr>
          <a:xfrm>
            <a:off x="10359746" y="3694262"/>
            <a:ext cx="0" cy="357519"/>
          </a:xfrm>
          <a:prstGeom prst="straightConnector1">
            <a:avLst/>
          </a:prstGeom>
          <a:noFill/>
          <a:ln cap="flat" cmpd="sng" w="38100">
            <a:solidFill>
              <a:srgbClr val="0501A3"/>
            </a:solidFill>
            <a:prstDash val="solid"/>
            <a:round/>
            <a:headEnd len="sm" w="sm" type="none"/>
            <a:tailEnd len="sm" w="sm" type="none"/>
          </a:ln>
        </p:spPr>
      </p:cxnSp>
      <p:sp>
        <p:nvSpPr>
          <p:cNvPr id="487" name="Google Shape;487;p46"/>
          <p:cNvSpPr/>
          <p:nvPr>
            <p:ph idx="6" type="pic"/>
          </p:nvPr>
        </p:nvSpPr>
        <p:spPr>
          <a:xfrm>
            <a:off x="4477831" y="1425459"/>
            <a:ext cx="1982193" cy="2433810"/>
          </a:xfrm>
          <a:prstGeom prst="rect">
            <a:avLst/>
          </a:prstGeom>
          <a:noFill/>
          <a:ln>
            <a:noFill/>
          </a:ln>
        </p:spPr>
      </p:sp>
      <p:sp>
        <p:nvSpPr>
          <p:cNvPr id="488" name="Google Shape;488;p46"/>
          <p:cNvSpPr/>
          <p:nvPr>
            <p:ph idx="7" type="pic"/>
          </p:nvPr>
        </p:nvSpPr>
        <p:spPr>
          <a:xfrm>
            <a:off x="6923241" y="2982656"/>
            <a:ext cx="1982193" cy="2433810"/>
          </a:xfrm>
          <a:prstGeom prst="rect">
            <a:avLst/>
          </a:prstGeom>
          <a:noFill/>
          <a:ln>
            <a:noFill/>
          </a:ln>
        </p:spPr>
      </p:sp>
      <p:sp>
        <p:nvSpPr>
          <p:cNvPr id="489" name="Google Shape;489;p46"/>
          <p:cNvSpPr/>
          <p:nvPr>
            <p:ph idx="8" type="pic"/>
          </p:nvPr>
        </p:nvSpPr>
        <p:spPr>
          <a:xfrm>
            <a:off x="9368650" y="1425459"/>
            <a:ext cx="1982193" cy="2433810"/>
          </a:xfrm>
          <a:prstGeom prst="rect">
            <a:avLst/>
          </a:prstGeom>
          <a:noFill/>
          <a:ln>
            <a:noFill/>
          </a:ln>
        </p:spPr>
      </p:sp>
      <p:sp>
        <p:nvSpPr>
          <p:cNvPr id="490" name="Google Shape;490;p46"/>
          <p:cNvSpPr txBox="1"/>
          <p:nvPr>
            <p:ph idx="9" type="body"/>
          </p:nvPr>
        </p:nvSpPr>
        <p:spPr>
          <a:xfrm>
            <a:off x="4468453" y="4448940"/>
            <a:ext cx="1991571" cy="246221"/>
          </a:xfrm>
          <a:prstGeom prst="rect">
            <a:avLst/>
          </a:prstGeom>
          <a:noFill/>
          <a:ln>
            <a:noFill/>
          </a:ln>
        </p:spPr>
        <p:txBody>
          <a:bodyPr anchorCtr="0" anchor="t" bIns="0" lIns="0" spcFirstLastPara="1" rIns="0" wrap="square" tIns="0">
            <a:no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91" name="Google Shape;491;p46"/>
          <p:cNvSpPr txBox="1"/>
          <p:nvPr>
            <p:ph idx="13" type="body"/>
          </p:nvPr>
        </p:nvSpPr>
        <p:spPr>
          <a:xfrm>
            <a:off x="558141" y="658898"/>
            <a:ext cx="3204967" cy="1122734"/>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492" name="Google Shape;492;p46"/>
          <p:cNvSpPr txBox="1"/>
          <p:nvPr>
            <p:ph idx="14" type="body"/>
          </p:nvPr>
        </p:nvSpPr>
        <p:spPr>
          <a:xfrm>
            <a:off x="558141" y="302372"/>
            <a:ext cx="3204967"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493" name="Google Shape;493;p46"/>
          <p:cNvCxnSpPr/>
          <p:nvPr/>
        </p:nvCxnSpPr>
        <p:spPr>
          <a:xfrm rot="10800000">
            <a:off x="379412" y="261553"/>
            <a:ext cx="0" cy="1006419"/>
          </a:xfrm>
          <a:prstGeom prst="straightConnector1">
            <a:avLst/>
          </a:prstGeom>
          <a:noFill/>
          <a:ln cap="flat" cmpd="sng" w="38100">
            <a:solidFill>
              <a:schemeClr val="dk2"/>
            </a:solidFill>
            <a:prstDash val="solid"/>
            <a:round/>
            <a:headEnd len="sm" w="sm" type="none"/>
            <a:tailEnd len="sm" w="sm" type="none"/>
          </a:ln>
        </p:spPr>
      </p:cxnSp>
      <p:sp>
        <p:nvSpPr>
          <p:cNvPr id="494" name="Google Shape;494;p46"/>
          <p:cNvSpPr txBox="1"/>
          <p:nvPr>
            <p:ph idx="15" type="body"/>
          </p:nvPr>
        </p:nvSpPr>
        <p:spPr>
          <a:xfrm>
            <a:off x="558142" y="2334668"/>
            <a:ext cx="3204962" cy="3837532"/>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transition spd="slow">
    <p:fade thruBlk="1"/>
  </p:transition>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32">
    <p:spTree>
      <p:nvGrpSpPr>
        <p:cNvPr id="495" name="Shape 495"/>
        <p:cNvGrpSpPr/>
        <p:nvPr/>
      </p:nvGrpSpPr>
      <p:grpSpPr>
        <a:xfrm>
          <a:off x="0" y="0"/>
          <a:ext cx="0" cy="0"/>
          <a:chOff x="0" y="0"/>
          <a:chExt cx="0" cy="0"/>
        </a:xfrm>
      </p:grpSpPr>
      <p:sp>
        <p:nvSpPr>
          <p:cNvPr id="496" name="Google Shape;496;p47"/>
          <p:cNvSpPr txBox="1"/>
          <p:nvPr>
            <p:ph idx="1" type="body"/>
          </p:nvPr>
        </p:nvSpPr>
        <p:spPr>
          <a:xfrm>
            <a:off x="1180673" y="4936221"/>
            <a:ext cx="1991571" cy="214041"/>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Montserrat Medium"/>
                <a:ea typeface="Montserrat Medium"/>
                <a:cs typeface="Montserrat Medium"/>
                <a:sym typeface="Montserrat Medium"/>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97" name="Google Shape;497;p47"/>
          <p:cNvSpPr txBox="1"/>
          <p:nvPr>
            <p:ph idx="2" type="body"/>
          </p:nvPr>
        </p:nvSpPr>
        <p:spPr>
          <a:xfrm>
            <a:off x="1171295" y="5235275"/>
            <a:ext cx="1991571" cy="246221"/>
          </a:xfrm>
          <a:prstGeom prst="rect">
            <a:avLst/>
          </a:prstGeom>
          <a:noFill/>
          <a:ln>
            <a:noFill/>
          </a:ln>
        </p:spPr>
        <p:txBody>
          <a:bodyPr anchorCtr="0" anchor="t" bIns="0" lIns="0" spcFirstLastPara="1" rIns="0" wrap="square" tIns="0">
            <a:no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Montserrat Light"/>
                <a:ea typeface="Montserrat Light"/>
                <a:cs typeface="Montserrat Light"/>
                <a:sym typeface="Montserrat Light"/>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cxnSp>
        <p:nvCxnSpPr>
          <p:cNvPr id="498" name="Google Shape;498;p47"/>
          <p:cNvCxnSpPr/>
          <p:nvPr/>
        </p:nvCxnSpPr>
        <p:spPr>
          <a:xfrm>
            <a:off x="2158191" y="4466665"/>
            <a:ext cx="0" cy="357519"/>
          </a:xfrm>
          <a:prstGeom prst="straightConnector1">
            <a:avLst/>
          </a:prstGeom>
          <a:noFill/>
          <a:ln cap="flat" cmpd="sng" w="38100">
            <a:solidFill>
              <a:srgbClr val="0501A3"/>
            </a:solidFill>
            <a:prstDash val="solid"/>
            <a:round/>
            <a:headEnd len="sm" w="sm" type="none"/>
            <a:tailEnd len="sm" w="sm" type="none"/>
          </a:ln>
        </p:spPr>
      </p:cxnSp>
      <p:cxnSp>
        <p:nvCxnSpPr>
          <p:cNvPr id="499" name="Google Shape;499;p47"/>
          <p:cNvCxnSpPr/>
          <p:nvPr/>
        </p:nvCxnSpPr>
        <p:spPr>
          <a:xfrm>
            <a:off x="4809981" y="4430985"/>
            <a:ext cx="0" cy="357519"/>
          </a:xfrm>
          <a:prstGeom prst="straightConnector1">
            <a:avLst/>
          </a:prstGeom>
          <a:noFill/>
          <a:ln cap="flat" cmpd="sng" w="38100">
            <a:solidFill>
              <a:srgbClr val="0501A3"/>
            </a:solidFill>
            <a:prstDash val="solid"/>
            <a:round/>
            <a:headEnd len="sm" w="sm" type="none"/>
            <a:tailEnd len="sm" w="sm" type="none"/>
          </a:ln>
        </p:spPr>
      </p:cxnSp>
      <p:cxnSp>
        <p:nvCxnSpPr>
          <p:cNvPr id="500" name="Google Shape;500;p47"/>
          <p:cNvCxnSpPr/>
          <p:nvPr/>
        </p:nvCxnSpPr>
        <p:spPr>
          <a:xfrm>
            <a:off x="7477593" y="4422926"/>
            <a:ext cx="0" cy="357519"/>
          </a:xfrm>
          <a:prstGeom prst="straightConnector1">
            <a:avLst/>
          </a:prstGeom>
          <a:noFill/>
          <a:ln cap="flat" cmpd="sng" w="38100">
            <a:solidFill>
              <a:srgbClr val="0501A3"/>
            </a:solidFill>
            <a:prstDash val="solid"/>
            <a:round/>
            <a:headEnd len="sm" w="sm" type="none"/>
            <a:tailEnd len="sm" w="sm" type="none"/>
          </a:ln>
        </p:spPr>
      </p:cxnSp>
      <p:cxnSp>
        <p:nvCxnSpPr>
          <p:cNvPr id="501" name="Google Shape;501;p47"/>
          <p:cNvCxnSpPr/>
          <p:nvPr/>
        </p:nvCxnSpPr>
        <p:spPr>
          <a:xfrm>
            <a:off x="10115805" y="4466665"/>
            <a:ext cx="0" cy="357519"/>
          </a:xfrm>
          <a:prstGeom prst="straightConnector1">
            <a:avLst/>
          </a:prstGeom>
          <a:noFill/>
          <a:ln cap="flat" cmpd="sng" w="38100">
            <a:solidFill>
              <a:srgbClr val="0501A3"/>
            </a:solidFill>
            <a:prstDash val="solid"/>
            <a:round/>
            <a:headEnd len="sm" w="sm" type="none"/>
            <a:tailEnd len="sm" w="sm" type="none"/>
          </a:ln>
        </p:spPr>
      </p:cxnSp>
      <p:sp>
        <p:nvSpPr>
          <p:cNvPr id="502" name="Google Shape;502;p47"/>
          <p:cNvSpPr/>
          <p:nvPr>
            <p:ph idx="3" type="pic"/>
          </p:nvPr>
        </p:nvSpPr>
        <p:spPr>
          <a:xfrm>
            <a:off x="3818885" y="2212095"/>
            <a:ext cx="1982193" cy="2433810"/>
          </a:xfrm>
          <a:prstGeom prst="rect">
            <a:avLst/>
          </a:prstGeom>
          <a:noFill/>
          <a:ln>
            <a:noFill/>
          </a:ln>
        </p:spPr>
      </p:sp>
      <p:sp>
        <p:nvSpPr>
          <p:cNvPr id="503" name="Google Shape;503;p47"/>
          <p:cNvSpPr/>
          <p:nvPr>
            <p:ph idx="4" type="pic"/>
          </p:nvPr>
        </p:nvSpPr>
        <p:spPr>
          <a:xfrm>
            <a:off x="1167095" y="2212095"/>
            <a:ext cx="1982193" cy="2433810"/>
          </a:xfrm>
          <a:prstGeom prst="rect">
            <a:avLst/>
          </a:prstGeom>
          <a:noFill/>
          <a:ln>
            <a:noFill/>
          </a:ln>
        </p:spPr>
      </p:sp>
      <p:sp>
        <p:nvSpPr>
          <p:cNvPr id="504" name="Google Shape;504;p47"/>
          <p:cNvSpPr/>
          <p:nvPr>
            <p:ph idx="5" type="pic"/>
          </p:nvPr>
        </p:nvSpPr>
        <p:spPr>
          <a:xfrm>
            <a:off x="6470676" y="2212095"/>
            <a:ext cx="1982193" cy="2433810"/>
          </a:xfrm>
          <a:prstGeom prst="rect">
            <a:avLst/>
          </a:prstGeom>
          <a:noFill/>
          <a:ln>
            <a:noFill/>
          </a:ln>
        </p:spPr>
      </p:sp>
      <p:sp>
        <p:nvSpPr>
          <p:cNvPr id="505" name="Google Shape;505;p47"/>
          <p:cNvSpPr/>
          <p:nvPr>
            <p:ph idx="6" type="pic"/>
          </p:nvPr>
        </p:nvSpPr>
        <p:spPr>
          <a:xfrm>
            <a:off x="9122466" y="2212095"/>
            <a:ext cx="1982193" cy="2433810"/>
          </a:xfrm>
          <a:prstGeom prst="rect">
            <a:avLst/>
          </a:prstGeom>
          <a:noFill/>
          <a:ln>
            <a:noFill/>
          </a:ln>
        </p:spPr>
      </p:sp>
      <p:sp>
        <p:nvSpPr>
          <p:cNvPr id="506" name="Google Shape;506;p47"/>
          <p:cNvSpPr txBox="1"/>
          <p:nvPr>
            <p:ph idx="7" type="body"/>
          </p:nvPr>
        </p:nvSpPr>
        <p:spPr>
          <a:xfrm>
            <a:off x="3828263" y="4936221"/>
            <a:ext cx="1991571" cy="214041"/>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Montserrat Medium"/>
                <a:ea typeface="Montserrat Medium"/>
                <a:cs typeface="Montserrat Medium"/>
                <a:sym typeface="Montserrat Medium"/>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07" name="Google Shape;507;p47"/>
          <p:cNvSpPr txBox="1"/>
          <p:nvPr>
            <p:ph idx="8" type="body"/>
          </p:nvPr>
        </p:nvSpPr>
        <p:spPr>
          <a:xfrm>
            <a:off x="3818885" y="5235275"/>
            <a:ext cx="1991571" cy="246221"/>
          </a:xfrm>
          <a:prstGeom prst="rect">
            <a:avLst/>
          </a:prstGeom>
          <a:noFill/>
          <a:ln>
            <a:noFill/>
          </a:ln>
        </p:spPr>
        <p:txBody>
          <a:bodyPr anchorCtr="0" anchor="t" bIns="0" lIns="0" spcFirstLastPara="1" rIns="0" wrap="square" tIns="0">
            <a:no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Montserrat Light"/>
                <a:ea typeface="Montserrat Light"/>
                <a:cs typeface="Montserrat Light"/>
                <a:sym typeface="Montserrat Light"/>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08" name="Google Shape;508;p47"/>
          <p:cNvSpPr txBox="1"/>
          <p:nvPr>
            <p:ph idx="9" type="body"/>
          </p:nvPr>
        </p:nvSpPr>
        <p:spPr>
          <a:xfrm>
            <a:off x="6485231" y="4936221"/>
            <a:ext cx="1991571" cy="214041"/>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Montserrat Medium"/>
                <a:ea typeface="Montserrat Medium"/>
                <a:cs typeface="Montserrat Medium"/>
                <a:sym typeface="Montserrat Medium"/>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09" name="Google Shape;509;p47"/>
          <p:cNvSpPr txBox="1"/>
          <p:nvPr>
            <p:ph idx="13" type="body"/>
          </p:nvPr>
        </p:nvSpPr>
        <p:spPr>
          <a:xfrm>
            <a:off x="6475853" y="5235275"/>
            <a:ext cx="1991571" cy="246221"/>
          </a:xfrm>
          <a:prstGeom prst="rect">
            <a:avLst/>
          </a:prstGeom>
          <a:noFill/>
          <a:ln>
            <a:noFill/>
          </a:ln>
        </p:spPr>
        <p:txBody>
          <a:bodyPr anchorCtr="0" anchor="t" bIns="0" lIns="0" spcFirstLastPara="1" rIns="0" wrap="square" tIns="0">
            <a:no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Montserrat Light"/>
                <a:ea typeface="Montserrat Light"/>
                <a:cs typeface="Montserrat Light"/>
                <a:sym typeface="Montserrat Light"/>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10" name="Google Shape;510;p47"/>
          <p:cNvSpPr txBox="1"/>
          <p:nvPr>
            <p:ph idx="14" type="body"/>
          </p:nvPr>
        </p:nvSpPr>
        <p:spPr>
          <a:xfrm>
            <a:off x="9136240" y="4936221"/>
            <a:ext cx="1991571" cy="214041"/>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Montserrat Medium"/>
                <a:ea typeface="Montserrat Medium"/>
                <a:cs typeface="Montserrat Medium"/>
                <a:sym typeface="Montserrat Medium"/>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11" name="Google Shape;511;p47"/>
          <p:cNvSpPr txBox="1"/>
          <p:nvPr>
            <p:ph idx="15" type="body"/>
          </p:nvPr>
        </p:nvSpPr>
        <p:spPr>
          <a:xfrm>
            <a:off x="9126862" y="5235275"/>
            <a:ext cx="1991571" cy="246221"/>
          </a:xfrm>
          <a:prstGeom prst="rect">
            <a:avLst/>
          </a:prstGeom>
          <a:noFill/>
          <a:ln>
            <a:noFill/>
          </a:ln>
        </p:spPr>
        <p:txBody>
          <a:bodyPr anchorCtr="0" anchor="t" bIns="0" lIns="0" spcFirstLastPara="1" rIns="0" wrap="square" tIns="0">
            <a:no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Montserrat Light"/>
                <a:ea typeface="Montserrat Light"/>
                <a:cs typeface="Montserrat Light"/>
                <a:sym typeface="Montserrat Light"/>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12" name="Google Shape;512;p47"/>
          <p:cNvSpPr txBox="1"/>
          <p:nvPr>
            <p:ph idx="16" type="body"/>
          </p:nvPr>
        </p:nvSpPr>
        <p:spPr>
          <a:xfrm>
            <a:off x="558140" y="658898"/>
            <a:ext cx="11251271" cy="609074"/>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513" name="Google Shape;513;p47"/>
          <p:cNvSpPr txBox="1"/>
          <p:nvPr>
            <p:ph idx="17" type="body"/>
          </p:nvPr>
        </p:nvSpPr>
        <p:spPr>
          <a:xfrm>
            <a:off x="558140" y="302372"/>
            <a:ext cx="11251271"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514" name="Google Shape;514;p47"/>
          <p:cNvCxnSpPr/>
          <p:nvPr/>
        </p:nvCxnSpPr>
        <p:spPr>
          <a:xfrm rot="10800000">
            <a:off x="379412" y="261553"/>
            <a:ext cx="0" cy="1006419"/>
          </a:xfrm>
          <a:prstGeom prst="straightConnector1">
            <a:avLst/>
          </a:prstGeom>
          <a:noFill/>
          <a:ln cap="flat" cmpd="sng" w="38100">
            <a:solidFill>
              <a:schemeClr val="dk2"/>
            </a:solidFill>
            <a:prstDash val="solid"/>
            <a:round/>
            <a:headEnd len="sm" w="sm" type="none"/>
            <a:tailEnd len="sm" w="sm" type="none"/>
          </a:ln>
        </p:spPr>
      </p:cxnSp>
    </p:spTree>
  </p:cSld>
  <p:clrMapOvr>
    <a:masterClrMapping/>
  </p:clrMapOvr>
  <p:transition spd="slow">
    <p:fade thruBlk="1"/>
  </p:transition>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33">
    <p:spTree>
      <p:nvGrpSpPr>
        <p:cNvPr id="515" name="Shape 515"/>
        <p:cNvGrpSpPr/>
        <p:nvPr/>
      </p:nvGrpSpPr>
      <p:grpSpPr>
        <a:xfrm>
          <a:off x="0" y="0"/>
          <a:ext cx="0" cy="0"/>
          <a:chOff x="0" y="0"/>
          <a:chExt cx="0" cy="0"/>
        </a:xfrm>
      </p:grpSpPr>
      <p:sp>
        <p:nvSpPr>
          <p:cNvPr id="516" name="Google Shape;516;p48"/>
          <p:cNvSpPr txBox="1"/>
          <p:nvPr>
            <p:ph idx="1" type="body"/>
          </p:nvPr>
        </p:nvSpPr>
        <p:spPr>
          <a:xfrm>
            <a:off x="1096745" y="4433967"/>
            <a:ext cx="2404976" cy="215443"/>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Montserrat Medium"/>
                <a:ea typeface="Montserrat Medium"/>
                <a:cs typeface="Montserrat Medium"/>
                <a:sym typeface="Montserrat Medium"/>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17" name="Google Shape;517;p48"/>
          <p:cNvSpPr txBox="1"/>
          <p:nvPr>
            <p:ph idx="2" type="body"/>
          </p:nvPr>
        </p:nvSpPr>
        <p:spPr>
          <a:xfrm>
            <a:off x="1096745" y="4733021"/>
            <a:ext cx="2404976" cy="730453"/>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Montserrat Light"/>
                <a:ea typeface="Montserrat Light"/>
                <a:cs typeface="Montserrat Light"/>
                <a:sym typeface="Montserrat Light"/>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cxnSp>
        <p:nvCxnSpPr>
          <p:cNvPr id="518" name="Google Shape;518;p48"/>
          <p:cNvCxnSpPr/>
          <p:nvPr/>
        </p:nvCxnSpPr>
        <p:spPr>
          <a:xfrm>
            <a:off x="9853107" y="3974747"/>
            <a:ext cx="0" cy="357519"/>
          </a:xfrm>
          <a:prstGeom prst="straightConnector1">
            <a:avLst/>
          </a:prstGeom>
          <a:noFill/>
          <a:ln cap="flat" cmpd="sng" w="38100">
            <a:solidFill>
              <a:srgbClr val="0501A3"/>
            </a:solidFill>
            <a:prstDash val="solid"/>
            <a:round/>
            <a:headEnd len="sm" w="sm" type="none"/>
            <a:tailEnd len="sm" w="sm" type="none"/>
          </a:ln>
        </p:spPr>
      </p:cxnSp>
      <p:cxnSp>
        <p:nvCxnSpPr>
          <p:cNvPr id="519" name="Google Shape;519;p48"/>
          <p:cNvCxnSpPr/>
          <p:nvPr/>
        </p:nvCxnSpPr>
        <p:spPr>
          <a:xfrm>
            <a:off x="2299243" y="3974747"/>
            <a:ext cx="0" cy="357519"/>
          </a:xfrm>
          <a:prstGeom prst="straightConnector1">
            <a:avLst/>
          </a:prstGeom>
          <a:noFill/>
          <a:ln cap="flat" cmpd="sng" w="38100">
            <a:solidFill>
              <a:srgbClr val="0501A3"/>
            </a:solidFill>
            <a:prstDash val="solid"/>
            <a:round/>
            <a:headEnd len="sm" w="sm" type="none"/>
            <a:tailEnd len="sm" w="sm" type="none"/>
          </a:ln>
        </p:spPr>
      </p:cxnSp>
      <p:cxnSp>
        <p:nvCxnSpPr>
          <p:cNvPr id="520" name="Google Shape;520;p48"/>
          <p:cNvCxnSpPr/>
          <p:nvPr/>
        </p:nvCxnSpPr>
        <p:spPr>
          <a:xfrm>
            <a:off x="4801159" y="3974747"/>
            <a:ext cx="0" cy="357519"/>
          </a:xfrm>
          <a:prstGeom prst="straightConnector1">
            <a:avLst/>
          </a:prstGeom>
          <a:noFill/>
          <a:ln cap="flat" cmpd="sng" w="38100">
            <a:solidFill>
              <a:srgbClr val="0501A3"/>
            </a:solidFill>
            <a:prstDash val="solid"/>
            <a:round/>
            <a:headEnd len="sm" w="sm" type="none"/>
            <a:tailEnd len="sm" w="sm" type="none"/>
          </a:ln>
        </p:spPr>
      </p:cxnSp>
      <p:cxnSp>
        <p:nvCxnSpPr>
          <p:cNvPr id="521" name="Google Shape;521;p48"/>
          <p:cNvCxnSpPr/>
          <p:nvPr/>
        </p:nvCxnSpPr>
        <p:spPr>
          <a:xfrm>
            <a:off x="7303076" y="3974747"/>
            <a:ext cx="0" cy="357519"/>
          </a:xfrm>
          <a:prstGeom prst="straightConnector1">
            <a:avLst/>
          </a:prstGeom>
          <a:noFill/>
          <a:ln cap="flat" cmpd="sng" w="38100">
            <a:solidFill>
              <a:srgbClr val="0501A3"/>
            </a:solidFill>
            <a:prstDash val="solid"/>
            <a:round/>
            <a:headEnd len="sm" w="sm" type="none"/>
            <a:tailEnd len="sm" w="sm" type="none"/>
          </a:ln>
        </p:spPr>
      </p:cxnSp>
      <p:sp>
        <p:nvSpPr>
          <p:cNvPr id="522" name="Google Shape;522;p48"/>
          <p:cNvSpPr/>
          <p:nvPr>
            <p:ph idx="3" type="pic"/>
          </p:nvPr>
        </p:nvSpPr>
        <p:spPr>
          <a:xfrm>
            <a:off x="1096756" y="2222339"/>
            <a:ext cx="2404976" cy="1931518"/>
          </a:xfrm>
          <a:prstGeom prst="rect">
            <a:avLst/>
          </a:prstGeom>
          <a:noFill/>
          <a:ln>
            <a:noFill/>
          </a:ln>
        </p:spPr>
      </p:sp>
      <p:sp>
        <p:nvSpPr>
          <p:cNvPr id="523" name="Google Shape;523;p48"/>
          <p:cNvSpPr/>
          <p:nvPr>
            <p:ph idx="4" type="pic"/>
          </p:nvPr>
        </p:nvSpPr>
        <p:spPr>
          <a:xfrm>
            <a:off x="3604693" y="2222339"/>
            <a:ext cx="2404976" cy="1931518"/>
          </a:xfrm>
          <a:prstGeom prst="rect">
            <a:avLst/>
          </a:prstGeom>
          <a:noFill/>
          <a:ln>
            <a:noFill/>
          </a:ln>
        </p:spPr>
      </p:sp>
      <p:sp>
        <p:nvSpPr>
          <p:cNvPr id="524" name="Google Shape;524;p48"/>
          <p:cNvSpPr/>
          <p:nvPr>
            <p:ph idx="5" type="pic"/>
          </p:nvPr>
        </p:nvSpPr>
        <p:spPr>
          <a:xfrm>
            <a:off x="6112633" y="2222339"/>
            <a:ext cx="2404976" cy="1931518"/>
          </a:xfrm>
          <a:prstGeom prst="rect">
            <a:avLst/>
          </a:prstGeom>
          <a:noFill/>
          <a:ln>
            <a:noFill/>
          </a:ln>
        </p:spPr>
      </p:sp>
      <p:sp>
        <p:nvSpPr>
          <p:cNvPr id="525" name="Google Shape;525;p48"/>
          <p:cNvSpPr/>
          <p:nvPr>
            <p:ph idx="6" type="pic"/>
          </p:nvPr>
        </p:nvSpPr>
        <p:spPr>
          <a:xfrm>
            <a:off x="8620571" y="2222339"/>
            <a:ext cx="2404976" cy="1931518"/>
          </a:xfrm>
          <a:prstGeom prst="rect">
            <a:avLst/>
          </a:prstGeom>
          <a:noFill/>
          <a:ln>
            <a:noFill/>
          </a:ln>
        </p:spPr>
      </p:sp>
      <p:sp>
        <p:nvSpPr>
          <p:cNvPr id="526" name="Google Shape;526;p48"/>
          <p:cNvSpPr txBox="1"/>
          <p:nvPr>
            <p:ph idx="7" type="body"/>
          </p:nvPr>
        </p:nvSpPr>
        <p:spPr>
          <a:xfrm>
            <a:off x="3604693" y="4433967"/>
            <a:ext cx="2404976" cy="215443"/>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Montserrat Medium"/>
                <a:ea typeface="Montserrat Medium"/>
                <a:cs typeface="Montserrat Medium"/>
                <a:sym typeface="Montserrat Medium"/>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27" name="Google Shape;527;p48"/>
          <p:cNvSpPr txBox="1"/>
          <p:nvPr>
            <p:ph idx="8" type="body"/>
          </p:nvPr>
        </p:nvSpPr>
        <p:spPr>
          <a:xfrm>
            <a:off x="3604693" y="4733021"/>
            <a:ext cx="2404976" cy="730453"/>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Montserrat Light"/>
                <a:ea typeface="Montserrat Light"/>
                <a:cs typeface="Montserrat Light"/>
                <a:sym typeface="Montserrat Light"/>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28" name="Google Shape;528;p48"/>
          <p:cNvSpPr txBox="1"/>
          <p:nvPr>
            <p:ph idx="9" type="body"/>
          </p:nvPr>
        </p:nvSpPr>
        <p:spPr>
          <a:xfrm>
            <a:off x="6112633" y="4433967"/>
            <a:ext cx="2404976" cy="215443"/>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Montserrat Medium"/>
                <a:ea typeface="Montserrat Medium"/>
                <a:cs typeface="Montserrat Medium"/>
                <a:sym typeface="Montserrat Medium"/>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29" name="Google Shape;529;p48"/>
          <p:cNvSpPr txBox="1"/>
          <p:nvPr>
            <p:ph idx="13" type="body"/>
          </p:nvPr>
        </p:nvSpPr>
        <p:spPr>
          <a:xfrm>
            <a:off x="6112633" y="4733021"/>
            <a:ext cx="2404976" cy="730453"/>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Montserrat Light"/>
                <a:ea typeface="Montserrat Light"/>
                <a:cs typeface="Montserrat Light"/>
                <a:sym typeface="Montserrat Light"/>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30" name="Google Shape;530;p48"/>
          <p:cNvSpPr txBox="1"/>
          <p:nvPr>
            <p:ph idx="14" type="body"/>
          </p:nvPr>
        </p:nvSpPr>
        <p:spPr>
          <a:xfrm>
            <a:off x="8650619" y="4433967"/>
            <a:ext cx="2404976" cy="215443"/>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Montserrat Medium"/>
                <a:ea typeface="Montserrat Medium"/>
                <a:cs typeface="Montserrat Medium"/>
                <a:sym typeface="Montserrat Medium"/>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31" name="Google Shape;531;p48"/>
          <p:cNvSpPr txBox="1"/>
          <p:nvPr>
            <p:ph idx="15" type="body"/>
          </p:nvPr>
        </p:nvSpPr>
        <p:spPr>
          <a:xfrm>
            <a:off x="8650619" y="4733021"/>
            <a:ext cx="2404976" cy="730453"/>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Montserrat Light"/>
                <a:ea typeface="Montserrat Light"/>
                <a:cs typeface="Montserrat Light"/>
                <a:sym typeface="Montserrat Light"/>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32" name="Google Shape;532;p48"/>
          <p:cNvSpPr txBox="1"/>
          <p:nvPr>
            <p:ph idx="16" type="body"/>
          </p:nvPr>
        </p:nvSpPr>
        <p:spPr>
          <a:xfrm>
            <a:off x="558140" y="658898"/>
            <a:ext cx="11251271" cy="609074"/>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533" name="Google Shape;533;p48"/>
          <p:cNvSpPr txBox="1"/>
          <p:nvPr>
            <p:ph idx="17" type="body"/>
          </p:nvPr>
        </p:nvSpPr>
        <p:spPr>
          <a:xfrm>
            <a:off x="558140" y="302372"/>
            <a:ext cx="11251271"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534" name="Google Shape;534;p48"/>
          <p:cNvCxnSpPr/>
          <p:nvPr/>
        </p:nvCxnSpPr>
        <p:spPr>
          <a:xfrm rot="10800000">
            <a:off x="379412" y="261553"/>
            <a:ext cx="0" cy="1006419"/>
          </a:xfrm>
          <a:prstGeom prst="straightConnector1">
            <a:avLst/>
          </a:prstGeom>
          <a:noFill/>
          <a:ln cap="flat" cmpd="sng" w="38100">
            <a:solidFill>
              <a:schemeClr val="dk2"/>
            </a:solidFill>
            <a:prstDash val="solid"/>
            <a:round/>
            <a:headEnd len="sm" w="sm" type="none"/>
            <a:tailEnd len="sm" w="sm" type="none"/>
          </a:ln>
        </p:spPr>
      </p:cxnSp>
    </p:spTree>
  </p:cSld>
  <p:clrMapOvr>
    <a:masterClrMapping/>
  </p:clrMapOvr>
  <p:transition spd="slow">
    <p:fade thruBlk="1"/>
  </p:transition>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34">
    <p:spTree>
      <p:nvGrpSpPr>
        <p:cNvPr id="535" name="Shape 535"/>
        <p:cNvGrpSpPr/>
        <p:nvPr/>
      </p:nvGrpSpPr>
      <p:grpSpPr>
        <a:xfrm>
          <a:off x="0" y="0"/>
          <a:ext cx="0" cy="0"/>
          <a:chOff x="0" y="0"/>
          <a:chExt cx="0" cy="0"/>
        </a:xfrm>
      </p:grpSpPr>
      <p:cxnSp>
        <p:nvCxnSpPr>
          <p:cNvPr id="536" name="Google Shape;536;p49"/>
          <p:cNvCxnSpPr/>
          <p:nvPr/>
        </p:nvCxnSpPr>
        <p:spPr>
          <a:xfrm>
            <a:off x="5651009" y="2384437"/>
            <a:ext cx="0" cy="255993"/>
          </a:xfrm>
          <a:prstGeom prst="straightConnector1">
            <a:avLst/>
          </a:prstGeom>
          <a:noFill/>
          <a:ln cap="flat" cmpd="sng" w="38100">
            <a:solidFill>
              <a:srgbClr val="0501A3"/>
            </a:solidFill>
            <a:prstDash val="solid"/>
            <a:round/>
            <a:headEnd len="sm" w="sm" type="none"/>
            <a:tailEnd len="sm" w="sm" type="none"/>
          </a:ln>
        </p:spPr>
      </p:cxnSp>
      <p:cxnSp>
        <p:nvCxnSpPr>
          <p:cNvPr id="537" name="Google Shape;537;p49"/>
          <p:cNvCxnSpPr/>
          <p:nvPr/>
        </p:nvCxnSpPr>
        <p:spPr>
          <a:xfrm>
            <a:off x="5651009" y="5273169"/>
            <a:ext cx="0" cy="255993"/>
          </a:xfrm>
          <a:prstGeom prst="straightConnector1">
            <a:avLst/>
          </a:prstGeom>
          <a:noFill/>
          <a:ln cap="flat" cmpd="sng" w="38100">
            <a:solidFill>
              <a:srgbClr val="0501A3"/>
            </a:solidFill>
            <a:prstDash val="solid"/>
            <a:round/>
            <a:headEnd len="sm" w="sm" type="none"/>
            <a:tailEnd len="sm" w="sm" type="none"/>
          </a:ln>
        </p:spPr>
      </p:cxnSp>
      <p:cxnSp>
        <p:nvCxnSpPr>
          <p:cNvPr id="538" name="Google Shape;538;p49"/>
          <p:cNvCxnSpPr/>
          <p:nvPr/>
        </p:nvCxnSpPr>
        <p:spPr>
          <a:xfrm>
            <a:off x="7315281" y="2384437"/>
            <a:ext cx="0" cy="255993"/>
          </a:xfrm>
          <a:prstGeom prst="straightConnector1">
            <a:avLst/>
          </a:prstGeom>
          <a:noFill/>
          <a:ln cap="flat" cmpd="sng" w="38100">
            <a:solidFill>
              <a:srgbClr val="0501A3"/>
            </a:solidFill>
            <a:prstDash val="solid"/>
            <a:round/>
            <a:headEnd len="sm" w="sm" type="none"/>
            <a:tailEnd len="sm" w="sm" type="none"/>
          </a:ln>
        </p:spPr>
      </p:cxnSp>
      <p:cxnSp>
        <p:nvCxnSpPr>
          <p:cNvPr id="539" name="Google Shape;539;p49"/>
          <p:cNvCxnSpPr/>
          <p:nvPr/>
        </p:nvCxnSpPr>
        <p:spPr>
          <a:xfrm>
            <a:off x="7315281" y="5273169"/>
            <a:ext cx="0" cy="255993"/>
          </a:xfrm>
          <a:prstGeom prst="straightConnector1">
            <a:avLst/>
          </a:prstGeom>
          <a:noFill/>
          <a:ln cap="flat" cmpd="sng" w="38100">
            <a:solidFill>
              <a:srgbClr val="0501A3"/>
            </a:solidFill>
            <a:prstDash val="solid"/>
            <a:round/>
            <a:headEnd len="sm" w="sm" type="none"/>
            <a:tailEnd len="sm" w="sm" type="none"/>
          </a:ln>
        </p:spPr>
      </p:cxnSp>
      <p:cxnSp>
        <p:nvCxnSpPr>
          <p:cNvPr id="540" name="Google Shape;540;p49"/>
          <p:cNvCxnSpPr/>
          <p:nvPr/>
        </p:nvCxnSpPr>
        <p:spPr>
          <a:xfrm>
            <a:off x="8979554" y="2384437"/>
            <a:ext cx="0" cy="255993"/>
          </a:xfrm>
          <a:prstGeom prst="straightConnector1">
            <a:avLst/>
          </a:prstGeom>
          <a:noFill/>
          <a:ln cap="flat" cmpd="sng" w="38100">
            <a:solidFill>
              <a:srgbClr val="0501A3"/>
            </a:solidFill>
            <a:prstDash val="solid"/>
            <a:round/>
            <a:headEnd len="sm" w="sm" type="none"/>
            <a:tailEnd len="sm" w="sm" type="none"/>
          </a:ln>
        </p:spPr>
      </p:cxnSp>
      <p:cxnSp>
        <p:nvCxnSpPr>
          <p:cNvPr id="541" name="Google Shape;541;p49"/>
          <p:cNvCxnSpPr/>
          <p:nvPr/>
        </p:nvCxnSpPr>
        <p:spPr>
          <a:xfrm>
            <a:off x="8979554" y="5273169"/>
            <a:ext cx="0" cy="255993"/>
          </a:xfrm>
          <a:prstGeom prst="straightConnector1">
            <a:avLst/>
          </a:prstGeom>
          <a:noFill/>
          <a:ln cap="flat" cmpd="sng" w="38100">
            <a:solidFill>
              <a:srgbClr val="0501A3"/>
            </a:solidFill>
            <a:prstDash val="solid"/>
            <a:round/>
            <a:headEnd len="sm" w="sm" type="none"/>
            <a:tailEnd len="sm" w="sm" type="none"/>
          </a:ln>
        </p:spPr>
      </p:cxnSp>
      <p:cxnSp>
        <p:nvCxnSpPr>
          <p:cNvPr id="542" name="Google Shape;542;p49"/>
          <p:cNvCxnSpPr/>
          <p:nvPr/>
        </p:nvCxnSpPr>
        <p:spPr>
          <a:xfrm>
            <a:off x="10643826" y="2384437"/>
            <a:ext cx="0" cy="255993"/>
          </a:xfrm>
          <a:prstGeom prst="straightConnector1">
            <a:avLst/>
          </a:prstGeom>
          <a:noFill/>
          <a:ln cap="flat" cmpd="sng" w="38100">
            <a:solidFill>
              <a:srgbClr val="0501A3"/>
            </a:solidFill>
            <a:prstDash val="solid"/>
            <a:round/>
            <a:headEnd len="sm" w="sm" type="none"/>
            <a:tailEnd len="sm" w="sm" type="none"/>
          </a:ln>
        </p:spPr>
      </p:cxnSp>
      <p:cxnSp>
        <p:nvCxnSpPr>
          <p:cNvPr id="543" name="Google Shape;543;p49"/>
          <p:cNvCxnSpPr/>
          <p:nvPr/>
        </p:nvCxnSpPr>
        <p:spPr>
          <a:xfrm>
            <a:off x="10643826" y="5273169"/>
            <a:ext cx="0" cy="255993"/>
          </a:xfrm>
          <a:prstGeom prst="straightConnector1">
            <a:avLst/>
          </a:prstGeom>
          <a:noFill/>
          <a:ln cap="flat" cmpd="sng" w="38100">
            <a:solidFill>
              <a:srgbClr val="0501A3"/>
            </a:solidFill>
            <a:prstDash val="solid"/>
            <a:round/>
            <a:headEnd len="sm" w="sm" type="none"/>
            <a:tailEnd len="sm" w="sm" type="none"/>
          </a:ln>
        </p:spPr>
      </p:cxnSp>
      <p:sp>
        <p:nvSpPr>
          <p:cNvPr id="544" name="Google Shape;544;p49"/>
          <p:cNvSpPr/>
          <p:nvPr>
            <p:ph idx="2" type="pic"/>
          </p:nvPr>
        </p:nvSpPr>
        <p:spPr>
          <a:xfrm>
            <a:off x="4943994" y="905244"/>
            <a:ext cx="1414032" cy="1613311"/>
          </a:xfrm>
          <a:prstGeom prst="rect">
            <a:avLst/>
          </a:prstGeom>
          <a:noFill/>
          <a:ln>
            <a:noFill/>
          </a:ln>
        </p:spPr>
      </p:sp>
      <p:sp>
        <p:nvSpPr>
          <p:cNvPr id="545" name="Google Shape;545;p49"/>
          <p:cNvSpPr/>
          <p:nvPr>
            <p:ph idx="3" type="pic"/>
          </p:nvPr>
        </p:nvSpPr>
        <p:spPr>
          <a:xfrm>
            <a:off x="6608266" y="905244"/>
            <a:ext cx="1414032" cy="1613311"/>
          </a:xfrm>
          <a:prstGeom prst="rect">
            <a:avLst/>
          </a:prstGeom>
          <a:noFill/>
          <a:ln>
            <a:noFill/>
          </a:ln>
        </p:spPr>
      </p:sp>
      <p:sp>
        <p:nvSpPr>
          <p:cNvPr id="546" name="Google Shape;546;p49"/>
          <p:cNvSpPr/>
          <p:nvPr>
            <p:ph idx="4" type="pic"/>
          </p:nvPr>
        </p:nvSpPr>
        <p:spPr>
          <a:xfrm>
            <a:off x="8272539" y="905244"/>
            <a:ext cx="1414032" cy="1613311"/>
          </a:xfrm>
          <a:prstGeom prst="rect">
            <a:avLst/>
          </a:prstGeom>
          <a:noFill/>
          <a:ln>
            <a:noFill/>
          </a:ln>
        </p:spPr>
      </p:sp>
      <p:sp>
        <p:nvSpPr>
          <p:cNvPr id="547" name="Google Shape;547;p49"/>
          <p:cNvSpPr/>
          <p:nvPr>
            <p:ph idx="5" type="pic"/>
          </p:nvPr>
        </p:nvSpPr>
        <p:spPr>
          <a:xfrm>
            <a:off x="9936811" y="905244"/>
            <a:ext cx="1414032" cy="1613311"/>
          </a:xfrm>
          <a:prstGeom prst="rect">
            <a:avLst/>
          </a:prstGeom>
          <a:noFill/>
          <a:ln>
            <a:noFill/>
          </a:ln>
        </p:spPr>
      </p:sp>
      <p:sp>
        <p:nvSpPr>
          <p:cNvPr id="548" name="Google Shape;548;p49"/>
          <p:cNvSpPr/>
          <p:nvPr>
            <p:ph idx="6" type="pic"/>
          </p:nvPr>
        </p:nvSpPr>
        <p:spPr>
          <a:xfrm>
            <a:off x="9936811" y="3789128"/>
            <a:ext cx="1414032" cy="1613310"/>
          </a:xfrm>
          <a:prstGeom prst="rect">
            <a:avLst/>
          </a:prstGeom>
          <a:noFill/>
          <a:ln>
            <a:noFill/>
          </a:ln>
        </p:spPr>
      </p:sp>
      <p:sp>
        <p:nvSpPr>
          <p:cNvPr id="549" name="Google Shape;549;p49"/>
          <p:cNvSpPr/>
          <p:nvPr>
            <p:ph idx="7" type="pic"/>
          </p:nvPr>
        </p:nvSpPr>
        <p:spPr>
          <a:xfrm>
            <a:off x="8272539" y="3789128"/>
            <a:ext cx="1414032" cy="1613310"/>
          </a:xfrm>
          <a:prstGeom prst="rect">
            <a:avLst/>
          </a:prstGeom>
          <a:noFill/>
          <a:ln>
            <a:noFill/>
          </a:ln>
        </p:spPr>
      </p:sp>
      <p:sp>
        <p:nvSpPr>
          <p:cNvPr id="550" name="Google Shape;550;p49"/>
          <p:cNvSpPr/>
          <p:nvPr>
            <p:ph idx="8" type="pic"/>
          </p:nvPr>
        </p:nvSpPr>
        <p:spPr>
          <a:xfrm>
            <a:off x="6608266" y="3789128"/>
            <a:ext cx="1414032" cy="1613310"/>
          </a:xfrm>
          <a:prstGeom prst="rect">
            <a:avLst/>
          </a:prstGeom>
          <a:noFill/>
          <a:ln>
            <a:noFill/>
          </a:ln>
        </p:spPr>
      </p:sp>
      <p:sp>
        <p:nvSpPr>
          <p:cNvPr id="551" name="Google Shape;551;p49"/>
          <p:cNvSpPr/>
          <p:nvPr>
            <p:ph idx="9" type="pic"/>
          </p:nvPr>
        </p:nvSpPr>
        <p:spPr>
          <a:xfrm>
            <a:off x="4943994" y="3789128"/>
            <a:ext cx="1414032" cy="1613310"/>
          </a:xfrm>
          <a:prstGeom prst="rect">
            <a:avLst/>
          </a:prstGeom>
          <a:noFill/>
          <a:ln>
            <a:noFill/>
          </a:ln>
        </p:spPr>
      </p:sp>
      <p:sp>
        <p:nvSpPr>
          <p:cNvPr id="552" name="Google Shape;552;p49"/>
          <p:cNvSpPr txBox="1"/>
          <p:nvPr>
            <p:ph idx="1" type="body"/>
          </p:nvPr>
        </p:nvSpPr>
        <p:spPr>
          <a:xfrm>
            <a:off x="4953357" y="2732819"/>
            <a:ext cx="1414032" cy="243777"/>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53" name="Google Shape;553;p49"/>
          <p:cNvSpPr txBox="1"/>
          <p:nvPr>
            <p:ph idx="13" type="body"/>
          </p:nvPr>
        </p:nvSpPr>
        <p:spPr>
          <a:xfrm>
            <a:off x="4953355" y="3031873"/>
            <a:ext cx="1414033" cy="250653"/>
          </a:xfrm>
          <a:prstGeom prst="rect">
            <a:avLst/>
          </a:prstGeom>
          <a:noFill/>
          <a:ln>
            <a:noFill/>
          </a:ln>
        </p:spPr>
        <p:txBody>
          <a:bodyPr anchorCtr="0" anchor="t" bIns="0" lIns="0" spcFirstLastPara="1" rIns="0" wrap="square" tIns="0">
            <a:no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54" name="Google Shape;554;p49"/>
          <p:cNvSpPr txBox="1"/>
          <p:nvPr>
            <p:ph idx="14" type="body"/>
          </p:nvPr>
        </p:nvSpPr>
        <p:spPr>
          <a:xfrm>
            <a:off x="6608268" y="2732819"/>
            <a:ext cx="1414032" cy="243777"/>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55" name="Google Shape;555;p49"/>
          <p:cNvSpPr txBox="1"/>
          <p:nvPr>
            <p:ph idx="15" type="body"/>
          </p:nvPr>
        </p:nvSpPr>
        <p:spPr>
          <a:xfrm>
            <a:off x="6608266" y="3031873"/>
            <a:ext cx="1414033" cy="250653"/>
          </a:xfrm>
          <a:prstGeom prst="rect">
            <a:avLst/>
          </a:prstGeom>
          <a:noFill/>
          <a:ln>
            <a:noFill/>
          </a:ln>
        </p:spPr>
        <p:txBody>
          <a:bodyPr anchorCtr="0" anchor="t" bIns="0" lIns="0" spcFirstLastPara="1" rIns="0" wrap="square" tIns="0">
            <a:no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56" name="Google Shape;556;p49"/>
          <p:cNvSpPr txBox="1"/>
          <p:nvPr>
            <p:ph idx="16" type="body"/>
          </p:nvPr>
        </p:nvSpPr>
        <p:spPr>
          <a:xfrm>
            <a:off x="8274755" y="2732819"/>
            <a:ext cx="1414032" cy="243777"/>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57" name="Google Shape;557;p49"/>
          <p:cNvSpPr txBox="1"/>
          <p:nvPr>
            <p:ph idx="17" type="body"/>
          </p:nvPr>
        </p:nvSpPr>
        <p:spPr>
          <a:xfrm>
            <a:off x="8274753" y="3031873"/>
            <a:ext cx="1414033" cy="250653"/>
          </a:xfrm>
          <a:prstGeom prst="rect">
            <a:avLst/>
          </a:prstGeom>
          <a:noFill/>
          <a:ln>
            <a:noFill/>
          </a:ln>
        </p:spPr>
        <p:txBody>
          <a:bodyPr anchorCtr="0" anchor="t" bIns="0" lIns="0" spcFirstLastPara="1" rIns="0" wrap="square" tIns="0">
            <a:no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58" name="Google Shape;558;p49"/>
          <p:cNvSpPr txBox="1"/>
          <p:nvPr>
            <p:ph idx="18" type="body"/>
          </p:nvPr>
        </p:nvSpPr>
        <p:spPr>
          <a:xfrm>
            <a:off x="9936811" y="2712237"/>
            <a:ext cx="1414032" cy="243777"/>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59" name="Google Shape;559;p49"/>
          <p:cNvSpPr txBox="1"/>
          <p:nvPr>
            <p:ph idx="19" type="body"/>
          </p:nvPr>
        </p:nvSpPr>
        <p:spPr>
          <a:xfrm>
            <a:off x="9936809" y="3011291"/>
            <a:ext cx="1414033" cy="250653"/>
          </a:xfrm>
          <a:prstGeom prst="rect">
            <a:avLst/>
          </a:prstGeom>
          <a:noFill/>
          <a:ln>
            <a:noFill/>
          </a:ln>
        </p:spPr>
        <p:txBody>
          <a:bodyPr anchorCtr="0" anchor="t" bIns="0" lIns="0" spcFirstLastPara="1" rIns="0" wrap="square" tIns="0">
            <a:no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60" name="Google Shape;560;p49"/>
          <p:cNvSpPr txBox="1"/>
          <p:nvPr>
            <p:ph idx="20" type="body"/>
          </p:nvPr>
        </p:nvSpPr>
        <p:spPr>
          <a:xfrm>
            <a:off x="4953357" y="5639728"/>
            <a:ext cx="1414032" cy="243777"/>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61" name="Google Shape;561;p49"/>
          <p:cNvSpPr txBox="1"/>
          <p:nvPr>
            <p:ph idx="21" type="body"/>
          </p:nvPr>
        </p:nvSpPr>
        <p:spPr>
          <a:xfrm>
            <a:off x="4953355" y="5938782"/>
            <a:ext cx="1414033" cy="250653"/>
          </a:xfrm>
          <a:prstGeom prst="rect">
            <a:avLst/>
          </a:prstGeom>
          <a:noFill/>
          <a:ln>
            <a:noFill/>
          </a:ln>
        </p:spPr>
        <p:txBody>
          <a:bodyPr anchorCtr="0" anchor="t" bIns="0" lIns="0" spcFirstLastPara="1" rIns="0" wrap="square" tIns="0">
            <a:no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62" name="Google Shape;562;p49"/>
          <p:cNvSpPr txBox="1"/>
          <p:nvPr>
            <p:ph idx="22" type="body"/>
          </p:nvPr>
        </p:nvSpPr>
        <p:spPr>
          <a:xfrm>
            <a:off x="6608268" y="5639728"/>
            <a:ext cx="1414032" cy="243777"/>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63" name="Google Shape;563;p49"/>
          <p:cNvSpPr txBox="1"/>
          <p:nvPr>
            <p:ph idx="23" type="body"/>
          </p:nvPr>
        </p:nvSpPr>
        <p:spPr>
          <a:xfrm>
            <a:off x="6608266" y="5938782"/>
            <a:ext cx="1414033" cy="250653"/>
          </a:xfrm>
          <a:prstGeom prst="rect">
            <a:avLst/>
          </a:prstGeom>
          <a:noFill/>
          <a:ln>
            <a:noFill/>
          </a:ln>
        </p:spPr>
        <p:txBody>
          <a:bodyPr anchorCtr="0" anchor="t" bIns="0" lIns="0" spcFirstLastPara="1" rIns="0" wrap="square" tIns="0">
            <a:no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64" name="Google Shape;564;p49"/>
          <p:cNvSpPr txBox="1"/>
          <p:nvPr>
            <p:ph idx="24" type="body"/>
          </p:nvPr>
        </p:nvSpPr>
        <p:spPr>
          <a:xfrm>
            <a:off x="8274755" y="5639728"/>
            <a:ext cx="1414032" cy="243777"/>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65" name="Google Shape;565;p49"/>
          <p:cNvSpPr txBox="1"/>
          <p:nvPr>
            <p:ph idx="25" type="body"/>
          </p:nvPr>
        </p:nvSpPr>
        <p:spPr>
          <a:xfrm>
            <a:off x="8274753" y="5938782"/>
            <a:ext cx="1414033" cy="250653"/>
          </a:xfrm>
          <a:prstGeom prst="rect">
            <a:avLst/>
          </a:prstGeom>
          <a:noFill/>
          <a:ln>
            <a:noFill/>
          </a:ln>
        </p:spPr>
        <p:txBody>
          <a:bodyPr anchorCtr="0" anchor="t" bIns="0" lIns="0" spcFirstLastPara="1" rIns="0" wrap="square" tIns="0">
            <a:no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66" name="Google Shape;566;p49"/>
          <p:cNvSpPr txBox="1"/>
          <p:nvPr>
            <p:ph idx="26" type="body"/>
          </p:nvPr>
        </p:nvSpPr>
        <p:spPr>
          <a:xfrm>
            <a:off x="9936811" y="5619146"/>
            <a:ext cx="1414032" cy="243777"/>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67" name="Google Shape;567;p49"/>
          <p:cNvSpPr txBox="1"/>
          <p:nvPr>
            <p:ph idx="27" type="body"/>
          </p:nvPr>
        </p:nvSpPr>
        <p:spPr>
          <a:xfrm>
            <a:off x="9936809" y="5918200"/>
            <a:ext cx="1414033" cy="250653"/>
          </a:xfrm>
          <a:prstGeom prst="rect">
            <a:avLst/>
          </a:prstGeom>
          <a:noFill/>
          <a:ln>
            <a:noFill/>
          </a:ln>
        </p:spPr>
        <p:txBody>
          <a:bodyPr anchorCtr="0" anchor="t" bIns="0" lIns="0" spcFirstLastPara="1" rIns="0" wrap="square" tIns="0">
            <a:no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68" name="Google Shape;568;p49"/>
          <p:cNvSpPr txBox="1"/>
          <p:nvPr>
            <p:ph idx="28" type="body"/>
          </p:nvPr>
        </p:nvSpPr>
        <p:spPr>
          <a:xfrm>
            <a:off x="558141" y="658898"/>
            <a:ext cx="3688195" cy="609074"/>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569" name="Google Shape;569;p49"/>
          <p:cNvSpPr txBox="1"/>
          <p:nvPr>
            <p:ph idx="29" type="body"/>
          </p:nvPr>
        </p:nvSpPr>
        <p:spPr>
          <a:xfrm>
            <a:off x="558141" y="302372"/>
            <a:ext cx="3688195"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570" name="Google Shape;570;p49"/>
          <p:cNvCxnSpPr/>
          <p:nvPr/>
        </p:nvCxnSpPr>
        <p:spPr>
          <a:xfrm rot="10800000">
            <a:off x="379412" y="261553"/>
            <a:ext cx="0" cy="1006419"/>
          </a:xfrm>
          <a:prstGeom prst="straightConnector1">
            <a:avLst/>
          </a:prstGeom>
          <a:noFill/>
          <a:ln cap="flat" cmpd="sng" w="38100">
            <a:solidFill>
              <a:schemeClr val="dk2"/>
            </a:solidFill>
            <a:prstDash val="solid"/>
            <a:round/>
            <a:headEnd len="sm" w="sm" type="none"/>
            <a:tailEnd len="sm" w="sm" type="none"/>
          </a:ln>
        </p:spPr>
      </p:cxnSp>
      <p:sp>
        <p:nvSpPr>
          <p:cNvPr id="571" name="Google Shape;571;p49"/>
          <p:cNvSpPr txBox="1"/>
          <p:nvPr>
            <p:ph idx="30" type="body"/>
          </p:nvPr>
        </p:nvSpPr>
        <p:spPr>
          <a:xfrm>
            <a:off x="558141" y="1811215"/>
            <a:ext cx="3688189" cy="4360985"/>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transition spd="slow">
    <p:fade thruBlk="1"/>
  </p:transition>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35">
    <p:spTree>
      <p:nvGrpSpPr>
        <p:cNvPr id="572" name="Shape 572"/>
        <p:cNvGrpSpPr/>
        <p:nvPr/>
      </p:nvGrpSpPr>
      <p:grpSpPr>
        <a:xfrm>
          <a:off x="0" y="0"/>
          <a:ext cx="0" cy="0"/>
          <a:chOff x="0" y="0"/>
          <a:chExt cx="0" cy="0"/>
        </a:xfrm>
      </p:grpSpPr>
      <p:sp>
        <p:nvSpPr>
          <p:cNvPr id="573" name="Google Shape;573;p50"/>
          <p:cNvSpPr txBox="1"/>
          <p:nvPr>
            <p:ph idx="1" type="body"/>
          </p:nvPr>
        </p:nvSpPr>
        <p:spPr>
          <a:xfrm>
            <a:off x="7529664" y="1170638"/>
            <a:ext cx="2593689" cy="492443"/>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74" name="Google Shape;574;p50"/>
          <p:cNvSpPr txBox="1"/>
          <p:nvPr>
            <p:ph idx="2" type="body"/>
          </p:nvPr>
        </p:nvSpPr>
        <p:spPr>
          <a:xfrm>
            <a:off x="7529663" y="1847853"/>
            <a:ext cx="2593689" cy="445602"/>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75" name="Google Shape;575;p50"/>
          <p:cNvSpPr txBox="1"/>
          <p:nvPr>
            <p:ph idx="3" type="body"/>
          </p:nvPr>
        </p:nvSpPr>
        <p:spPr>
          <a:xfrm>
            <a:off x="2102212" y="2881645"/>
            <a:ext cx="2593689" cy="250653"/>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76" name="Google Shape;576;p50"/>
          <p:cNvSpPr txBox="1"/>
          <p:nvPr>
            <p:ph idx="4" type="body"/>
          </p:nvPr>
        </p:nvSpPr>
        <p:spPr>
          <a:xfrm>
            <a:off x="2102211" y="3180699"/>
            <a:ext cx="2593689" cy="445602"/>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77" name="Google Shape;577;p50"/>
          <p:cNvSpPr/>
          <p:nvPr>
            <p:ph idx="5" type="pic"/>
          </p:nvPr>
        </p:nvSpPr>
        <p:spPr>
          <a:xfrm>
            <a:off x="6322953" y="2677142"/>
            <a:ext cx="5027890" cy="3356153"/>
          </a:xfrm>
          <a:prstGeom prst="rect">
            <a:avLst/>
          </a:prstGeom>
          <a:noFill/>
          <a:ln>
            <a:noFill/>
          </a:ln>
        </p:spPr>
      </p:sp>
      <p:cxnSp>
        <p:nvCxnSpPr>
          <p:cNvPr id="578" name="Google Shape;578;p50"/>
          <p:cNvCxnSpPr/>
          <p:nvPr/>
        </p:nvCxnSpPr>
        <p:spPr>
          <a:xfrm>
            <a:off x="8836898" y="2445035"/>
            <a:ext cx="0" cy="423223"/>
          </a:xfrm>
          <a:prstGeom prst="straightConnector1">
            <a:avLst/>
          </a:prstGeom>
          <a:noFill/>
          <a:ln cap="flat" cmpd="sng" w="38100">
            <a:solidFill>
              <a:srgbClr val="0501A3"/>
            </a:solidFill>
            <a:prstDash val="solid"/>
            <a:round/>
            <a:headEnd len="sm" w="sm" type="none"/>
            <a:tailEnd len="sm" w="sm" type="none"/>
          </a:ln>
        </p:spPr>
      </p:cxnSp>
      <p:sp>
        <p:nvSpPr>
          <p:cNvPr id="579" name="Google Shape;579;p50"/>
          <p:cNvSpPr/>
          <p:nvPr/>
        </p:nvSpPr>
        <p:spPr>
          <a:xfrm>
            <a:off x="1421885" y="2892060"/>
            <a:ext cx="468201" cy="383855"/>
          </a:xfrm>
          <a:custGeom>
            <a:rect b="b" l="l" r="r" t="t"/>
            <a:pathLst>
              <a:path extrusionOk="0" h="289" w="353">
                <a:moveTo>
                  <a:pt x="38" y="216"/>
                </a:moveTo>
                <a:cubicBezTo>
                  <a:pt x="49" y="213"/>
                  <a:pt x="68" y="201"/>
                  <a:pt x="68" y="173"/>
                </a:cubicBezTo>
                <a:cubicBezTo>
                  <a:pt x="68" y="148"/>
                  <a:pt x="60" y="138"/>
                  <a:pt x="55" y="132"/>
                </a:cubicBezTo>
                <a:cubicBezTo>
                  <a:pt x="55" y="131"/>
                  <a:pt x="55" y="131"/>
                  <a:pt x="55" y="131"/>
                </a:cubicBezTo>
                <a:cubicBezTo>
                  <a:pt x="55" y="131"/>
                  <a:pt x="55" y="131"/>
                  <a:pt x="55" y="131"/>
                </a:cubicBezTo>
                <a:cubicBezTo>
                  <a:pt x="54" y="130"/>
                  <a:pt x="53" y="126"/>
                  <a:pt x="55" y="117"/>
                </a:cubicBezTo>
                <a:cubicBezTo>
                  <a:pt x="56" y="113"/>
                  <a:pt x="56" y="109"/>
                  <a:pt x="54" y="106"/>
                </a:cubicBezTo>
                <a:cubicBezTo>
                  <a:pt x="51" y="99"/>
                  <a:pt x="45" y="85"/>
                  <a:pt x="49" y="75"/>
                </a:cubicBezTo>
                <a:cubicBezTo>
                  <a:pt x="56" y="58"/>
                  <a:pt x="59" y="57"/>
                  <a:pt x="67" y="53"/>
                </a:cubicBezTo>
                <a:cubicBezTo>
                  <a:pt x="68" y="53"/>
                  <a:pt x="69" y="53"/>
                  <a:pt x="69" y="52"/>
                </a:cubicBezTo>
                <a:cubicBezTo>
                  <a:pt x="71" y="51"/>
                  <a:pt x="79" y="48"/>
                  <a:pt x="88" y="48"/>
                </a:cubicBezTo>
                <a:cubicBezTo>
                  <a:pt x="92" y="48"/>
                  <a:pt x="95" y="49"/>
                  <a:pt x="98" y="50"/>
                </a:cubicBezTo>
                <a:cubicBezTo>
                  <a:pt x="98" y="47"/>
                  <a:pt x="99" y="45"/>
                  <a:pt x="100" y="42"/>
                </a:cubicBezTo>
                <a:cubicBezTo>
                  <a:pt x="101" y="39"/>
                  <a:pt x="102" y="37"/>
                  <a:pt x="103" y="35"/>
                </a:cubicBezTo>
                <a:cubicBezTo>
                  <a:pt x="98" y="33"/>
                  <a:pt x="93" y="32"/>
                  <a:pt x="88" y="32"/>
                </a:cubicBezTo>
                <a:cubicBezTo>
                  <a:pt x="76" y="32"/>
                  <a:pt x="65" y="36"/>
                  <a:pt x="61" y="39"/>
                </a:cubicBezTo>
                <a:cubicBezTo>
                  <a:pt x="48" y="44"/>
                  <a:pt x="42" y="50"/>
                  <a:pt x="34" y="69"/>
                </a:cubicBezTo>
                <a:cubicBezTo>
                  <a:pt x="27" y="86"/>
                  <a:pt x="36" y="104"/>
                  <a:pt x="40" y="113"/>
                </a:cubicBezTo>
                <a:cubicBezTo>
                  <a:pt x="35" y="133"/>
                  <a:pt x="42" y="140"/>
                  <a:pt x="42" y="140"/>
                </a:cubicBezTo>
                <a:cubicBezTo>
                  <a:pt x="45" y="145"/>
                  <a:pt x="52" y="153"/>
                  <a:pt x="52" y="173"/>
                </a:cubicBezTo>
                <a:cubicBezTo>
                  <a:pt x="52" y="197"/>
                  <a:pt x="34" y="201"/>
                  <a:pt x="34" y="201"/>
                </a:cubicBezTo>
                <a:cubicBezTo>
                  <a:pt x="19" y="206"/>
                  <a:pt x="0" y="217"/>
                  <a:pt x="0" y="249"/>
                </a:cubicBezTo>
                <a:cubicBezTo>
                  <a:pt x="0" y="249"/>
                  <a:pt x="0" y="257"/>
                  <a:pt x="8" y="257"/>
                </a:cubicBezTo>
                <a:cubicBezTo>
                  <a:pt x="43" y="257"/>
                  <a:pt x="43" y="257"/>
                  <a:pt x="43" y="257"/>
                </a:cubicBezTo>
                <a:cubicBezTo>
                  <a:pt x="45" y="251"/>
                  <a:pt x="48" y="245"/>
                  <a:pt x="51" y="241"/>
                </a:cubicBezTo>
                <a:cubicBezTo>
                  <a:pt x="16" y="241"/>
                  <a:pt x="16" y="241"/>
                  <a:pt x="16" y="241"/>
                </a:cubicBezTo>
                <a:cubicBezTo>
                  <a:pt x="19" y="225"/>
                  <a:pt x="28" y="220"/>
                  <a:pt x="38" y="216"/>
                </a:cubicBezTo>
                <a:moveTo>
                  <a:pt x="319" y="201"/>
                </a:moveTo>
                <a:cubicBezTo>
                  <a:pt x="319" y="201"/>
                  <a:pt x="301" y="197"/>
                  <a:pt x="301" y="173"/>
                </a:cubicBezTo>
                <a:cubicBezTo>
                  <a:pt x="301" y="153"/>
                  <a:pt x="307" y="145"/>
                  <a:pt x="311" y="140"/>
                </a:cubicBezTo>
                <a:cubicBezTo>
                  <a:pt x="311" y="140"/>
                  <a:pt x="318" y="133"/>
                  <a:pt x="312" y="113"/>
                </a:cubicBezTo>
                <a:cubicBezTo>
                  <a:pt x="317" y="104"/>
                  <a:pt x="325" y="86"/>
                  <a:pt x="318" y="69"/>
                </a:cubicBezTo>
                <a:cubicBezTo>
                  <a:pt x="310" y="50"/>
                  <a:pt x="304" y="44"/>
                  <a:pt x="292" y="39"/>
                </a:cubicBezTo>
                <a:cubicBezTo>
                  <a:pt x="287" y="36"/>
                  <a:pt x="276" y="32"/>
                  <a:pt x="265" y="32"/>
                </a:cubicBezTo>
                <a:cubicBezTo>
                  <a:pt x="259" y="32"/>
                  <a:pt x="254" y="33"/>
                  <a:pt x="248" y="35"/>
                </a:cubicBezTo>
                <a:cubicBezTo>
                  <a:pt x="250" y="40"/>
                  <a:pt x="252" y="46"/>
                  <a:pt x="253" y="51"/>
                </a:cubicBezTo>
                <a:cubicBezTo>
                  <a:pt x="254" y="51"/>
                  <a:pt x="254" y="50"/>
                  <a:pt x="254" y="50"/>
                </a:cubicBezTo>
                <a:cubicBezTo>
                  <a:pt x="257" y="49"/>
                  <a:pt x="260" y="48"/>
                  <a:pt x="265" y="48"/>
                </a:cubicBezTo>
                <a:cubicBezTo>
                  <a:pt x="273" y="48"/>
                  <a:pt x="281" y="51"/>
                  <a:pt x="283" y="52"/>
                </a:cubicBezTo>
                <a:cubicBezTo>
                  <a:pt x="284" y="53"/>
                  <a:pt x="284" y="53"/>
                  <a:pt x="285" y="53"/>
                </a:cubicBezTo>
                <a:cubicBezTo>
                  <a:pt x="293" y="57"/>
                  <a:pt x="296" y="58"/>
                  <a:pt x="303" y="75"/>
                </a:cubicBezTo>
                <a:cubicBezTo>
                  <a:pt x="307" y="85"/>
                  <a:pt x="301" y="99"/>
                  <a:pt x="298" y="106"/>
                </a:cubicBezTo>
                <a:cubicBezTo>
                  <a:pt x="297" y="109"/>
                  <a:pt x="296" y="113"/>
                  <a:pt x="297" y="117"/>
                </a:cubicBezTo>
                <a:cubicBezTo>
                  <a:pt x="299" y="126"/>
                  <a:pt x="298" y="130"/>
                  <a:pt x="298" y="131"/>
                </a:cubicBezTo>
                <a:cubicBezTo>
                  <a:pt x="298" y="131"/>
                  <a:pt x="298" y="131"/>
                  <a:pt x="298" y="131"/>
                </a:cubicBezTo>
                <a:cubicBezTo>
                  <a:pt x="297" y="132"/>
                  <a:pt x="297" y="132"/>
                  <a:pt x="297" y="132"/>
                </a:cubicBezTo>
                <a:cubicBezTo>
                  <a:pt x="293" y="138"/>
                  <a:pt x="285" y="148"/>
                  <a:pt x="285" y="173"/>
                </a:cubicBezTo>
                <a:cubicBezTo>
                  <a:pt x="285" y="201"/>
                  <a:pt x="303" y="213"/>
                  <a:pt x="314" y="216"/>
                </a:cubicBezTo>
                <a:cubicBezTo>
                  <a:pt x="324" y="220"/>
                  <a:pt x="334" y="225"/>
                  <a:pt x="336" y="241"/>
                </a:cubicBezTo>
                <a:cubicBezTo>
                  <a:pt x="301" y="241"/>
                  <a:pt x="301" y="241"/>
                  <a:pt x="301" y="241"/>
                </a:cubicBezTo>
                <a:cubicBezTo>
                  <a:pt x="304" y="245"/>
                  <a:pt x="307" y="251"/>
                  <a:pt x="309" y="257"/>
                </a:cubicBezTo>
                <a:cubicBezTo>
                  <a:pt x="345" y="257"/>
                  <a:pt x="345" y="257"/>
                  <a:pt x="345" y="257"/>
                </a:cubicBezTo>
                <a:cubicBezTo>
                  <a:pt x="353" y="257"/>
                  <a:pt x="353" y="249"/>
                  <a:pt x="353" y="249"/>
                </a:cubicBezTo>
                <a:cubicBezTo>
                  <a:pt x="353" y="217"/>
                  <a:pt x="333" y="206"/>
                  <a:pt x="319" y="201"/>
                </a:cubicBezTo>
                <a:moveTo>
                  <a:pt x="240" y="218"/>
                </a:moveTo>
                <a:cubicBezTo>
                  <a:pt x="240" y="218"/>
                  <a:pt x="211" y="211"/>
                  <a:pt x="211" y="181"/>
                </a:cubicBezTo>
                <a:cubicBezTo>
                  <a:pt x="211" y="155"/>
                  <a:pt x="223" y="146"/>
                  <a:pt x="228" y="139"/>
                </a:cubicBezTo>
                <a:cubicBezTo>
                  <a:pt x="228" y="139"/>
                  <a:pt x="237" y="131"/>
                  <a:pt x="231" y="105"/>
                </a:cubicBezTo>
                <a:cubicBezTo>
                  <a:pt x="241" y="90"/>
                  <a:pt x="245" y="66"/>
                  <a:pt x="232" y="37"/>
                </a:cubicBezTo>
                <a:cubicBezTo>
                  <a:pt x="225" y="20"/>
                  <a:pt x="219" y="11"/>
                  <a:pt x="209" y="5"/>
                </a:cubicBezTo>
                <a:cubicBezTo>
                  <a:pt x="202" y="1"/>
                  <a:pt x="194" y="0"/>
                  <a:pt x="186" y="0"/>
                </a:cubicBezTo>
                <a:cubicBezTo>
                  <a:pt x="172" y="0"/>
                  <a:pt x="158" y="5"/>
                  <a:pt x="152" y="9"/>
                </a:cubicBezTo>
                <a:cubicBezTo>
                  <a:pt x="136" y="16"/>
                  <a:pt x="125" y="22"/>
                  <a:pt x="115" y="48"/>
                </a:cubicBezTo>
                <a:cubicBezTo>
                  <a:pt x="107" y="69"/>
                  <a:pt x="117" y="92"/>
                  <a:pt x="122" y="104"/>
                </a:cubicBezTo>
                <a:cubicBezTo>
                  <a:pt x="116" y="130"/>
                  <a:pt x="125" y="139"/>
                  <a:pt x="125" y="139"/>
                </a:cubicBezTo>
                <a:cubicBezTo>
                  <a:pt x="129" y="146"/>
                  <a:pt x="141" y="155"/>
                  <a:pt x="141" y="181"/>
                </a:cubicBezTo>
                <a:cubicBezTo>
                  <a:pt x="141" y="211"/>
                  <a:pt x="112" y="218"/>
                  <a:pt x="112" y="218"/>
                </a:cubicBezTo>
                <a:cubicBezTo>
                  <a:pt x="94" y="225"/>
                  <a:pt x="56" y="238"/>
                  <a:pt x="56" y="281"/>
                </a:cubicBezTo>
                <a:cubicBezTo>
                  <a:pt x="56" y="281"/>
                  <a:pt x="56" y="289"/>
                  <a:pt x="64" y="289"/>
                </a:cubicBezTo>
                <a:cubicBezTo>
                  <a:pt x="289" y="289"/>
                  <a:pt x="289" y="289"/>
                  <a:pt x="289" y="289"/>
                </a:cubicBezTo>
                <a:cubicBezTo>
                  <a:pt x="297" y="289"/>
                  <a:pt x="297" y="281"/>
                  <a:pt x="297" y="281"/>
                </a:cubicBezTo>
                <a:cubicBezTo>
                  <a:pt x="297" y="238"/>
                  <a:pt x="258" y="225"/>
                  <a:pt x="240" y="218"/>
                </a:cubicBezTo>
                <a:moveTo>
                  <a:pt x="72" y="273"/>
                </a:moveTo>
                <a:cubicBezTo>
                  <a:pt x="76" y="250"/>
                  <a:pt x="96" y="241"/>
                  <a:pt x="116" y="234"/>
                </a:cubicBezTo>
                <a:cubicBezTo>
                  <a:pt x="117" y="234"/>
                  <a:pt x="117" y="234"/>
                  <a:pt x="117" y="234"/>
                </a:cubicBezTo>
                <a:cubicBezTo>
                  <a:pt x="131" y="230"/>
                  <a:pt x="157" y="214"/>
                  <a:pt x="157" y="181"/>
                </a:cubicBezTo>
                <a:cubicBezTo>
                  <a:pt x="157" y="153"/>
                  <a:pt x="146" y="140"/>
                  <a:pt x="140" y="132"/>
                </a:cubicBezTo>
                <a:cubicBezTo>
                  <a:pt x="138" y="131"/>
                  <a:pt x="137" y="129"/>
                  <a:pt x="137" y="129"/>
                </a:cubicBezTo>
                <a:cubicBezTo>
                  <a:pt x="137" y="128"/>
                  <a:pt x="134" y="122"/>
                  <a:pt x="138" y="107"/>
                </a:cubicBezTo>
                <a:cubicBezTo>
                  <a:pt x="139" y="100"/>
                  <a:pt x="137" y="97"/>
                  <a:pt x="137" y="97"/>
                </a:cubicBezTo>
                <a:cubicBezTo>
                  <a:pt x="132" y="87"/>
                  <a:pt x="124" y="69"/>
                  <a:pt x="130" y="54"/>
                </a:cubicBezTo>
                <a:cubicBezTo>
                  <a:pt x="138" y="33"/>
                  <a:pt x="146" y="29"/>
                  <a:pt x="159" y="23"/>
                </a:cubicBezTo>
                <a:cubicBezTo>
                  <a:pt x="160" y="23"/>
                  <a:pt x="160" y="22"/>
                  <a:pt x="161" y="22"/>
                </a:cubicBezTo>
                <a:cubicBezTo>
                  <a:pt x="164" y="20"/>
                  <a:pt x="174" y="16"/>
                  <a:pt x="186" y="16"/>
                </a:cubicBezTo>
                <a:cubicBezTo>
                  <a:pt x="192" y="16"/>
                  <a:pt x="197" y="17"/>
                  <a:pt x="201" y="19"/>
                </a:cubicBezTo>
                <a:cubicBezTo>
                  <a:pt x="206" y="22"/>
                  <a:pt x="210" y="27"/>
                  <a:pt x="217" y="44"/>
                </a:cubicBezTo>
                <a:cubicBezTo>
                  <a:pt x="230" y="73"/>
                  <a:pt x="222" y="89"/>
                  <a:pt x="218" y="95"/>
                </a:cubicBezTo>
                <a:cubicBezTo>
                  <a:pt x="215" y="99"/>
                  <a:pt x="214" y="104"/>
                  <a:pt x="215" y="108"/>
                </a:cubicBezTo>
                <a:cubicBezTo>
                  <a:pt x="218" y="122"/>
                  <a:pt x="216" y="127"/>
                  <a:pt x="216" y="129"/>
                </a:cubicBezTo>
                <a:cubicBezTo>
                  <a:pt x="216" y="129"/>
                  <a:pt x="214" y="131"/>
                  <a:pt x="213" y="132"/>
                </a:cubicBezTo>
                <a:cubicBezTo>
                  <a:pt x="207" y="140"/>
                  <a:pt x="195" y="153"/>
                  <a:pt x="195" y="181"/>
                </a:cubicBezTo>
                <a:cubicBezTo>
                  <a:pt x="195" y="214"/>
                  <a:pt x="221" y="230"/>
                  <a:pt x="235" y="234"/>
                </a:cubicBezTo>
                <a:cubicBezTo>
                  <a:pt x="236" y="234"/>
                  <a:pt x="236" y="234"/>
                  <a:pt x="236" y="234"/>
                </a:cubicBezTo>
                <a:cubicBezTo>
                  <a:pt x="256" y="241"/>
                  <a:pt x="276" y="250"/>
                  <a:pt x="280" y="273"/>
                </a:cubicBezTo>
                <a:lnTo>
                  <a:pt x="72" y="273"/>
                </a:lnTo>
                <a:close/>
              </a:path>
            </a:pathLst>
          </a:custGeom>
          <a:solidFill>
            <a:schemeClr val="accen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Arial"/>
              <a:ea typeface="Arial"/>
              <a:cs typeface="Arial"/>
              <a:sym typeface="Arial"/>
            </a:endParaRPr>
          </a:p>
        </p:txBody>
      </p:sp>
      <p:sp>
        <p:nvSpPr>
          <p:cNvPr id="580" name="Google Shape;580;p50"/>
          <p:cNvSpPr/>
          <p:nvPr/>
        </p:nvSpPr>
        <p:spPr>
          <a:xfrm>
            <a:off x="1421885" y="4051915"/>
            <a:ext cx="468201" cy="468201"/>
          </a:xfrm>
          <a:custGeom>
            <a:rect b="b" l="l" r="r" t="t"/>
            <a:pathLst>
              <a:path extrusionOk="0" h="353" w="353">
                <a:moveTo>
                  <a:pt x="321" y="32"/>
                </a:moveTo>
                <a:cubicBezTo>
                  <a:pt x="289" y="32"/>
                  <a:pt x="289" y="32"/>
                  <a:pt x="289" y="32"/>
                </a:cubicBezTo>
                <a:cubicBezTo>
                  <a:pt x="289" y="8"/>
                  <a:pt x="289" y="8"/>
                  <a:pt x="289" y="8"/>
                </a:cubicBezTo>
                <a:cubicBezTo>
                  <a:pt x="289" y="3"/>
                  <a:pt x="286" y="0"/>
                  <a:pt x="281" y="0"/>
                </a:cubicBezTo>
                <a:cubicBezTo>
                  <a:pt x="277" y="0"/>
                  <a:pt x="273" y="3"/>
                  <a:pt x="273" y="8"/>
                </a:cubicBezTo>
                <a:cubicBezTo>
                  <a:pt x="273" y="32"/>
                  <a:pt x="273" y="32"/>
                  <a:pt x="273" y="32"/>
                </a:cubicBezTo>
                <a:cubicBezTo>
                  <a:pt x="80" y="32"/>
                  <a:pt x="80" y="32"/>
                  <a:pt x="80" y="32"/>
                </a:cubicBezTo>
                <a:cubicBezTo>
                  <a:pt x="80" y="8"/>
                  <a:pt x="80" y="8"/>
                  <a:pt x="80" y="8"/>
                </a:cubicBezTo>
                <a:cubicBezTo>
                  <a:pt x="80" y="3"/>
                  <a:pt x="77" y="0"/>
                  <a:pt x="72" y="0"/>
                </a:cubicBezTo>
                <a:cubicBezTo>
                  <a:pt x="68" y="0"/>
                  <a:pt x="64" y="3"/>
                  <a:pt x="64" y="8"/>
                </a:cubicBezTo>
                <a:cubicBezTo>
                  <a:pt x="64" y="32"/>
                  <a:pt x="64" y="32"/>
                  <a:pt x="64" y="32"/>
                </a:cubicBezTo>
                <a:cubicBezTo>
                  <a:pt x="32" y="32"/>
                  <a:pt x="32" y="32"/>
                  <a:pt x="32" y="32"/>
                </a:cubicBezTo>
                <a:cubicBezTo>
                  <a:pt x="15" y="32"/>
                  <a:pt x="0" y="46"/>
                  <a:pt x="0" y="64"/>
                </a:cubicBezTo>
                <a:cubicBezTo>
                  <a:pt x="0" y="321"/>
                  <a:pt x="0" y="321"/>
                  <a:pt x="0" y="321"/>
                </a:cubicBezTo>
                <a:cubicBezTo>
                  <a:pt x="0" y="339"/>
                  <a:pt x="15" y="353"/>
                  <a:pt x="32" y="353"/>
                </a:cubicBezTo>
                <a:cubicBezTo>
                  <a:pt x="321" y="353"/>
                  <a:pt x="321" y="353"/>
                  <a:pt x="321" y="353"/>
                </a:cubicBezTo>
                <a:cubicBezTo>
                  <a:pt x="339" y="353"/>
                  <a:pt x="353" y="339"/>
                  <a:pt x="353" y="321"/>
                </a:cubicBezTo>
                <a:cubicBezTo>
                  <a:pt x="353" y="64"/>
                  <a:pt x="353" y="64"/>
                  <a:pt x="353" y="64"/>
                </a:cubicBezTo>
                <a:cubicBezTo>
                  <a:pt x="353" y="46"/>
                  <a:pt x="339" y="32"/>
                  <a:pt x="321" y="32"/>
                </a:cubicBezTo>
                <a:moveTo>
                  <a:pt x="337" y="321"/>
                </a:moveTo>
                <a:cubicBezTo>
                  <a:pt x="337" y="330"/>
                  <a:pt x="330" y="337"/>
                  <a:pt x="321" y="337"/>
                </a:cubicBezTo>
                <a:cubicBezTo>
                  <a:pt x="32" y="337"/>
                  <a:pt x="32" y="337"/>
                  <a:pt x="32" y="337"/>
                </a:cubicBezTo>
                <a:cubicBezTo>
                  <a:pt x="23" y="337"/>
                  <a:pt x="16" y="330"/>
                  <a:pt x="16" y="321"/>
                </a:cubicBezTo>
                <a:cubicBezTo>
                  <a:pt x="16" y="128"/>
                  <a:pt x="16" y="128"/>
                  <a:pt x="16" y="128"/>
                </a:cubicBezTo>
                <a:cubicBezTo>
                  <a:pt x="337" y="128"/>
                  <a:pt x="337" y="128"/>
                  <a:pt x="337" y="128"/>
                </a:cubicBezTo>
                <a:lnTo>
                  <a:pt x="337" y="321"/>
                </a:lnTo>
                <a:close/>
                <a:moveTo>
                  <a:pt x="337" y="112"/>
                </a:moveTo>
                <a:cubicBezTo>
                  <a:pt x="16" y="112"/>
                  <a:pt x="16" y="112"/>
                  <a:pt x="16" y="112"/>
                </a:cubicBezTo>
                <a:cubicBezTo>
                  <a:pt x="16" y="64"/>
                  <a:pt x="16" y="64"/>
                  <a:pt x="16" y="64"/>
                </a:cubicBezTo>
                <a:cubicBezTo>
                  <a:pt x="16" y="55"/>
                  <a:pt x="23" y="48"/>
                  <a:pt x="32" y="48"/>
                </a:cubicBezTo>
                <a:cubicBezTo>
                  <a:pt x="64" y="48"/>
                  <a:pt x="64" y="48"/>
                  <a:pt x="64" y="48"/>
                </a:cubicBezTo>
                <a:cubicBezTo>
                  <a:pt x="64" y="72"/>
                  <a:pt x="64" y="72"/>
                  <a:pt x="64" y="72"/>
                </a:cubicBezTo>
                <a:cubicBezTo>
                  <a:pt x="64" y="76"/>
                  <a:pt x="68" y="80"/>
                  <a:pt x="72" y="80"/>
                </a:cubicBezTo>
                <a:cubicBezTo>
                  <a:pt x="77" y="80"/>
                  <a:pt x="80" y="76"/>
                  <a:pt x="80" y="72"/>
                </a:cubicBezTo>
                <a:cubicBezTo>
                  <a:pt x="80" y="48"/>
                  <a:pt x="80" y="48"/>
                  <a:pt x="80" y="48"/>
                </a:cubicBezTo>
                <a:cubicBezTo>
                  <a:pt x="273" y="48"/>
                  <a:pt x="273" y="48"/>
                  <a:pt x="273" y="48"/>
                </a:cubicBezTo>
                <a:cubicBezTo>
                  <a:pt x="273" y="72"/>
                  <a:pt x="273" y="72"/>
                  <a:pt x="273" y="72"/>
                </a:cubicBezTo>
                <a:cubicBezTo>
                  <a:pt x="273" y="76"/>
                  <a:pt x="277" y="80"/>
                  <a:pt x="281" y="80"/>
                </a:cubicBezTo>
                <a:cubicBezTo>
                  <a:pt x="286" y="80"/>
                  <a:pt x="289" y="76"/>
                  <a:pt x="289" y="72"/>
                </a:cubicBezTo>
                <a:cubicBezTo>
                  <a:pt x="289" y="48"/>
                  <a:pt x="289" y="48"/>
                  <a:pt x="289" y="48"/>
                </a:cubicBezTo>
                <a:cubicBezTo>
                  <a:pt x="321" y="48"/>
                  <a:pt x="321" y="48"/>
                  <a:pt x="321" y="48"/>
                </a:cubicBezTo>
                <a:cubicBezTo>
                  <a:pt x="330" y="48"/>
                  <a:pt x="337" y="55"/>
                  <a:pt x="337" y="64"/>
                </a:cubicBezTo>
                <a:lnTo>
                  <a:pt x="337" y="112"/>
                </a:lnTo>
                <a:close/>
                <a:moveTo>
                  <a:pt x="233" y="297"/>
                </a:moveTo>
                <a:cubicBezTo>
                  <a:pt x="248" y="297"/>
                  <a:pt x="248" y="297"/>
                  <a:pt x="248" y="297"/>
                </a:cubicBezTo>
                <a:cubicBezTo>
                  <a:pt x="248" y="168"/>
                  <a:pt x="248" y="168"/>
                  <a:pt x="248" y="168"/>
                </a:cubicBezTo>
                <a:cubicBezTo>
                  <a:pt x="237" y="168"/>
                  <a:pt x="237" y="168"/>
                  <a:pt x="237" y="168"/>
                </a:cubicBezTo>
                <a:cubicBezTo>
                  <a:pt x="236" y="172"/>
                  <a:pt x="235" y="176"/>
                  <a:pt x="232" y="180"/>
                </a:cubicBezTo>
                <a:cubicBezTo>
                  <a:pt x="230" y="183"/>
                  <a:pt x="227" y="185"/>
                  <a:pt x="224" y="187"/>
                </a:cubicBezTo>
                <a:cubicBezTo>
                  <a:pt x="221" y="189"/>
                  <a:pt x="217" y="190"/>
                  <a:pt x="213" y="191"/>
                </a:cubicBezTo>
                <a:cubicBezTo>
                  <a:pt x="209" y="191"/>
                  <a:pt x="205" y="192"/>
                  <a:pt x="201" y="192"/>
                </a:cubicBezTo>
                <a:cubicBezTo>
                  <a:pt x="201" y="204"/>
                  <a:pt x="201" y="204"/>
                  <a:pt x="201" y="204"/>
                </a:cubicBezTo>
                <a:cubicBezTo>
                  <a:pt x="233" y="204"/>
                  <a:pt x="233" y="204"/>
                  <a:pt x="233" y="204"/>
                </a:cubicBezTo>
                <a:lnTo>
                  <a:pt x="233" y="297"/>
                </a:lnTo>
                <a:close/>
                <a:moveTo>
                  <a:pt x="157" y="278"/>
                </a:moveTo>
                <a:cubicBezTo>
                  <a:pt x="154" y="281"/>
                  <a:pt x="152" y="282"/>
                  <a:pt x="148" y="283"/>
                </a:cubicBezTo>
                <a:cubicBezTo>
                  <a:pt x="145" y="285"/>
                  <a:pt x="141" y="285"/>
                  <a:pt x="138" y="285"/>
                </a:cubicBezTo>
                <a:cubicBezTo>
                  <a:pt x="129" y="285"/>
                  <a:pt x="123" y="282"/>
                  <a:pt x="118" y="277"/>
                </a:cubicBezTo>
                <a:cubicBezTo>
                  <a:pt x="114" y="272"/>
                  <a:pt x="111" y="265"/>
                  <a:pt x="111" y="257"/>
                </a:cubicBezTo>
                <a:cubicBezTo>
                  <a:pt x="96" y="257"/>
                  <a:pt x="96" y="257"/>
                  <a:pt x="96" y="257"/>
                </a:cubicBezTo>
                <a:cubicBezTo>
                  <a:pt x="96" y="263"/>
                  <a:pt x="97" y="269"/>
                  <a:pt x="99" y="275"/>
                </a:cubicBezTo>
                <a:cubicBezTo>
                  <a:pt x="101" y="280"/>
                  <a:pt x="104" y="284"/>
                  <a:pt x="107" y="288"/>
                </a:cubicBezTo>
                <a:cubicBezTo>
                  <a:pt x="111" y="291"/>
                  <a:pt x="115" y="294"/>
                  <a:pt x="120" y="296"/>
                </a:cubicBezTo>
                <a:cubicBezTo>
                  <a:pt x="126" y="298"/>
                  <a:pt x="131" y="299"/>
                  <a:pt x="138" y="299"/>
                </a:cubicBezTo>
                <a:cubicBezTo>
                  <a:pt x="144" y="299"/>
                  <a:pt x="149" y="298"/>
                  <a:pt x="154" y="296"/>
                </a:cubicBezTo>
                <a:cubicBezTo>
                  <a:pt x="160" y="294"/>
                  <a:pt x="164" y="292"/>
                  <a:pt x="168" y="289"/>
                </a:cubicBezTo>
                <a:cubicBezTo>
                  <a:pt x="172" y="285"/>
                  <a:pt x="175" y="281"/>
                  <a:pt x="177" y="276"/>
                </a:cubicBezTo>
                <a:cubicBezTo>
                  <a:pt x="180" y="272"/>
                  <a:pt x="181" y="266"/>
                  <a:pt x="181" y="259"/>
                </a:cubicBezTo>
                <a:cubicBezTo>
                  <a:pt x="181" y="252"/>
                  <a:pt x="179" y="245"/>
                  <a:pt x="175" y="239"/>
                </a:cubicBezTo>
                <a:cubicBezTo>
                  <a:pt x="172" y="234"/>
                  <a:pt x="166" y="230"/>
                  <a:pt x="158" y="228"/>
                </a:cubicBezTo>
                <a:cubicBezTo>
                  <a:pt x="158" y="228"/>
                  <a:pt x="158" y="228"/>
                  <a:pt x="158" y="228"/>
                </a:cubicBezTo>
                <a:cubicBezTo>
                  <a:pt x="163" y="226"/>
                  <a:pt x="167" y="222"/>
                  <a:pt x="171" y="218"/>
                </a:cubicBezTo>
                <a:cubicBezTo>
                  <a:pt x="174" y="213"/>
                  <a:pt x="176" y="208"/>
                  <a:pt x="176" y="202"/>
                </a:cubicBezTo>
                <a:cubicBezTo>
                  <a:pt x="176" y="196"/>
                  <a:pt x="175" y="191"/>
                  <a:pt x="173" y="187"/>
                </a:cubicBezTo>
                <a:cubicBezTo>
                  <a:pt x="171" y="182"/>
                  <a:pt x="168" y="179"/>
                  <a:pt x="165" y="176"/>
                </a:cubicBezTo>
                <a:cubicBezTo>
                  <a:pt x="161" y="173"/>
                  <a:pt x="157" y="171"/>
                  <a:pt x="153" y="170"/>
                </a:cubicBezTo>
                <a:cubicBezTo>
                  <a:pt x="148" y="168"/>
                  <a:pt x="143" y="168"/>
                  <a:pt x="137" y="168"/>
                </a:cubicBezTo>
                <a:cubicBezTo>
                  <a:pt x="131" y="168"/>
                  <a:pt x="126" y="169"/>
                  <a:pt x="121" y="171"/>
                </a:cubicBezTo>
                <a:cubicBezTo>
                  <a:pt x="116" y="173"/>
                  <a:pt x="112" y="176"/>
                  <a:pt x="109" y="179"/>
                </a:cubicBezTo>
                <a:cubicBezTo>
                  <a:pt x="106" y="183"/>
                  <a:pt x="103" y="187"/>
                  <a:pt x="102" y="192"/>
                </a:cubicBezTo>
                <a:cubicBezTo>
                  <a:pt x="100" y="197"/>
                  <a:pt x="99" y="203"/>
                  <a:pt x="99" y="209"/>
                </a:cubicBezTo>
                <a:cubicBezTo>
                  <a:pt x="114" y="209"/>
                  <a:pt x="114" y="209"/>
                  <a:pt x="114" y="209"/>
                </a:cubicBezTo>
                <a:cubicBezTo>
                  <a:pt x="114" y="205"/>
                  <a:pt x="114" y="202"/>
                  <a:pt x="115" y="199"/>
                </a:cubicBezTo>
                <a:cubicBezTo>
                  <a:pt x="116" y="195"/>
                  <a:pt x="118" y="192"/>
                  <a:pt x="120" y="190"/>
                </a:cubicBezTo>
                <a:cubicBezTo>
                  <a:pt x="121" y="187"/>
                  <a:pt x="124" y="185"/>
                  <a:pt x="127" y="184"/>
                </a:cubicBezTo>
                <a:cubicBezTo>
                  <a:pt x="130" y="182"/>
                  <a:pt x="133" y="181"/>
                  <a:pt x="137" y="181"/>
                </a:cubicBezTo>
                <a:cubicBezTo>
                  <a:pt x="144" y="181"/>
                  <a:pt x="149" y="183"/>
                  <a:pt x="153" y="186"/>
                </a:cubicBezTo>
                <a:cubicBezTo>
                  <a:pt x="158" y="190"/>
                  <a:pt x="160" y="195"/>
                  <a:pt x="160" y="202"/>
                </a:cubicBezTo>
                <a:cubicBezTo>
                  <a:pt x="160" y="205"/>
                  <a:pt x="159" y="208"/>
                  <a:pt x="158" y="211"/>
                </a:cubicBezTo>
                <a:cubicBezTo>
                  <a:pt x="156" y="214"/>
                  <a:pt x="155" y="216"/>
                  <a:pt x="153" y="218"/>
                </a:cubicBezTo>
                <a:cubicBezTo>
                  <a:pt x="150" y="219"/>
                  <a:pt x="148" y="221"/>
                  <a:pt x="145" y="222"/>
                </a:cubicBezTo>
                <a:cubicBezTo>
                  <a:pt x="142" y="223"/>
                  <a:pt x="139" y="223"/>
                  <a:pt x="136" y="223"/>
                </a:cubicBezTo>
                <a:cubicBezTo>
                  <a:pt x="131" y="223"/>
                  <a:pt x="131" y="223"/>
                  <a:pt x="131" y="223"/>
                </a:cubicBezTo>
                <a:cubicBezTo>
                  <a:pt x="130" y="223"/>
                  <a:pt x="130" y="223"/>
                  <a:pt x="129" y="223"/>
                </a:cubicBezTo>
                <a:cubicBezTo>
                  <a:pt x="129" y="236"/>
                  <a:pt x="129" y="236"/>
                  <a:pt x="129" y="236"/>
                </a:cubicBezTo>
                <a:cubicBezTo>
                  <a:pt x="132" y="236"/>
                  <a:pt x="135" y="235"/>
                  <a:pt x="138" y="235"/>
                </a:cubicBezTo>
                <a:cubicBezTo>
                  <a:pt x="142" y="235"/>
                  <a:pt x="146" y="236"/>
                  <a:pt x="149" y="237"/>
                </a:cubicBezTo>
                <a:cubicBezTo>
                  <a:pt x="152" y="238"/>
                  <a:pt x="155" y="240"/>
                  <a:pt x="157" y="242"/>
                </a:cubicBezTo>
                <a:cubicBezTo>
                  <a:pt x="160" y="244"/>
                  <a:pt x="161" y="246"/>
                  <a:pt x="163" y="250"/>
                </a:cubicBezTo>
                <a:cubicBezTo>
                  <a:pt x="164" y="253"/>
                  <a:pt x="165" y="256"/>
                  <a:pt x="165" y="260"/>
                </a:cubicBezTo>
                <a:cubicBezTo>
                  <a:pt x="165" y="264"/>
                  <a:pt x="164" y="268"/>
                  <a:pt x="163" y="271"/>
                </a:cubicBezTo>
                <a:cubicBezTo>
                  <a:pt x="161" y="274"/>
                  <a:pt x="159" y="276"/>
                  <a:pt x="157" y="278"/>
                </a:cubicBezTo>
              </a:path>
            </a:pathLst>
          </a:custGeom>
          <a:solidFill>
            <a:schemeClr val="accen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Arial"/>
              <a:ea typeface="Arial"/>
              <a:cs typeface="Arial"/>
              <a:sym typeface="Arial"/>
            </a:endParaRPr>
          </a:p>
        </p:txBody>
      </p:sp>
      <p:sp>
        <p:nvSpPr>
          <p:cNvPr id="581" name="Google Shape;581;p50"/>
          <p:cNvSpPr/>
          <p:nvPr/>
        </p:nvSpPr>
        <p:spPr>
          <a:xfrm>
            <a:off x="1413278" y="5296116"/>
            <a:ext cx="485415" cy="473364"/>
          </a:xfrm>
          <a:custGeom>
            <a:rect b="b" l="l" r="r" t="t"/>
            <a:pathLst>
              <a:path extrusionOk="0" h="353" w="362">
                <a:moveTo>
                  <a:pt x="350" y="3"/>
                </a:moveTo>
                <a:cubicBezTo>
                  <a:pt x="348" y="1"/>
                  <a:pt x="344" y="0"/>
                  <a:pt x="337" y="0"/>
                </a:cubicBezTo>
                <a:cubicBezTo>
                  <a:pt x="304" y="0"/>
                  <a:pt x="215" y="25"/>
                  <a:pt x="168" y="72"/>
                </a:cubicBezTo>
                <a:cubicBezTo>
                  <a:pt x="156" y="83"/>
                  <a:pt x="119" y="117"/>
                  <a:pt x="111" y="129"/>
                </a:cubicBezTo>
                <a:cubicBezTo>
                  <a:pt x="83" y="136"/>
                  <a:pt x="43" y="152"/>
                  <a:pt x="20" y="174"/>
                </a:cubicBezTo>
                <a:cubicBezTo>
                  <a:pt x="20" y="174"/>
                  <a:pt x="48" y="174"/>
                  <a:pt x="81" y="196"/>
                </a:cubicBezTo>
                <a:cubicBezTo>
                  <a:pt x="76" y="216"/>
                  <a:pt x="82" y="237"/>
                  <a:pt x="99" y="254"/>
                </a:cubicBezTo>
                <a:cubicBezTo>
                  <a:pt x="113" y="267"/>
                  <a:pt x="128" y="274"/>
                  <a:pt x="144" y="274"/>
                </a:cubicBezTo>
                <a:cubicBezTo>
                  <a:pt x="149" y="274"/>
                  <a:pt x="153" y="273"/>
                  <a:pt x="157" y="272"/>
                </a:cubicBezTo>
                <a:cubicBezTo>
                  <a:pt x="179" y="306"/>
                  <a:pt x="179" y="333"/>
                  <a:pt x="179" y="333"/>
                </a:cubicBezTo>
                <a:cubicBezTo>
                  <a:pt x="202" y="311"/>
                  <a:pt x="217" y="270"/>
                  <a:pt x="224" y="242"/>
                </a:cubicBezTo>
                <a:cubicBezTo>
                  <a:pt x="236" y="234"/>
                  <a:pt x="270" y="197"/>
                  <a:pt x="281" y="186"/>
                </a:cubicBezTo>
                <a:cubicBezTo>
                  <a:pt x="338" y="129"/>
                  <a:pt x="362" y="14"/>
                  <a:pt x="350" y="3"/>
                </a:cubicBezTo>
                <a:moveTo>
                  <a:pt x="209" y="238"/>
                </a:moveTo>
                <a:cubicBezTo>
                  <a:pt x="203" y="260"/>
                  <a:pt x="195" y="279"/>
                  <a:pt x="187" y="295"/>
                </a:cubicBezTo>
                <a:cubicBezTo>
                  <a:pt x="183" y="285"/>
                  <a:pt x="178" y="275"/>
                  <a:pt x="171" y="263"/>
                </a:cubicBezTo>
                <a:cubicBezTo>
                  <a:pt x="168" y="259"/>
                  <a:pt x="163" y="256"/>
                  <a:pt x="157" y="256"/>
                </a:cubicBezTo>
                <a:cubicBezTo>
                  <a:pt x="156" y="256"/>
                  <a:pt x="155" y="256"/>
                  <a:pt x="154" y="256"/>
                </a:cubicBezTo>
                <a:cubicBezTo>
                  <a:pt x="150" y="257"/>
                  <a:pt x="147" y="258"/>
                  <a:pt x="144" y="258"/>
                </a:cubicBezTo>
                <a:cubicBezTo>
                  <a:pt x="132" y="258"/>
                  <a:pt x="121" y="252"/>
                  <a:pt x="111" y="242"/>
                </a:cubicBezTo>
                <a:cubicBezTo>
                  <a:pt x="98" y="230"/>
                  <a:pt x="93" y="214"/>
                  <a:pt x="97" y="200"/>
                </a:cubicBezTo>
                <a:cubicBezTo>
                  <a:pt x="98" y="193"/>
                  <a:pt x="96" y="186"/>
                  <a:pt x="90" y="182"/>
                </a:cubicBezTo>
                <a:cubicBezTo>
                  <a:pt x="79" y="175"/>
                  <a:pt x="68" y="170"/>
                  <a:pt x="58" y="167"/>
                </a:cubicBezTo>
                <a:cubicBezTo>
                  <a:pt x="74" y="158"/>
                  <a:pt x="94" y="150"/>
                  <a:pt x="115" y="144"/>
                </a:cubicBezTo>
                <a:cubicBezTo>
                  <a:pt x="116" y="144"/>
                  <a:pt x="116" y="144"/>
                  <a:pt x="116" y="144"/>
                </a:cubicBezTo>
                <a:cubicBezTo>
                  <a:pt x="209" y="237"/>
                  <a:pt x="209" y="237"/>
                  <a:pt x="209" y="237"/>
                </a:cubicBezTo>
                <a:cubicBezTo>
                  <a:pt x="209" y="237"/>
                  <a:pt x="209" y="238"/>
                  <a:pt x="209" y="238"/>
                </a:cubicBezTo>
                <a:moveTo>
                  <a:pt x="270" y="174"/>
                </a:moveTo>
                <a:cubicBezTo>
                  <a:pt x="267" y="177"/>
                  <a:pt x="262" y="183"/>
                  <a:pt x="256" y="189"/>
                </a:cubicBezTo>
                <a:cubicBezTo>
                  <a:pt x="245" y="200"/>
                  <a:pt x="230" y="216"/>
                  <a:pt x="220" y="225"/>
                </a:cubicBezTo>
                <a:cubicBezTo>
                  <a:pt x="128" y="133"/>
                  <a:pt x="128" y="133"/>
                  <a:pt x="128" y="133"/>
                </a:cubicBezTo>
                <a:cubicBezTo>
                  <a:pt x="137" y="124"/>
                  <a:pt x="154" y="108"/>
                  <a:pt x="164" y="97"/>
                </a:cubicBezTo>
                <a:cubicBezTo>
                  <a:pt x="171" y="92"/>
                  <a:pt x="176" y="87"/>
                  <a:pt x="179" y="83"/>
                </a:cubicBezTo>
                <a:cubicBezTo>
                  <a:pt x="222" y="40"/>
                  <a:pt x="306" y="16"/>
                  <a:pt x="337" y="16"/>
                </a:cubicBezTo>
                <a:cubicBezTo>
                  <a:pt x="337" y="42"/>
                  <a:pt x="315" y="129"/>
                  <a:pt x="270" y="174"/>
                </a:cubicBezTo>
                <a:moveTo>
                  <a:pt x="62" y="197"/>
                </a:moveTo>
                <a:cubicBezTo>
                  <a:pt x="0" y="353"/>
                  <a:pt x="0" y="353"/>
                  <a:pt x="0" y="353"/>
                </a:cubicBezTo>
                <a:cubicBezTo>
                  <a:pt x="156" y="291"/>
                  <a:pt x="156" y="291"/>
                  <a:pt x="156" y="291"/>
                </a:cubicBezTo>
                <a:cubicBezTo>
                  <a:pt x="153" y="291"/>
                  <a:pt x="150" y="291"/>
                  <a:pt x="148" y="291"/>
                </a:cubicBezTo>
                <a:cubicBezTo>
                  <a:pt x="100" y="291"/>
                  <a:pt x="57" y="245"/>
                  <a:pt x="62" y="197"/>
                </a:cubicBezTo>
                <a:moveTo>
                  <a:pt x="29" y="324"/>
                </a:moveTo>
                <a:cubicBezTo>
                  <a:pt x="58" y="252"/>
                  <a:pt x="58" y="252"/>
                  <a:pt x="58" y="252"/>
                </a:cubicBezTo>
                <a:cubicBezTo>
                  <a:pt x="62" y="259"/>
                  <a:pt x="67" y="266"/>
                  <a:pt x="72" y="272"/>
                </a:cubicBezTo>
                <a:cubicBezTo>
                  <a:pt x="81" y="282"/>
                  <a:pt x="91" y="290"/>
                  <a:pt x="101" y="295"/>
                </a:cubicBezTo>
                <a:lnTo>
                  <a:pt x="29" y="324"/>
                </a:lnTo>
                <a:close/>
                <a:moveTo>
                  <a:pt x="168" y="128"/>
                </a:moveTo>
                <a:cubicBezTo>
                  <a:pt x="164" y="128"/>
                  <a:pt x="160" y="132"/>
                  <a:pt x="160" y="136"/>
                </a:cubicBezTo>
                <a:cubicBezTo>
                  <a:pt x="160" y="141"/>
                  <a:pt x="164" y="145"/>
                  <a:pt x="168" y="145"/>
                </a:cubicBezTo>
                <a:cubicBezTo>
                  <a:pt x="173" y="145"/>
                  <a:pt x="176" y="141"/>
                  <a:pt x="176" y="136"/>
                </a:cubicBezTo>
                <a:cubicBezTo>
                  <a:pt x="176" y="132"/>
                  <a:pt x="173" y="128"/>
                  <a:pt x="168" y="128"/>
                </a:cubicBezTo>
                <a:moveTo>
                  <a:pt x="217" y="193"/>
                </a:moveTo>
                <a:cubicBezTo>
                  <a:pt x="221" y="193"/>
                  <a:pt x="225" y="189"/>
                  <a:pt x="225" y="185"/>
                </a:cubicBezTo>
                <a:cubicBezTo>
                  <a:pt x="225" y="180"/>
                  <a:pt x="221" y="177"/>
                  <a:pt x="217" y="177"/>
                </a:cubicBezTo>
                <a:cubicBezTo>
                  <a:pt x="212" y="177"/>
                  <a:pt x="209" y="180"/>
                  <a:pt x="209" y="185"/>
                </a:cubicBezTo>
                <a:cubicBezTo>
                  <a:pt x="209" y="189"/>
                  <a:pt x="212" y="193"/>
                  <a:pt x="217" y="193"/>
                </a:cubicBezTo>
                <a:moveTo>
                  <a:pt x="265" y="112"/>
                </a:moveTo>
                <a:cubicBezTo>
                  <a:pt x="278" y="112"/>
                  <a:pt x="289" y="102"/>
                  <a:pt x="289" y="88"/>
                </a:cubicBezTo>
                <a:cubicBezTo>
                  <a:pt x="289" y="75"/>
                  <a:pt x="278" y="64"/>
                  <a:pt x="265" y="64"/>
                </a:cubicBezTo>
                <a:cubicBezTo>
                  <a:pt x="251" y="64"/>
                  <a:pt x="241" y="75"/>
                  <a:pt x="241" y="88"/>
                </a:cubicBezTo>
                <a:cubicBezTo>
                  <a:pt x="241" y="102"/>
                  <a:pt x="251" y="112"/>
                  <a:pt x="265" y="112"/>
                </a:cubicBezTo>
                <a:moveTo>
                  <a:pt x="265" y="80"/>
                </a:moveTo>
                <a:cubicBezTo>
                  <a:pt x="269" y="80"/>
                  <a:pt x="273" y="84"/>
                  <a:pt x="273" y="88"/>
                </a:cubicBezTo>
                <a:cubicBezTo>
                  <a:pt x="273" y="93"/>
                  <a:pt x="269" y="96"/>
                  <a:pt x="265" y="96"/>
                </a:cubicBezTo>
                <a:cubicBezTo>
                  <a:pt x="260" y="96"/>
                  <a:pt x="257" y="93"/>
                  <a:pt x="257" y="88"/>
                </a:cubicBezTo>
                <a:cubicBezTo>
                  <a:pt x="257" y="84"/>
                  <a:pt x="260" y="80"/>
                  <a:pt x="265" y="80"/>
                </a:cubicBezTo>
                <a:moveTo>
                  <a:pt x="193" y="169"/>
                </a:moveTo>
                <a:cubicBezTo>
                  <a:pt x="197" y="169"/>
                  <a:pt x="201" y="165"/>
                  <a:pt x="201" y="161"/>
                </a:cubicBezTo>
                <a:cubicBezTo>
                  <a:pt x="201" y="156"/>
                  <a:pt x="197" y="153"/>
                  <a:pt x="193" y="153"/>
                </a:cubicBezTo>
                <a:cubicBezTo>
                  <a:pt x="188" y="153"/>
                  <a:pt x="185" y="156"/>
                  <a:pt x="185" y="161"/>
                </a:cubicBezTo>
                <a:cubicBezTo>
                  <a:pt x="185" y="165"/>
                  <a:pt x="188" y="169"/>
                  <a:pt x="193" y="169"/>
                </a:cubicBezTo>
              </a:path>
            </a:pathLst>
          </a:custGeom>
          <a:solidFill>
            <a:schemeClr val="accen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Arial"/>
              <a:ea typeface="Arial"/>
              <a:cs typeface="Arial"/>
              <a:sym typeface="Arial"/>
            </a:endParaRPr>
          </a:p>
        </p:txBody>
      </p:sp>
      <p:sp>
        <p:nvSpPr>
          <p:cNvPr id="582" name="Google Shape;582;p50"/>
          <p:cNvSpPr txBox="1"/>
          <p:nvPr>
            <p:ph idx="6" type="body"/>
          </p:nvPr>
        </p:nvSpPr>
        <p:spPr>
          <a:xfrm>
            <a:off x="2070935" y="4010638"/>
            <a:ext cx="2593689" cy="250653"/>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83" name="Google Shape;583;p50"/>
          <p:cNvSpPr txBox="1"/>
          <p:nvPr>
            <p:ph idx="7" type="body"/>
          </p:nvPr>
        </p:nvSpPr>
        <p:spPr>
          <a:xfrm>
            <a:off x="2070934" y="4309692"/>
            <a:ext cx="2593689" cy="445602"/>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84" name="Google Shape;584;p50"/>
          <p:cNvSpPr txBox="1"/>
          <p:nvPr>
            <p:ph idx="8" type="body"/>
          </p:nvPr>
        </p:nvSpPr>
        <p:spPr>
          <a:xfrm>
            <a:off x="2070935" y="5217258"/>
            <a:ext cx="2593689" cy="250653"/>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85" name="Google Shape;585;p50"/>
          <p:cNvSpPr txBox="1"/>
          <p:nvPr>
            <p:ph idx="9" type="body"/>
          </p:nvPr>
        </p:nvSpPr>
        <p:spPr>
          <a:xfrm>
            <a:off x="2070934" y="5516312"/>
            <a:ext cx="2593689" cy="445602"/>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86" name="Google Shape;586;p50"/>
          <p:cNvSpPr txBox="1"/>
          <p:nvPr>
            <p:ph idx="13" type="body"/>
          </p:nvPr>
        </p:nvSpPr>
        <p:spPr>
          <a:xfrm>
            <a:off x="558141" y="658898"/>
            <a:ext cx="3688195" cy="609074"/>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587" name="Google Shape;587;p50"/>
          <p:cNvSpPr txBox="1"/>
          <p:nvPr>
            <p:ph idx="14" type="body"/>
          </p:nvPr>
        </p:nvSpPr>
        <p:spPr>
          <a:xfrm>
            <a:off x="558141" y="302372"/>
            <a:ext cx="3688195"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588" name="Google Shape;588;p50"/>
          <p:cNvCxnSpPr/>
          <p:nvPr/>
        </p:nvCxnSpPr>
        <p:spPr>
          <a:xfrm rot="10800000">
            <a:off x="379412" y="261553"/>
            <a:ext cx="0" cy="1006419"/>
          </a:xfrm>
          <a:prstGeom prst="straightConnector1">
            <a:avLst/>
          </a:prstGeom>
          <a:noFill/>
          <a:ln cap="flat" cmpd="sng" w="38100">
            <a:solidFill>
              <a:schemeClr val="dk2"/>
            </a:solidFill>
            <a:prstDash val="solid"/>
            <a:round/>
            <a:headEnd len="sm" w="sm" type="none"/>
            <a:tailEnd len="sm" w="sm" type="none"/>
          </a:ln>
        </p:spPr>
      </p:cxnSp>
    </p:spTree>
  </p:cSld>
  <p:clrMapOvr>
    <a:masterClrMapping/>
  </p:clrMapOvr>
  <p:transition spd="slow">
    <p:fade thruBlk="1"/>
  </p:transition>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36">
    <p:spTree>
      <p:nvGrpSpPr>
        <p:cNvPr id="589" name="Shape 589"/>
        <p:cNvGrpSpPr/>
        <p:nvPr/>
      </p:nvGrpSpPr>
      <p:grpSpPr>
        <a:xfrm>
          <a:off x="0" y="0"/>
          <a:ext cx="0" cy="0"/>
          <a:chOff x="0" y="0"/>
          <a:chExt cx="0" cy="0"/>
        </a:xfrm>
      </p:grpSpPr>
      <p:sp>
        <p:nvSpPr>
          <p:cNvPr id="590" name="Google Shape;590;p51"/>
          <p:cNvSpPr txBox="1"/>
          <p:nvPr>
            <p:ph idx="1" type="body"/>
          </p:nvPr>
        </p:nvSpPr>
        <p:spPr>
          <a:xfrm>
            <a:off x="568998" y="1940677"/>
            <a:ext cx="810109" cy="798041"/>
          </a:xfrm>
          <a:prstGeom prst="rect">
            <a:avLst/>
          </a:prstGeom>
          <a:noFill/>
          <a:ln>
            <a:noFill/>
          </a:ln>
        </p:spPr>
        <p:txBody>
          <a:bodyPr anchorCtr="0" anchor="ctr" bIns="0" lIns="0" spcFirstLastPara="1" rIns="0" wrap="square" tIns="0">
            <a:noAutofit/>
          </a:bodyPr>
          <a:lstStyle>
            <a:lvl1pPr indent="-228600" lvl="0" marL="457200" marR="0" rtl="0" algn="r">
              <a:lnSpc>
                <a:spcPct val="100000"/>
              </a:lnSpc>
              <a:spcBef>
                <a:spcPts val="0"/>
              </a:spcBef>
              <a:spcAft>
                <a:spcPts val="0"/>
              </a:spcAft>
              <a:buClr>
                <a:srgbClr val="000000"/>
              </a:buClr>
              <a:buSzPts val="5400"/>
              <a:buFont typeface="Arial"/>
              <a:buNone/>
              <a:defRPr b="0" i="0" sz="54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cxnSp>
        <p:nvCxnSpPr>
          <p:cNvPr id="591" name="Google Shape;591;p51"/>
          <p:cNvCxnSpPr/>
          <p:nvPr/>
        </p:nvCxnSpPr>
        <p:spPr>
          <a:xfrm>
            <a:off x="1563969" y="1915759"/>
            <a:ext cx="0" cy="822960"/>
          </a:xfrm>
          <a:prstGeom prst="straightConnector1">
            <a:avLst/>
          </a:prstGeom>
          <a:noFill/>
          <a:ln cap="flat" cmpd="sng" w="38100">
            <a:solidFill>
              <a:schemeClr val="accent1"/>
            </a:solidFill>
            <a:prstDash val="solid"/>
            <a:round/>
            <a:headEnd len="sm" w="sm" type="none"/>
            <a:tailEnd len="sm" w="sm" type="none"/>
          </a:ln>
        </p:spPr>
      </p:cxnSp>
      <p:cxnSp>
        <p:nvCxnSpPr>
          <p:cNvPr id="592" name="Google Shape;592;p51"/>
          <p:cNvCxnSpPr/>
          <p:nvPr/>
        </p:nvCxnSpPr>
        <p:spPr>
          <a:xfrm>
            <a:off x="1563969" y="3453722"/>
            <a:ext cx="0" cy="822960"/>
          </a:xfrm>
          <a:prstGeom prst="straightConnector1">
            <a:avLst/>
          </a:prstGeom>
          <a:noFill/>
          <a:ln cap="flat" cmpd="sng" w="38100">
            <a:solidFill>
              <a:schemeClr val="accent1"/>
            </a:solidFill>
            <a:prstDash val="solid"/>
            <a:round/>
            <a:headEnd len="sm" w="sm" type="none"/>
            <a:tailEnd len="sm" w="sm" type="none"/>
          </a:ln>
        </p:spPr>
      </p:cxnSp>
      <p:cxnSp>
        <p:nvCxnSpPr>
          <p:cNvPr id="593" name="Google Shape;593;p51"/>
          <p:cNvCxnSpPr/>
          <p:nvPr/>
        </p:nvCxnSpPr>
        <p:spPr>
          <a:xfrm>
            <a:off x="1563969" y="4991686"/>
            <a:ext cx="0" cy="822960"/>
          </a:xfrm>
          <a:prstGeom prst="straightConnector1">
            <a:avLst/>
          </a:prstGeom>
          <a:noFill/>
          <a:ln cap="flat" cmpd="sng" w="38100">
            <a:solidFill>
              <a:schemeClr val="accent1"/>
            </a:solidFill>
            <a:prstDash val="solid"/>
            <a:round/>
            <a:headEnd len="sm" w="sm" type="none"/>
            <a:tailEnd len="sm" w="sm" type="none"/>
          </a:ln>
        </p:spPr>
      </p:cxnSp>
      <p:cxnSp>
        <p:nvCxnSpPr>
          <p:cNvPr id="594" name="Google Shape;594;p51"/>
          <p:cNvCxnSpPr/>
          <p:nvPr/>
        </p:nvCxnSpPr>
        <p:spPr>
          <a:xfrm>
            <a:off x="7545179" y="1915759"/>
            <a:ext cx="0" cy="822960"/>
          </a:xfrm>
          <a:prstGeom prst="straightConnector1">
            <a:avLst/>
          </a:prstGeom>
          <a:noFill/>
          <a:ln cap="flat" cmpd="sng" w="38100">
            <a:solidFill>
              <a:schemeClr val="accent1"/>
            </a:solidFill>
            <a:prstDash val="solid"/>
            <a:round/>
            <a:headEnd len="sm" w="sm" type="none"/>
            <a:tailEnd len="sm" w="sm" type="none"/>
          </a:ln>
        </p:spPr>
      </p:cxnSp>
      <p:cxnSp>
        <p:nvCxnSpPr>
          <p:cNvPr id="595" name="Google Shape;595;p51"/>
          <p:cNvCxnSpPr/>
          <p:nvPr/>
        </p:nvCxnSpPr>
        <p:spPr>
          <a:xfrm>
            <a:off x="7545179" y="3453722"/>
            <a:ext cx="0" cy="822960"/>
          </a:xfrm>
          <a:prstGeom prst="straightConnector1">
            <a:avLst/>
          </a:prstGeom>
          <a:noFill/>
          <a:ln cap="flat" cmpd="sng" w="38100">
            <a:solidFill>
              <a:schemeClr val="accent1"/>
            </a:solidFill>
            <a:prstDash val="solid"/>
            <a:round/>
            <a:headEnd len="sm" w="sm" type="none"/>
            <a:tailEnd len="sm" w="sm" type="none"/>
          </a:ln>
        </p:spPr>
      </p:cxnSp>
      <p:cxnSp>
        <p:nvCxnSpPr>
          <p:cNvPr id="596" name="Google Shape;596;p51"/>
          <p:cNvCxnSpPr/>
          <p:nvPr/>
        </p:nvCxnSpPr>
        <p:spPr>
          <a:xfrm>
            <a:off x="7545179" y="4991686"/>
            <a:ext cx="0" cy="822960"/>
          </a:xfrm>
          <a:prstGeom prst="straightConnector1">
            <a:avLst/>
          </a:prstGeom>
          <a:noFill/>
          <a:ln cap="flat" cmpd="sng" w="38100">
            <a:solidFill>
              <a:schemeClr val="accent1"/>
            </a:solidFill>
            <a:prstDash val="solid"/>
            <a:round/>
            <a:headEnd len="sm" w="sm" type="none"/>
            <a:tailEnd len="sm" w="sm" type="none"/>
          </a:ln>
        </p:spPr>
      </p:cxnSp>
      <p:sp>
        <p:nvSpPr>
          <p:cNvPr id="597" name="Google Shape;597;p51"/>
          <p:cNvSpPr txBox="1"/>
          <p:nvPr>
            <p:ph idx="2" type="body"/>
          </p:nvPr>
        </p:nvSpPr>
        <p:spPr>
          <a:xfrm>
            <a:off x="567326" y="3457596"/>
            <a:ext cx="810109" cy="798041"/>
          </a:xfrm>
          <a:prstGeom prst="rect">
            <a:avLst/>
          </a:prstGeom>
          <a:noFill/>
          <a:ln>
            <a:noFill/>
          </a:ln>
        </p:spPr>
        <p:txBody>
          <a:bodyPr anchorCtr="0" anchor="ctr" bIns="0" lIns="0" spcFirstLastPara="1" rIns="0" wrap="square" tIns="0">
            <a:noAutofit/>
          </a:bodyPr>
          <a:lstStyle>
            <a:lvl1pPr indent="-228600" lvl="0" marL="457200" marR="0" rtl="0" algn="r">
              <a:lnSpc>
                <a:spcPct val="100000"/>
              </a:lnSpc>
              <a:spcBef>
                <a:spcPts val="0"/>
              </a:spcBef>
              <a:spcAft>
                <a:spcPts val="0"/>
              </a:spcAft>
              <a:buClr>
                <a:srgbClr val="000000"/>
              </a:buClr>
              <a:buSzPts val="5400"/>
              <a:buFont typeface="Arial"/>
              <a:buNone/>
              <a:defRPr b="0" i="0" sz="54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98" name="Google Shape;598;p51"/>
          <p:cNvSpPr txBox="1"/>
          <p:nvPr>
            <p:ph idx="3" type="body"/>
          </p:nvPr>
        </p:nvSpPr>
        <p:spPr>
          <a:xfrm>
            <a:off x="558140" y="4967097"/>
            <a:ext cx="810109" cy="798041"/>
          </a:xfrm>
          <a:prstGeom prst="rect">
            <a:avLst/>
          </a:prstGeom>
          <a:noFill/>
          <a:ln>
            <a:noFill/>
          </a:ln>
        </p:spPr>
        <p:txBody>
          <a:bodyPr anchorCtr="0" anchor="ctr" bIns="0" lIns="0" spcFirstLastPara="1" rIns="0" wrap="square" tIns="0">
            <a:noAutofit/>
          </a:bodyPr>
          <a:lstStyle>
            <a:lvl1pPr indent="-228600" lvl="0" marL="457200" marR="0" rtl="0" algn="r">
              <a:lnSpc>
                <a:spcPct val="100000"/>
              </a:lnSpc>
              <a:spcBef>
                <a:spcPts val="0"/>
              </a:spcBef>
              <a:spcAft>
                <a:spcPts val="0"/>
              </a:spcAft>
              <a:buClr>
                <a:srgbClr val="000000"/>
              </a:buClr>
              <a:buSzPts val="5400"/>
              <a:buFont typeface="Arial"/>
              <a:buNone/>
              <a:defRPr b="0" i="0" sz="54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99" name="Google Shape;599;p51"/>
          <p:cNvSpPr txBox="1"/>
          <p:nvPr>
            <p:ph idx="4" type="body"/>
          </p:nvPr>
        </p:nvSpPr>
        <p:spPr>
          <a:xfrm>
            <a:off x="6548535" y="1940677"/>
            <a:ext cx="810109" cy="798041"/>
          </a:xfrm>
          <a:prstGeom prst="rect">
            <a:avLst/>
          </a:prstGeom>
          <a:noFill/>
          <a:ln>
            <a:noFill/>
          </a:ln>
        </p:spPr>
        <p:txBody>
          <a:bodyPr anchorCtr="0" anchor="ctr" bIns="0" lIns="0" spcFirstLastPara="1" rIns="0" wrap="square" tIns="0">
            <a:noAutofit/>
          </a:bodyPr>
          <a:lstStyle>
            <a:lvl1pPr indent="-228600" lvl="0" marL="457200" marR="0" rtl="0" algn="r">
              <a:lnSpc>
                <a:spcPct val="100000"/>
              </a:lnSpc>
              <a:spcBef>
                <a:spcPts val="0"/>
              </a:spcBef>
              <a:spcAft>
                <a:spcPts val="0"/>
              </a:spcAft>
              <a:buClr>
                <a:srgbClr val="000000"/>
              </a:buClr>
              <a:buSzPts val="5400"/>
              <a:buFont typeface="Arial"/>
              <a:buNone/>
              <a:defRPr b="0" i="0" sz="54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00" name="Google Shape;600;p51"/>
          <p:cNvSpPr txBox="1"/>
          <p:nvPr>
            <p:ph idx="5" type="body"/>
          </p:nvPr>
        </p:nvSpPr>
        <p:spPr>
          <a:xfrm>
            <a:off x="6546863" y="3457596"/>
            <a:ext cx="810109" cy="798041"/>
          </a:xfrm>
          <a:prstGeom prst="rect">
            <a:avLst/>
          </a:prstGeom>
          <a:noFill/>
          <a:ln>
            <a:noFill/>
          </a:ln>
        </p:spPr>
        <p:txBody>
          <a:bodyPr anchorCtr="0" anchor="ctr" bIns="0" lIns="0" spcFirstLastPara="1" rIns="0" wrap="square" tIns="0">
            <a:noAutofit/>
          </a:bodyPr>
          <a:lstStyle>
            <a:lvl1pPr indent="-228600" lvl="0" marL="457200" marR="0" rtl="0" algn="r">
              <a:lnSpc>
                <a:spcPct val="100000"/>
              </a:lnSpc>
              <a:spcBef>
                <a:spcPts val="0"/>
              </a:spcBef>
              <a:spcAft>
                <a:spcPts val="0"/>
              </a:spcAft>
              <a:buClr>
                <a:srgbClr val="000000"/>
              </a:buClr>
              <a:buSzPts val="5400"/>
              <a:buFont typeface="Arial"/>
              <a:buNone/>
              <a:defRPr b="0" i="0" sz="54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01" name="Google Shape;601;p51"/>
          <p:cNvSpPr txBox="1"/>
          <p:nvPr>
            <p:ph idx="6" type="body"/>
          </p:nvPr>
        </p:nvSpPr>
        <p:spPr>
          <a:xfrm>
            <a:off x="6537677" y="4967097"/>
            <a:ext cx="810109" cy="798041"/>
          </a:xfrm>
          <a:prstGeom prst="rect">
            <a:avLst/>
          </a:prstGeom>
          <a:noFill/>
          <a:ln>
            <a:noFill/>
          </a:ln>
        </p:spPr>
        <p:txBody>
          <a:bodyPr anchorCtr="0" anchor="ctr" bIns="0" lIns="0" spcFirstLastPara="1" rIns="0" wrap="square" tIns="0">
            <a:noAutofit/>
          </a:bodyPr>
          <a:lstStyle>
            <a:lvl1pPr indent="-228600" lvl="0" marL="457200" marR="0" rtl="0" algn="r">
              <a:lnSpc>
                <a:spcPct val="100000"/>
              </a:lnSpc>
              <a:spcBef>
                <a:spcPts val="0"/>
              </a:spcBef>
              <a:spcAft>
                <a:spcPts val="0"/>
              </a:spcAft>
              <a:buClr>
                <a:srgbClr val="000000"/>
              </a:buClr>
              <a:buSzPts val="5400"/>
              <a:buFont typeface="Arial"/>
              <a:buNone/>
              <a:defRPr b="0" i="0" sz="54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02" name="Google Shape;602;p51"/>
          <p:cNvSpPr txBox="1"/>
          <p:nvPr>
            <p:ph idx="7" type="body"/>
          </p:nvPr>
        </p:nvSpPr>
        <p:spPr>
          <a:xfrm>
            <a:off x="1792600" y="1940676"/>
            <a:ext cx="3479852" cy="798041"/>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03" name="Google Shape;603;p51"/>
          <p:cNvSpPr txBox="1"/>
          <p:nvPr>
            <p:ph idx="8" type="body"/>
          </p:nvPr>
        </p:nvSpPr>
        <p:spPr>
          <a:xfrm>
            <a:off x="1792600" y="3469693"/>
            <a:ext cx="3479852" cy="798041"/>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04" name="Google Shape;604;p51"/>
          <p:cNvSpPr txBox="1"/>
          <p:nvPr>
            <p:ph idx="9" type="body"/>
          </p:nvPr>
        </p:nvSpPr>
        <p:spPr>
          <a:xfrm>
            <a:off x="1811794" y="5004145"/>
            <a:ext cx="3479852" cy="798041"/>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05" name="Google Shape;605;p51"/>
          <p:cNvSpPr txBox="1"/>
          <p:nvPr>
            <p:ph idx="13" type="body"/>
          </p:nvPr>
        </p:nvSpPr>
        <p:spPr>
          <a:xfrm>
            <a:off x="7790811" y="1940676"/>
            <a:ext cx="3479852" cy="798041"/>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06" name="Google Shape;606;p51"/>
          <p:cNvSpPr txBox="1"/>
          <p:nvPr>
            <p:ph idx="14" type="body"/>
          </p:nvPr>
        </p:nvSpPr>
        <p:spPr>
          <a:xfrm>
            <a:off x="7790811" y="3469693"/>
            <a:ext cx="3479852" cy="798041"/>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07" name="Google Shape;607;p51"/>
          <p:cNvSpPr txBox="1"/>
          <p:nvPr>
            <p:ph idx="15" type="body"/>
          </p:nvPr>
        </p:nvSpPr>
        <p:spPr>
          <a:xfrm>
            <a:off x="7810005" y="5004145"/>
            <a:ext cx="3479852" cy="798041"/>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08" name="Google Shape;608;p51"/>
          <p:cNvSpPr txBox="1"/>
          <p:nvPr>
            <p:ph idx="16" type="body"/>
          </p:nvPr>
        </p:nvSpPr>
        <p:spPr>
          <a:xfrm>
            <a:off x="558140" y="658898"/>
            <a:ext cx="11251271" cy="609074"/>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609" name="Google Shape;609;p51"/>
          <p:cNvSpPr txBox="1"/>
          <p:nvPr>
            <p:ph idx="17" type="body"/>
          </p:nvPr>
        </p:nvSpPr>
        <p:spPr>
          <a:xfrm>
            <a:off x="558140" y="302372"/>
            <a:ext cx="11251271"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610" name="Google Shape;610;p51"/>
          <p:cNvCxnSpPr/>
          <p:nvPr/>
        </p:nvCxnSpPr>
        <p:spPr>
          <a:xfrm rot="10800000">
            <a:off x="379412" y="261553"/>
            <a:ext cx="0" cy="1006419"/>
          </a:xfrm>
          <a:prstGeom prst="straightConnector1">
            <a:avLst/>
          </a:prstGeom>
          <a:noFill/>
          <a:ln cap="flat" cmpd="sng" w="38100">
            <a:solidFill>
              <a:schemeClr val="dk2"/>
            </a:solidFill>
            <a:prstDash val="solid"/>
            <a:round/>
            <a:headEnd len="sm" w="sm" type="none"/>
            <a:tailEnd len="sm" w="sm" type="none"/>
          </a:ln>
        </p:spPr>
      </p:cxnSp>
    </p:spTree>
  </p:cSld>
  <p:clrMapOvr>
    <a:masterClrMapping/>
  </p:clrMapOvr>
  <p:transition spd="slow">
    <p:fade thruBlk="1"/>
  </p:transition>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37">
    <p:spTree>
      <p:nvGrpSpPr>
        <p:cNvPr id="611" name="Shape 611"/>
        <p:cNvGrpSpPr/>
        <p:nvPr/>
      </p:nvGrpSpPr>
      <p:grpSpPr>
        <a:xfrm>
          <a:off x="0" y="0"/>
          <a:ext cx="0" cy="0"/>
          <a:chOff x="0" y="0"/>
          <a:chExt cx="0" cy="0"/>
        </a:xfrm>
      </p:grpSpPr>
      <p:sp>
        <p:nvSpPr>
          <p:cNvPr id="612" name="Google Shape;612;p52"/>
          <p:cNvSpPr/>
          <p:nvPr/>
        </p:nvSpPr>
        <p:spPr>
          <a:xfrm>
            <a:off x="749506" y="2215662"/>
            <a:ext cx="1905000" cy="3073600"/>
          </a:xfrm>
          <a:prstGeom prst="wedgeRectCallout">
            <a:avLst>
              <a:gd fmla="val -20833" name="adj1"/>
              <a:gd fmla="val 62500" name="adj2"/>
            </a:avLst>
          </a:prstGeom>
          <a:solidFill>
            <a:srgbClr val="07047B"/>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613" name="Google Shape;613;p52"/>
          <p:cNvSpPr/>
          <p:nvPr/>
        </p:nvSpPr>
        <p:spPr>
          <a:xfrm>
            <a:off x="2971997" y="2215662"/>
            <a:ext cx="1905000" cy="3073600"/>
          </a:xfrm>
          <a:prstGeom prst="wedgeRectCallout">
            <a:avLst>
              <a:gd fmla="val -20833" name="adj1"/>
              <a:gd fmla="val 62500" name="adj2"/>
            </a:avLst>
          </a:prstGeom>
          <a:solidFill>
            <a:srgbClr val="1B14A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614" name="Google Shape;614;p52"/>
          <p:cNvSpPr/>
          <p:nvPr/>
        </p:nvSpPr>
        <p:spPr>
          <a:xfrm>
            <a:off x="5184866" y="2215662"/>
            <a:ext cx="1905000" cy="3073600"/>
          </a:xfrm>
          <a:prstGeom prst="wedgeRectCallout">
            <a:avLst>
              <a:gd fmla="val -20833" name="adj1"/>
              <a:gd fmla="val 62500" name="adj2"/>
            </a:avLst>
          </a:prstGeom>
          <a:solidFill>
            <a:srgbClr val="0E1D42"/>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615" name="Google Shape;615;p52"/>
          <p:cNvSpPr/>
          <p:nvPr/>
        </p:nvSpPr>
        <p:spPr>
          <a:xfrm>
            <a:off x="7388116" y="2215662"/>
            <a:ext cx="1905000" cy="3073600"/>
          </a:xfrm>
          <a:prstGeom prst="wedgeRectCallout">
            <a:avLst>
              <a:gd fmla="val -20833" name="adj1"/>
              <a:gd fmla="val 62500" name="adj2"/>
            </a:avLst>
          </a:prstGeom>
          <a:solidFill>
            <a:srgbClr val="252533"/>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616" name="Google Shape;616;p52"/>
          <p:cNvSpPr/>
          <p:nvPr/>
        </p:nvSpPr>
        <p:spPr>
          <a:xfrm>
            <a:off x="9556282" y="2215662"/>
            <a:ext cx="1905000" cy="3073600"/>
          </a:xfrm>
          <a:prstGeom prst="wedgeRectCallout">
            <a:avLst>
              <a:gd fmla="val -20833" name="adj1"/>
              <a:gd fmla="val 62500" name="adj2"/>
            </a:avLst>
          </a:prstGeom>
          <a:solidFill>
            <a:srgbClr val="76767B"/>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617" name="Google Shape;617;p52"/>
          <p:cNvSpPr/>
          <p:nvPr/>
        </p:nvSpPr>
        <p:spPr>
          <a:xfrm>
            <a:off x="3686094" y="2594941"/>
            <a:ext cx="476806" cy="433461"/>
          </a:xfrm>
          <a:custGeom>
            <a:rect b="b" l="l" r="r" t="t"/>
            <a:pathLst>
              <a:path extrusionOk="0" h="21600" w="2160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chemeClr val="lt1"/>
          </a:solidFill>
          <a:ln>
            <a:noFill/>
          </a:ln>
        </p:spPr>
        <p:txBody>
          <a:bodyPr anchorCtr="0" anchor="ctr" bIns="19025" lIns="19025" spcFirstLastPara="1" rIns="19025" wrap="square" tIns="190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618" name="Google Shape;618;p52"/>
          <p:cNvSpPr/>
          <p:nvPr/>
        </p:nvSpPr>
        <p:spPr>
          <a:xfrm>
            <a:off x="5898963" y="2670482"/>
            <a:ext cx="476807" cy="411788"/>
          </a:xfrm>
          <a:custGeom>
            <a:rect b="b" l="l" r="r" t="t"/>
            <a:pathLst>
              <a:path extrusionOk="0" h="21600" w="2160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lt1"/>
          </a:solidFill>
          <a:ln>
            <a:noFill/>
          </a:ln>
        </p:spPr>
        <p:txBody>
          <a:bodyPr anchorCtr="0" anchor="ctr" bIns="19025" lIns="19025" spcFirstLastPara="1" rIns="19025" wrap="square" tIns="190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619" name="Google Shape;619;p52"/>
          <p:cNvSpPr/>
          <p:nvPr/>
        </p:nvSpPr>
        <p:spPr>
          <a:xfrm>
            <a:off x="1463603" y="2681633"/>
            <a:ext cx="476807" cy="346769"/>
          </a:xfrm>
          <a:custGeom>
            <a:rect b="b" l="l" r="r" t="t"/>
            <a:pathLst>
              <a:path extrusionOk="0" h="21600" w="2160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lt1"/>
          </a:solidFill>
          <a:ln>
            <a:noFill/>
          </a:ln>
        </p:spPr>
        <p:txBody>
          <a:bodyPr anchorCtr="0" anchor="ctr" bIns="19025" lIns="19025" spcFirstLastPara="1" rIns="19025" wrap="square" tIns="190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620" name="Google Shape;620;p52"/>
          <p:cNvSpPr/>
          <p:nvPr/>
        </p:nvSpPr>
        <p:spPr>
          <a:xfrm>
            <a:off x="8123901" y="2600085"/>
            <a:ext cx="433430" cy="433430"/>
          </a:xfrm>
          <a:custGeom>
            <a:rect b="b" l="l" r="r" t="t"/>
            <a:pathLst>
              <a:path extrusionOk="0" h="21600" w="2160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lt1"/>
          </a:solidFill>
          <a:ln>
            <a:noFill/>
          </a:ln>
        </p:spPr>
        <p:txBody>
          <a:bodyPr anchorCtr="0" anchor="ctr" bIns="19025" lIns="19025" spcFirstLastPara="1" rIns="19025" wrap="square" tIns="190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621" name="Google Shape;621;p52"/>
          <p:cNvSpPr/>
          <p:nvPr/>
        </p:nvSpPr>
        <p:spPr>
          <a:xfrm>
            <a:off x="10292067" y="2618247"/>
            <a:ext cx="433430" cy="433430"/>
          </a:xfrm>
          <a:custGeom>
            <a:rect b="b" l="l" r="r" t="t"/>
            <a:pathLst>
              <a:path extrusionOk="0" h="21600" w="2160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lt1"/>
          </a:solidFill>
          <a:ln>
            <a:noFill/>
          </a:ln>
        </p:spPr>
        <p:txBody>
          <a:bodyPr anchorCtr="0" anchor="ctr" bIns="19025" lIns="19025" spcFirstLastPara="1" rIns="19025" wrap="square" tIns="190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622" name="Google Shape;622;p52"/>
          <p:cNvSpPr txBox="1"/>
          <p:nvPr>
            <p:ph idx="1" type="body"/>
          </p:nvPr>
        </p:nvSpPr>
        <p:spPr>
          <a:xfrm>
            <a:off x="879046" y="3429331"/>
            <a:ext cx="1645920" cy="250652"/>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23" name="Google Shape;623;p52"/>
          <p:cNvSpPr txBox="1"/>
          <p:nvPr>
            <p:ph idx="2" type="body"/>
          </p:nvPr>
        </p:nvSpPr>
        <p:spPr>
          <a:xfrm>
            <a:off x="879046" y="3728382"/>
            <a:ext cx="1645920" cy="1165269"/>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24" name="Google Shape;624;p52"/>
          <p:cNvSpPr txBox="1"/>
          <p:nvPr>
            <p:ph idx="3" type="body"/>
          </p:nvPr>
        </p:nvSpPr>
        <p:spPr>
          <a:xfrm>
            <a:off x="3101537" y="3429331"/>
            <a:ext cx="1645920" cy="250652"/>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25" name="Google Shape;625;p52"/>
          <p:cNvSpPr txBox="1"/>
          <p:nvPr>
            <p:ph idx="4" type="body"/>
          </p:nvPr>
        </p:nvSpPr>
        <p:spPr>
          <a:xfrm>
            <a:off x="3101537" y="3728382"/>
            <a:ext cx="1645920" cy="1165269"/>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26" name="Google Shape;626;p52"/>
          <p:cNvSpPr txBox="1"/>
          <p:nvPr>
            <p:ph idx="5" type="body"/>
          </p:nvPr>
        </p:nvSpPr>
        <p:spPr>
          <a:xfrm>
            <a:off x="5314406" y="3429855"/>
            <a:ext cx="1645920" cy="250652"/>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27" name="Google Shape;627;p52"/>
          <p:cNvSpPr txBox="1"/>
          <p:nvPr>
            <p:ph idx="6" type="body"/>
          </p:nvPr>
        </p:nvSpPr>
        <p:spPr>
          <a:xfrm>
            <a:off x="5314406" y="3728906"/>
            <a:ext cx="1645920" cy="1165269"/>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28" name="Google Shape;628;p52"/>
          <p:cNvSpPr txBox="1"/>
          <p:nvPr>
            <p:ph idx="7" type="body"/>
          </p:nvPr>
        </p:nvSpPr>
        <p:spPr>
          <a:xfrm>
            <a:off x="7517656" y="3429331"/>
            <a:ext cx="1645920" cy="250652"/>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29" name="Google Shape;629;p52"/>
          <p:cNvSpPr txBox="1"/>
          <p:nvPr>
            <p:ph idx="8" type="body"/>
          </p:nvPr>
        </p:nvSpPr>
        <p:spPr>
          <a:xfrm>
            <a:off x="7517656" y="3728382"/>
            <a:ext cx="1645920" cy="1165269"/>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30" name="Google Shape;630;p52"/>
          <p:cNvSpPr txBox="1"/>
          <p:nvPr>
            <p:ph idx="9" type="body"/>
          </p:nvPr>
        </p:nvSpPr>
        <p:spPr>
          <a:xfrm>
            <a:off x="9685822" y="3429331"/>
            <a:ext cx="1645920" cy="250652"/>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31" name="Google Shape;631;p52"/>
          <p:cNvSpPr txBox="1"/>
          <p:nvPr>
            <p:ph idx="13" type="body"/>
          </p:nvPr>
        </p:nvSpPr>
        <p:spPr>
          <a:xfrm>
            <a:off x="9685822" y="3728382"/>
            <a:ext cx="1645920" cy="1165269"/>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32" name="Google Shape;632;p52"/>
          <p:cNvSpPr txBox="1"/>
          <p:nvPr>
            <p:ph idx="14" type="body"/>
          </p:nvPr>
        </p:nvSpPr>
        <p:spPr>
          <a:xfrm>
            <a:off x="558140" y="658898"/>
            <a:ext cx="11251271" cy="609074"/>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633" name="Google Shape;633;p52"/>
          <p:cNvSpPr txBox="1"/>
          <p:nvPr>
            <p:ph idx="15" type="body"/>
          </p:nvPr>
        </p:nvSpPr>
        <p:spPr>
          <a:xfrm>
            <a:off x="558140" y="302372"/>
            <a:ext cx="11251271"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634" name="Google Shape;634;p52"/>
          <p:cNvCxnSpPr/>
          <p:nvPr/>
        </p:nvCxnSpPr>
        <p:spPr>
          <a:xfrm rot="10800000">
            <a:off x="379412" y="261553"/>
            <a:ext cx="0" cy="1006419"/>
          </a:xfrm>
          <a:prstGeom prst="straightConnector1">
            <a:avLst/>
          </a:prstGeom>
          <a:noFill/>
          <a:ln cap="flat" cmpd="sng" w="38100">
            <a:solidFill>
              <a:schemeClr val="dk2"/>
            </a:solidFill>
            <a:prstDash val="solid"/>
            <a:round/>
            <a:headEnd len="sm" w="sm" type="none"/>
            <a:tailEnd len="sm" w="sm" type="none"/>
          </a:ln>
        </p:spPr>
      </p:cxn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40" name="Shape 40"/>
        <p:cNvGrpSpPr/>
        <p:nvPr/>
      </p:nvGrpSpPr>
      <p:grpSpPr>
        <a:xfrm>
          <a:off x="0" y="0"/>
          <a:ext cx="0" cy="0"/>
          <a:chOff x="0" y="0"/>
          <a:chExt cx="0" cy="0"/>
        </a:xfrm>
      </p:grpSpPr>
      <p:sp>
        <p:nvSpPr>
          <p:cNvPr id="41" name="Google Shape;41;p8"/>
          <p:cNvSpPr/>
          <p:nvPr/>
        </p:nvSpPr>
        <p:spPr>
          <a:xfrm>
            <a:off x="837981" y="1311827"/>
            <a:ext cx="6100761" cy="423434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Montserrat"/>
              <a:ea typeface="Montserrat"/>
              <a:cs typeface="Montserrat"/>
              <a:sym typeface="Montserrat"/>
            </a:endParaRPr>
          </a:p>
        </p:txBody>
      </p:sp>
      <p:sp>
        <p:nvSpPr>
          <p:cNvPr id="42" name="Google Shape;42;p8"/>
          <p:cNvSpPr/>
          <p:nvPr>
            <p:ph idx="2" type="pic"/>
          </p:nvPr>
        </p:nvSpPr>
        <p:spPr>
          <a:xfrm>
            <a:off x="5965150" y="823119"/>
            <a:ext cx="5385694" cy="5219164"/>
          </a:xfrm>
          <a:prstGeom prst="rect">
            <a:avLst/>
          </a:prstGeom>
          <a:noFill/>
          <a:ln>
            <a:noFill/>
          </a:ln>
        </p:spPr>
      </p:sp>
      <p:sp>
        <p:nvSpPr>
          <p:cNvPr id="43" name="Google Shape;43;p8"/>
          <p:cNvSpPr txBox="1"/>
          <p:nvPr>
            <p:ph idx="1" type="body"/>
          </p:nvPr>
        </p:nvSpPr>
        <p:spPr>
          <a:xfrm>
            <a:off x="2126984" y="3154068"/>
            <a:ext cx="3967428" cy="2017527"/>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chemeClr val="lt1"/>
              </a:buClr>
              <a:buSzPts val="1300"/>
              <a:buFont typeface="Arial"/>
              <a:buNone/>
              <a:defRPr b="0" i="0" sz="1300" u="none" cap="none" strike="noStrike">
                <a:solidFill>
                  <a:schemeClr val="l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44" name="Google Shape;44;p8"/>
          <p:cNvCxnSpPr/>
          <p:nvPr/>
        </p:nvCxnSpPr>
        <p:spPr>
          <a:xfrm rot="10800000">
            <a:off x="820101" y="2083958"/>
            <a:ext cx="837188" cy="0"/>
          </a:xfrm>
          <a:prstGeom prst="straightConnector1">
            <a:avLst/>
          </a:prstGeom>
          <a:noFill/>
          <a:ln cap="flat" cmpd="sng" w="38100">
            <a:solidFill>
              <a:schemeClr val="lt1"/>
            </a:solidFill>
            <a:prstDash val="solid"/>
            <a:round/>
            <a:headEnd len="sm" w="sm" type="none"/>
            <a:tailEnd len="sm" w="sm" type="none"/>
          </a:ln>
        </p:spPr>
      </p:cxnSp>
      <p:sp>
        <p:nvSpPr>
          <p:cNvPr id="45" name="Google Shape;45;p8"/>
          <p:cNvSpPr txBox="1"/>
          <p:nvPr>
            <p:ph idx="3" type="body"/>
          </p:nvPr>
        </p:nvSpPr>
        <p:spPr>
          <a:xfrm>
            <a:off x="2114489" y="2042930"/>
            <a:ext cx="3979923" cy="609074"/>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l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46" name="Google Shape;46;p8"/>
          <p:cNvSpPr txBox="1"/>
          <p:nvPr>
            <p:ph idx="4" type="body"/>
          </p:nvPr>
        </p:nvSpPr>
        <p:spPr>
          <a:xfrm>
            <a:off x="2114489" y="1686404"/>
            <a:ext cx="3979923"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l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Tree>
  </p:cSld>
  <p:clrMapOvr>
    <a:masterClrMapping/>
  </p:clrMapOvr>
  <p:transition spd="slow">
    <p:fade thruBlk="1"/>
  </p:transition>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38">
    <p:spTree>
      <p:nvGrpSpPr>
        <p:cNvPr id="635" name="Shape 635"/>
        <p:cNvGrpSpPr/>
        <p:nvPr/>
      </p:nvGrpSpPr>
      <p:grpSpPr>
        <a:xfrm>
          <a:off x="0" y="0"/>
          <a:ext cx="0" cy="0"/>
          <a:chOff x="0" y="0"/>
          <a:chExt cx="0" cy="0"/>
        </a:xfrm>
      </p:grpSpPr>
      <p:sp>
        <p:nvSpPr>
          <p:cNvPr id="636" name="Google Shape;636;p53"/>
          <p:cNvSpPr/>
          <p:nvPr/>
        </p:nvSpPr>
        <p:spPr>
          <a:xfrm>
            <a:off x="558140" y="2092568"/>
            <a:ext cx="2057400" cy="3886200"/>
          </a:xfrm>
          <a:prstGeom prst="rect">
            <a:avLst/>
          </a:prstGeom>
          <a:solidFill>
            <a:srgbClr val="07047B"/>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Montserrat Light"/>
              <a:ea typeface="Montserrat Light"/>
              <a:cs typeface="Montserrat Light"/>
              <a:sym typeface="Montserrat Light"/>
            </a:endParaRPr>
          </a:p>
        </p:txBody>
      </p:sp>
      <p:sp>
        <p:nvSpPr>
          <p:cNvPr id="637" name="Google Shape;637;p53"/>
          <p:cNvSpPr/>
          <p:nvPr/>
        </p:nvSpPr>
        <p:spPr>
          <a:xfrm>
            <a:off x="2856608" y="2092568"/>
            <a:ext cx="2057400" cy="3886200"/>
          </a:xfrm>
          <a:prstGeom prst="rect">
            <a:avLst/>
          </a:prstGeom>
          <a:solidFill>
            <a:srgbClr val="1B14A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Montserrat Light"/>
              <a:ea typeface="Montserrat Light"/>
              <a:cs typeface="Montserrat Light"/>
              <a:sym typeface="Montserrat Light"/>
            </a:endParaRPr>
          </a:p>
        </p:txBody>
      </p:sp>
      <p:sp>
        <p:nvSpPr>
          <p:cNvPr id="638" name="Google Shape;638;p53"/>
          <p:cNvSpPr/>
          <p:nvPr/>
        </p:nvSpPr>
        <p:spPr>
          <a:xfrm>
            <a:off x="5155076" y="2092568"/>
            <a:ext cx="2057400" cy="3886200"/>
          </a:xfrm>
          <a:prstGeom prst="rect">
            <a:avLst/>
          </a:prstGeom>
          <a:solidFill>
            <a:srgbClr val="0E1D42"/>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Montserrat Light"/>
              <a:ea typeface="Montserrat Light"/>
              <a:cs typeface="Montserrat Light"/>
              <a:sym typeface="Montserrat Light"/>
            </a:endParaRPr>
          </a:p>
        </p:txBody>
      </p:sp>
      <p:sp>
        <p:nvSpPr>
          <p:cNvPr id="639" name="Google Shape;639;p53"/>
          <p:cNvSpPr/>
          <p:nvPr/>
        </p:nvSpPr>
        <p:spPr>
          <a:xfrm>
            <a:off x="7453544" y="2092568"/>
            <a:ext cx="2057400" cy="3886200"/>
          </a:xfrm>
          <a:prstGeom prst="rect">
            <a:avLst/>
          </a:prstGeom>
          <a:solidFill>
            <a:srgbClr val="252533"/>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Montserrat Light"/>
              <a:ea typeface="Montserrat Light"/>
              <a:cs typeface="Montserrat Light"/>
              <a:sym typeface="Montserrat Light"/>
            </a:endParaRPr>
          </a:p>
        </p:txBody>
      </p:sp>
      <p:sp>
        <p:nvSpPr>
          <p:cNvPr id="640" name="Google Shape;640;p53"/>
          <p:cNvSpPr/>
          <p:nvPr/>
        </p:nvSpPr>
        <p:spPr>
          <a:xfrm>
            <a:off x="9752011" y="2092568"/>
            <a:ext cx="2057400" cy="3886200"/>
          </a:xfrm>
          <a:prstGeom prst="rect">
            <a:avLst/>
          </a:prstGeom>
          <a:solidFill>
            <a:srgbClr val="76767B"/>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Montserrat Light"/>
              <a:ea typeface="Montserrat Light"/>
              <a:cs typeface="Montserrat Light"/>
              <a:sym typeface="Montserrat Light"/>
            </a:endParaRPr>
          </a:p>
        </p:txBody>
      </p:sp>
      <p:sp>
        <p:nvSpPr>
          <p:cNvPr id="641" name="Google Shape;641;p53"/>
          <p:cNvSpPr txBox="1"/>
          <p:nvPr>
            <p:ph idx="1" type="body"/>
          </p:nvPr>
        </p:nvSpPr>
        <p:spPr>
          <a:xfrm>
            <a:off x="763880" y="3389363"/>
            <a:ext cx="1645920" cy="250652"/>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42" name="Google Shape;642;p53"/>
          <p:cNvSpPr txBox="1"/>
          <p:nvPr>
            <p:ph idx="2" type="body"/>
          </p:nvPr>
        </p:nvSpPr>
        <p:spPr>
          <a:xfrm>
            <a:off x="763880" y="3688414"/>
            <a:ext cx="1645920" cy="2079339"/>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43" name="Google Shape;643;p53"/>
          <p:cNvSpPr txBox="1"/>
          <p:nvPr>
            <p:ph idx="3" type="body"/>
          </p:nvPr>
        </p:nvSpPr>
        <p:spPr>
          <a:xfrm>
            <a:off x="3064488" y="3389363"/>
            <a:ext cx="1645920" cy="250652"/>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44" name="Google Shape;644;p53"/>
          <p:cNvSpPr txBox="1"/>
          <p:nvPr>
            <p:ph idx="4" type="body"/>
          </p:nvPr>
        </p:nvSpPr>
        <p:spPr>
          <a:xfrm>
            <a:off x="3064488" y="3688414"/>
            <a:ext cx="1645920" cy="2079339"/>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45" name="Google Shape;645;p53"/>
          <p:cNvSpPr txBox="1"/>
          <p:nvPr>
            <p:ph idx="5" type="body"/>
          </p:nvPr>
        </p:nvSpPr>
        <p:spPr>
          <a:xfrm>
            <a:off x="5359377" y="3389887"/>
            <a:ext cx="1645920" cy="250652"/>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46" name="Google Shape;646;p53"/>
          <p:cNvSpPr txBox="1"/>
          <p:nvPr>
            <p:ph idx="6" type="body"/>
          </p:nvPr>
        </p:nvSpPr>
        <p:spPr>
          <a:xfrm>
            <a:off x="5359377" y="3688938"/>
            <a:ext cx="1645920" cy="2079339"/>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47" name="Google Shape;647;p53"/>
          <p:cNvSpPr txBox="1"/>
          <p:nvPr>
            <p:ph idx="7" type="body"/>
          </p:nvPr>
        </p:nvSpPr>
        <p:spPr>
          <a:xfrm>
            <a:off x="7658064" y="3389363"/>
            <a:ext cx="1645920" cy="250652"/>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48" name="Google Shape;648;p53"/>
          <p:cNvSpPr txBox="1"/>
          <p:nvPr>
            <p:ph idx="8" type="body"/>
          </p:nvPr>
        </p:nvSpPr>
        <p:spPr>
          <a:xfrm>
            <a:off x="7658064" y="3688414"/>
            <a:ext cx="1645920" cy="2079339"/>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49" name="Google Shape;649;p53"/>
          <p:cNvSpPr txBox="1"/>
          <p:nvPr>
            <p:ph idx="9" type="body"/>
          </p:nvPr>
        </p:nvSpPr>
        <p:spPr>
          <a:xfrm>
            <a:off x="9967180" y="3389363"/>
            <a:ext cx="1645920" cy="250652"/>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50" name="Google Shape;650;p53"/>
          <p:cNvSpPr txBox="1"/>
          <p:nvPr>
            <p:ph idx="13" type="body"/>
          </p:nvPr>
        </p:nvSpPr>
        <p:spPr>
          <a:xfrm>
            <a:off x="9967180" y="3688414"/>
            <a:ext cx="1645920" cy="2079339"/>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51" name="Google Shape;651;p53"/>
          <p:cNvSpPr txBox="1"/>
          <p:nvPr>
            <p:ph idx="14" type="body"/>
          </p:nvPr>
        </p:nvSpPr>
        <p:spPr>
          <a:xfrm>
            <a:off x="558140" y="658898"/>
            <a:ext cx="11251271" cy="609074"/>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652" name="Google Shape;652;p53"/>
          <p:cNvSpPr txBox="1"/>
          <p:nvPr>
            <p:ph idx="15" type="body"/>
          </p:nvPr>
        </p:nvSpPr>
        <p:spPr>
          <a:xfrm>
            <a:off x="558140" y="302372"/>
            <a:ext cx="11251271"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653" name="Google Shape;653;p53"/>
          <p:cNvCxnSpPr/>
          <p:nvPr/>
        </p:nvCxnSpPr>
        <p:spPr>
          <a:xfrm rot="10800000">
            <a:off x="379412" y="261553"/>
            <a:ext cx="0" cy="1006419"/>
          </a:xfrm>
          <a:prstGeom prst="straightConnector1">
            <a:avLst/>
          </a:prstGeom>
          <a:noFill/>
          <a:ln cap="flat" cmpd="sng" w="38100">
            <a:solidFill>
              <a:schemeClr val="dk2"/>
            </a:solidFill>
            <a:prstDash val="solid"/>
            <a:round/>
            <a:headEnd len="sm" w="sm" type="none"/>
            <a:tailEnd len="sm" w="sm" type="none"/>
          </a:ln>
        </p:spPr>
      </p:cxnSp>
    </p:spTree>
  </p:cSld>
  <p:clrMapOvr>
    <a:masterClrMapping/>
  </p:clrMapOvr>
  <p:transition spd="slow">
    <p:fade thruBlk="1"/>
  </p:transition>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39">
    <p:spTree>
      <p:nvGrpSpPr>
        <p:cNvPr id="654" name="Shape 654"/>
        <p:cNvGrpSpPr/>
        <p:nvPr/>
      </p:nvGrpSpPr>
      <p:grpSpPr>
        <a:xfrm>
          <a:off x="0" y="0"/>
          <a:ext cx="0" cy="0"/>
          <a:chOff x="0" y="0"/>
          <a:chExt cx="0" cy="0"/>
        </a:xfrm>
      </p:grpSpPr>
      <p:sp>
        <p:nvSpPr>
          <p:cNvPr id="655" name="Google Shape;655;p54"/>
          <p:cNvSpPr/>
          <p:nvPr/>
        </p:nvSpPr>
        <p:spPr>
          <a:xfrm>
            <a:off x="558140" y="2050461"/>
            <a:ext cx="2057400" cy="3886200"/>
          </a:xfrm>
          <a:prstGeom prst="rect">
            <a:avLst/>
          </a:prstGeom>
          <a:solidFill>
            <a:srgbClr val="07047B"/>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656" name="Google Shape;656;p54"/>
          <p:cNvSpPr/>
          <p:nvPr/>
        </p:nvSpPr>
        <p:spPr>
          <a:xfrm>
            <a:off x="2856608" y="2050461"/>
            <a:ext cx="2057400" cy="3886200"/>
          </a:xfrm>
          <a:prstGeom prst="rect">
            <a:avLst/>
          </a:prstGeom>
          <a:solidFill>
            <a:srgbClr val="1B14A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657" name="Google Shape;657;p54"/>
          <p:cNvSpPr/>
          <p:nvPr/>
        </p:nvSpPr>
        <p:spPr>
          <a:xfrm>
            <a:off x="5155076" y="2050461"/>
            <a:ext cx="2057400" cy="3886200"/>
          </a:xfrm>
          <a:prstGeom prst="rect">
            <a:avLst/>
          </a:prstGeom>
          <a:solidFill>
            <a:srgbClr val="1C17B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658" name="Google Shape;658;p54"/>
          <p:cNvSpPr/>
          <p:nvPr/>
        </p:nvSpPr>
        <p:spPr>
          <a:xfrm>
            <a:off x="7453544" y="2050461"/>
            <a:ext cx="2057400" cy="3886200"/>
          </a:xfrm>
          <a:prstGeom prst="rect">
            <a:avLst/>
          </a:prstGeom>
          <a:solidFill>
            <a:srgbClr val="1C17C8"/>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659" name="Google Shape;659;p54"/>
          <p:cNvSpPr/>
          <p:nvPr/>
        </p:nvSpPr>
        <p:spPr>
          <a:xfrm>
            <a:off x="9752011" y="2050461"/>
            <a:ext cx="2057400" cy="3886200"/>
          </a:xfrm>
          <a:prstGeom prst="rect">
            <a:avLst/>
          </a:prstGeom>
          <a:solidFill>
            <a:srgbClr val="1C17F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660" name="Google Shape;660;p54"/>
          <p:cNvSpPr txBox="1"/>
          <p:nvPr>
            <p:ph idx="1" type="body"/>
          </p:nvPr>
        </p:nvSpPr>
        <p:spPr>
          <a:xfrm>
            <a:off x="558140" y="658898"/>
            <a:ext cx="11251271" cy="609074"/>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661" name="Google Shape;661;p54"/>
          <p:cNvSpPr txBox="1"/>
          <p:nvPr>
            <p:ph idx="2" type="body"/>
          </p:nvPr>
        </p:nvSpPr>
        <p:spPr>
          <a:xfrm>
            <a:off x="558140" y="302372"/>
            <a:ext cx="11251271"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662" name="Google Shape;662;p54"/>
          <p:cNvCxnSpPr/>
          <p:nvPr/>
        </p:nvCxnSpPr>
        <p:spPr>
          <a:xfrm rot="10800000">
            <a:off x="379412" y="261553"/>
            <a:ext cx="0" cy="1006419"/>
          </a:xfrm>
          <a:prstGeom prst="straightConnector1">
            <a:avLst/>
          </a:prstGeom>
          <a:noFill/>
          <a:ln cap="flat" cmpd="sng" w="38100">
            <a:solidFill>
              <a:schemeClr val="dk2"/>
            </a:solidFill>
            <a:prstDash val="solid"/>
            <a:round/>
            <a:headEnd len="sm" w="sm" type="none"/>
            <a:tailEnd len="sm" w="sm" type="none"/>
          </a:ln>
        </p:spPr>
      </p:cxnSp>
      <p:sp>
        <p:nvSpPr>
          <p:cNvPr id="663" name="Google Shape;663;p54"/>
          <p:cNvSpPr txBox="1"/>
          <p:nvPr>
            <p:ph idx="3" type="body"/>
          </p:nvPr>
        </p:nvSpPr>
        <p:spPr>
          <a:xfrm>
            <a:off x="763880" y="3389363"/>
            <a:ext cx="1645920" cy="250652"/>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64" name="Google Shape;664;p54"/>
          <p:cNvSpPr txBox="1"/>
          <p:nvPr>
            <p:ph idx="4" type="body"/>
          </p:nvPr>
        </p:nvSpPr>
        <p:spPr>
          <a:xfrm>
            <a:off x="763880" y="3688414"/>
            <a:ext cx="1645920" cy="2079339"/>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65" name="Google Shape;665;p54"/>
          <p:cNvSpPr txBox="1"/>
          <p:nvPr>
            <p:ph idx="5" type="body"/>
          </p:nvPr>
        </p:nvSpPr>
        <p:spPr>
          <a:xfrm>
            <a:off x="3064488" y="3389363"/>
            <a:ext cx="1645920" cy="250652"/>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66" name="Google Shape;666;p54"/>
          <p:cNvSpPr txBox="1"/>
          <p:nvPr>
            <p:ph idx="6" type="body"/>
          </p:nvPr>
        </p:nvSpPr>
        <p:spPr>
          <a:xfrm>
            <a:off x="3064488" y="3688414"/>
            <a:ext cx="1645920" cy="2079339"/>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67" name="Google Shape;667;p54"/>
          <p:cNvSpPr txBox="1"/>
          <p:nvPr>
            <p:ph idx="7" type="body"/>
          </p:nvPr>
        </p:nvSpPr>
        <p:spPr>
          <a:xfrm>
            <a:off x="5359377" y="3389887"/>
            <a:ext cx="1645920" cy="250652"/>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68" name="Google Shape;668;p54"/>
          <p:cNvSpPr txBox="1"/>
          <p:nvPr>
            <p:ph idx="8" type="body"/>
          </p:nvPr>
        </p:nvSpPr>
        <p:spPr>
          <a:xfrm>
            <a:off x="5359377" y="3688938"/>
            <a:ext cx="1645920" cy="2079339"/>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69" name="Google Shape;669;p54"/>
          <p:cNvSpPr txBox="1"/>
          <p:nvPr>
            <p:ph idx="9" type="body"/>
          </p:nvPr>
        </p:nvSpPr>
        <p:spPr>
          <a:xfrm>
            <a:off x="7658064" y="3389363"/>
            <a:ext cx="1645920" cy="250652"/>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70" name="Google Shape;670;p54"/>
          <p:cNvSpPr txBox="1"/>
          <p:nvPr>
            <p:ph idx="13" type="body"/>
          </p:nvPr>
        </p:nvSpPr>
        <p:spPr>
          <a:xfrm>
            <a:off x="7658064" y="3688414"/>
            <a:ext cx="1645920" cy="2079339"/>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71" name="Google Shape;671;p54"/>
          <p:cNvSpPr txBox="1"/>
          <p:nvPr>
            <p:ph idx="14" type="body"/>
          </p:nvPr>
        </p:nvSpPr>
        <p:spPr>
          <a:xfrm>
            <a:off x="9967180" y="3389363"/>
            <a:ext cx="1645920" cy="250652"/>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72" name="Google Shape;672;p54"/>
          <p:cNvSpPr txBox="1"/>
          <p:nvPr>
            <p:ph idx="15" type="body"/>
          </p:nvPr>
        </p:nvSpPr>
        <p:spPr>
          <a:xfrm>
            <a:off x="9967180" y="3688414"/>
            <a:ext cx="1645920" cy="2079339"/>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transition spd="slow">
    <p:fade thruBlk="1"/>
  </p:transition>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40">
    <p:spTree>
      <p:nvGrpSpPr>
        <p:cNvPr id="673" name="Shape 673"/>
        <p:cNvGrpSpPr/>
        <p:nvPr/>
      </p:nvGrpSpPr>
      <p:grpSpPr>
        <a:xfrm>
          <a:off x="0" y="0"/>
          <a:ext cx="0" cy="0"/>
          <a:chOff x="0" y="0"/>
          <a:chExt cx="0" cy="0"/>
        </a:xfrm>
      </p:grpSpPr>
      <p:sp>
        <p:nvSpPr>
          <p:cNvPr id="674" name="Google Shape;674;p55"/>
          <p:cNvSpPr txBox="1"/>
          <p:nvPr>
            <p:ph idx="1" type="body"/>
          </p:nvPr>
        </p:nvSpPr>
        <p:spPr>
          <a:xfrm>
            <a:off x="750164" y="3821786"/>
            <a:ext cx="2130552" cy="250652"/>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75" name="Google Shape;675;p55"/>
          <p:cNvSpPr txBox="1"/>
          <p:nvPr>
            <p:ph idx="2" type="body"/>
          </p:nvPr>
        </p:nvSpPr>
        <p:spPr>
          <a:xfrm>
            <a:off x="750164" y="4120837"/>
            <a:ext cx="2130552" cy="1165269"/>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76" name="Google Shape;676;p55"/>
          <p:cNvSpPr txBox="1"/>
          <p:nvPr>
            <p:ph idx="3" type="body"/>
          </p:nvPr>
        </p:nvSpPr>
        <p:spPr>
          <a:xfrm>
            <a:off x="3656742" y="3821786"/>
            <a:ext cx="2130552" cy="250652"/>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77" name="Google Shape;677;p55"/>
          <p:cNvSpPr txBox="1"/>
          <p:nvPr>
            <p:ph idx="4" type="body"/>
          </p:nvPr>
        </p:nvSpPr>
        <p:spPr>
          <a:xfrm>
            <a:off x="3656742" y="4120837"/>
            <a:ext cx="2130552" cy="1165269"/>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78" name="Google Shape;678;p55"/>
          <p:cNvSpPr txBox="1"/>
          <p:nvPr>
            <p:ph idx="5" type="body"/>
          </p:nvPr>
        </p:nvSpPr>
        <p:spPr>
          <a:xfrm>
            <a:off x="6550030" y="3821786"/>
            <a:ext cx="2130552" cy="250652"/>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79" name="Google Shape;679;p55"/>
          <p:cNvSpPr txBox="1"/>
          <p:nvPr>
            <p:ph idx="6" type="body"/>
          </p:nvPr>
        </p:nvSpPr>
        <p:spPr>
          <a:xfrm>
            <a:off x="6550030" y="4120837"/>
            <a:ext cx="2130552" cy="1165269"/>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80" name="Google Shape;680;p55"/>
          <p:cNvSpPr/>
          <p:nvPr/>
        </p:nvSpPr>
        <p:spPr>
          <a:xfrm>
            <a:off x="558140" y="2321169"/>
            <a:ext cx="2514600" cy="3360548"/>
          </a:xfrm>
          <a:prstGeom prst="rect">
            <a:avLst/>
          </a:prstGeom>
          <a:noFill/>
          <a:ln cap="flat" cmpd="sng" w="38100">
            <a:solidFill>
              <a:schemeClr val="accent1"/>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681" name="Google Shape;681;p55"/>
          <p:cNvSpPr/>
          <p:nvPr/>
        </p:nvSpPr>
        <p:spPr>
          <a:xfrm>
            <a:off x="3470364" y="2321169"/>
            <a:ext cx="2514600" cy="3360548"/>
          </a:xfrm>
          <a:prstGeom prst="rect">
            <a:avLst/>
          </a:prstGeom>
          <a:noFill/>
          <a:ln cap="flat" cmpd="sng" w="38100">
            <a:solidFill>
              <a:schemeClr val="accent1"/>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682" name="Google Shape;682;p55"/>
          <p:cNvSpPr/>
          <p:nvPr/>
        </p:nvSpPr>
        <p:spPr>
          <a:xfrm>
            <a:off x="6382588" y="2321169"/>
            <a:ext cx="2514600" cy="3360548"/>
          </a:xfrm>
          <a:prstGeom prst="rect">
            <a:avLst/>
          </a:prstGeom>
          <a:noFill/>
          <a:ln cap="flat" cmpd="sng" w="38100">
            <a:solidFill>
              <a:schemeClr val="accent1"/>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683" name="Google Shape;683;p55"/>
          <p:cNvSpPr/>
          <p:nvPr/>
        </p:nvSpPr>
        <p:spPr>
          <a:xfrm>
            <a:off x="9294811" y="2321169"/>
            <a:ext cx="2514600" cy="3360548"/>
          </a:xfrm>
          <a:prstGeom prst="rect">
            <a:avLst/>
          </a:prstGeom>
          <a:noFill/>
          <a:ln cap="flat" cmpd="sng" w="38100">
            <a:solidFill>
              <a:schemeClr val="accent1"/>
            </a:solidFill>
            <a:prstDash val="solid"/>
            <a:miter lim="400000"/>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684" name="Google Shape;684;p55"/>
          <p:cNvSpPr txBox="1"/>
          <p:nvPr>
            <p:ph idx="7" type="body"/>
          </p:nvPr>
        </p:nvSpPr>
        <p:spPr>
          <a:xfrm>
            <a:off x="9500133" y="3821786"/>
            <a:ext cx="2130552" cy="250652"/>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85" name="Google Shape;685;p55"/>
          <p:cNvSpPr txBox="1"/>
          <p:nvPr>
            <p:ph idx="8" type="body"/>
          </p:nvPr>
        </p:nvSpPr>
        <p:spPr>
          <a:xfrm>
            <a:off x="9500133" y="4120837"/>
            <a:ext cx="2130552" cy="1165269"/>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86" name="Google Shape;686;p55"/>
          <p:cNvSpPr txBox="1"/>
          <p:nvPr>
            <p:ph idx="9" type="body"/>
          </p:nvPr>
        </p:nvSpPr>
        <p:spPr>
          <a:xfrm>
            <a:off x="558140" y="658898"/>
            <a:ext cx="11251271" cy="609074"/>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687" name="Google Shape;687;p55"/>
          <p:cNvSpPr txBox="1"/>
          <p:nvPr>
            <p:ph idx="13" type="body"/>
          </p:nvPr>
        </p:nvSpPr>
        <p:spPr>
          <a:xfrm>
            <a:off x="558140" y="302372"/>
            <a:ext cx="11251271"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688" name="Google Shape;688;p55"/>
          <p:cNvCxnSpPr/>
          <p:nvPr/>
        </p:nvCxnSpPr>
        <p:spPr>
          <a:xfrm rot="10800000">
            <a:off x="379412" y="261553"/>
            <a:ext cx="0" cy="1006419"/>
          </a:xfrm>
          <a:prstGeom prst="straightConnector1">
            <a:avLst/>
          </a:prstGeom>
          <a:noFill/>
          <a:ln cap="flat" cmpd="sng" w="38100">
            <a:solidFill>
              <a:schemeClr val="dk2"/>
            </a:solidFill>
            <a:prstDash val="solid"/>
            <a:round/>
            <a:headEnd len="sm" w="sm" type="none"/>
            <a:tailEnd len="sm" w="sm" type="none"/>
          </a:ln>
        </p:spPr>
      </p:cxnSp>
    </p:spTree>
  </p:cSld>
  <p:clrMapOvr>
    <a:masterClrMapping/>
  </p:clrMapOvr>
  <p:transition spd="slow">
    <p:fade thruBlk="1"/>
  </p:transition>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41">
    <p:spTree>
      <p:nvGrpSpPr>
        <p:cNvPr id="689" name="Shape 689"/>
        <p:cNvGrpSpPr/>
        <p:nvPr/>
      </p:nvGrpSpPr>
      <p:grpSpPr>
        <a:xfrm>
          <a:off x="0" y="0"/>
          <a:ext cx="0" cy="0"/>
          <a:chOff x="0" y="0"/>
          <a:chExt cx="0" cy="0"/>
        </a:xfrm>
      </p:grpSpPr>
      <p:sp>
        <p:nvSpPr>
          <p:cNvPr id="690" name="Google Shape;690;p56"/>
          <p:cNvSpPr/>
          <p:nvPr/>
        </p:nvSpPr>
        <p:spPr>
          <a:xfrm>
            <a:off x="2371888" y="2218345"/>
            <a:ext cx="1663700" cy="3170238"/>
          </a:xfrm>
          <a:custGeom>
            <a:rect b="b" l="l" r="r" t="t"/>
            <a:pathLst>
              <a:path extrusionOk="0" h="842" w="443">
                <a:moveTo>
                  <a:pt x="0" y="125"/>
                </a:moveTo>
                <a:cubicBezTo>
                  <a:pt x="0" y="663"/>
                  <a:pt x="0" y="663"/>
                  <a:pt x="0" y="663"/>
                </a:cubicBezTo>
                <a:cubicBezTo>
                  <a:pt x="221" y="842"/>
                  <a:pt x="221" y="842"/>
                  <a:pt x="221" y="842"/>
                </a:cubicBezTo>
                <a:cubicBezTo>
                  <a:pt x="443" y="663"/>
                  <a:pt x="443" y="663"/>
                  <a:pt x="443" y="663"/>
                </a:cubicBezTo>
                <a:cubicBezTo>
                  <a:pt x="443" y="125"/>
                  <a:pt x="443" y="125"/>
                  <a:pt x="443" y="125"/>
                </a:cubicBezTo>
                <a:cubicBezTo>
                  <a:pt x="358" y="125"/>
                  <a:pt x="358" y="125"/>
                  <a:pt x="358" y="125"/>
                </a:cubicBezTo>
                <a:cubicBezTo>
                  <a:pt x="352" y="55"/>
                  <a:pt x="293" y="0"/>
                  <a:pt x="221" y="0"/>
                </a:cubicBezTo>
                <a:cubicBezTo>
                  <a:pt x="150" y="0"/>
                  <a:pt x="91" y="55"/>
                  <a:pt x="85" y="125"/>
                </a:cubicBezTo>
                <a:cubicBezTo>
                  <a:pt x="0" y="125"/>
                  <a:pt x="0" y="125"/>
                  <a:pt x="0" y="125"/>
                </a:cubicBezTo>
                <a:close/>
                <a:moveTo>
                  <a:pt x="221" y="19"/>
                </a:moveTo>
                <a:cubicBezTo>
                  <a:pt x="286" y="19"/>
                  <a:pt x="339" y="72"/>
                  <a:pt x="339" y="137"/>
                </a:cubicBezTo>
                <a:cubicBezTo>
                  <a:pt x="339" y="202"/>
                  <a:pt x="286" y="255"/>
                  <a:pt x="221" y="255"/>
                </a:cubicBezTo>
                <a:cubicBezTo>
                  <a:pt x="156" y="255"/>
                  <a:pt x="104" y="202"/>
                  <a:pt x="104" y="137"/>
                </a:cubicBezTo>
                <a:cubicBezTo>
                  <a:pt x="104" y="72"/>
                  <a:pt x="156" y="19"/>
                  <a:pt x="221" y="19"/>
                </a:cubicBezTo>
                <a:close/>
              </a:path>
            </a:pathLst>
          </a:custGeom>
          <a:solidFill>
            <a:srgbClr val="07047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Light"/>
              <a:ea typeface="Montserrat Light"/>
              <a:cs typeface="Montserrat Light"/>
              <a:sym typeface="Montserrat Light"/>
            </a:endParaRPr>
          </a:p>
        </p:txBody>
      </p:sp>
      <p:sp>
        <p:nvSpPr>
          <p:cNvPr id="691" name="Google Shape;691;p56"/>
          <p:cNvSpPr/>
          <p:nvPr/>
        </p:nvSpPr>
        <p:spPr>
          <a:xfrm>
            <a:off x="8089038" y="2234220"/>
            <a:ext cx="1665288" cy="3173413"/>
          </a:xfrm>
          <a:custGeom>
            <a:rect b="b" l="l" r="r" t="t"/>
            <a:pathLst>
              <a:path extrusionOk="0" h="843" w="443">
                <a:moveTo>
                  <a:pt x="0" y="126"/>
                </a:moveTo>
                <a:cubicBezTo>
                  <a:pt x="0" y="663"/>
                  <a:pt x="0" y="663"/>
                  <a:pt x="0" y="663"/>
                </a:cubicBezTo>
                <a:cubicBezTo>
                  <a:pt x="222" y="843"/>
                  <a:pt x="222" y="843"/>
                  <a:pt x="222" y="843"/>
                </a:cubicBezTo>
                <a:cubicBezTo>
                  <a:pt x="443" y="663"/>
                  <a:pt x="443" y="663"/>
                  <a:pt x="443" y="663"/>
                </a:cubicBezTo>
                <a:cubicBezTo>
                  <a:pt x="443" y="126"/>
                  <a:pt x="443" y="126"/>
                  <a:pt x="443" y="126"/>
                </a:cubicBezTo>
                <a:cubicBezTo>
                  <a:pt x="358" y="126"/>
                  <a:pt x="358" y="126"/>
                  <a:pt x="358" y="126"/>
                </a:cubicBezTo>
                <a:cubicBezTo>
                  <a:pt x="352" y="55"/>
                  <a:pt x="293" y="0"/>
                  <a:pt x="222" y="0"/>
                </a:cubicBezTo>
                <a:cubicBezTo>
                  <a:pt x="150" y="0"/>
                  <a:pt x="91" y="55"/>
                  <a:pt x="85" y="126"/>
                </a:cubicBezTo>
                <a:cubicBezTo>
                  <a:pt x="0" y="126"/>
                  <a:pt x="0" y="126"/>
                  <a:pt x="0" y="126"/>
                </a:cubicBezTo>
                <a:close/>
                <a:moveTo>
                  <a:pt x="222" y="20"/>
                </a:moveTo>
                <a:cubicBezTo>
                  <a:pt x="287" y="20"/>
                  <a:pt x="339" y="72"/>
                  <a:pt x="339" y="137"/>
                </a:cubicBezTo>
                <a:cubicBezTo>
                  <a:pt x="339" y="202"/>
                  <a:pt x="287" y="255"/>
                  <a:pt x="222" y="255"/>
                </a:cubicBezTo>
                <a:cubicBezTo>
                  <a:pt x="157" y="255"/>
                  <a:pt x="104" y="202"/>
                  <a:pt x="104" y="137"/>
                </a:cubicBezTo>
                <a:cubicBezTo>
                  <a:pt x="104" y="72"/>
                  <a:pt x="157" y="20"/>
                  <a:pt x="222" y="20"/>
                </a:cubicBezTo>
                <a:close/>
              </a:path>
            </a:pathLst>
          </a:custGeom>
          <a:solidFill>
            <a:srgbClr val="25253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Light"/>
              <a:ea typeface="Montserrat Light"/>
              <a:cs typeface="Montserrat Light"/>
              <a:sym typeface="Montserrat Light"/>
            </a:endParaRPr>
          </a:p>
        </p:txBody>
      </p:sp>
      <p:sp>
        <p:nvSpPr>
          <p:cNvPr id="692" name="Google Shape;692;p56"/>
          <p:cNvSpPr/>
          <p:nvPr/>
        </p:nvSpPr>
        <p:spPr>
          <a:xfrm>
            <a:off x="4279782" y="2226282"/>
            <a:ext cx="1665288" cy="3170238"/>
          </a:xfrm>
          <a:custGeom>
            <a:rect b="b" l="l" r="r" t="t"/>
            <a:pathLst>
              <a:path extrusionOk="0" h="842" w="443">
                <a:moveTo>
                  <a:pt x="0" y="125"/>
                </a:moveTo>
                <a:cubicBezTo>
                  <a:pt x="0" y="663"/>
                  <a:pt x="0" y="663"/>
                  <a:pt x="0" y="663"/>
                </a:cubicBezTo>
                <a:cubicBezTo>
                  <a:pt x="221" y="842"/>
                  <a:pt x="221" y="842"/>
                  <a:pt x="221" y="842"/>
                </a:cubicBezTo>
                <a:cubicBezTo>
                  <a:pt x="443" y="663"/>
                  <a:pt x="443" y="663"/>
                  <a:pt x="443" y="663"/>
                </a:cubicBezTo>
                <a:cubicBezTo>
                  <a:pt x="443" y="125"/>
                  <a:pt x="443" y="125"/>
                  <a:pt x="443" y="125"/>
                </a:cubicBezTo>
                <a:cubicBezTo>
                  <a:pt x="358" y="125"/>
                  <a:pt x="358" y="125"/>
                  <a:pt x="358" y="125"/>
                </a:cubicBezTo>
                <a:cubicBezTo>
                  <a:pt x="352" y="55"/>
                  <a:pt x="293" y="0"/>
                  <a:pt x="221" y="0"/>
                </a:cubicBezTo>
                <a:cubicBezTo>
                  <a:pt x="150" y="0"/>
                  <a:pt x="91" y="55"/>
                  <a:pt x="85" y="125"/>
                </a:cubicBezTo>
                <a:cubicBezTo>
                  <a:pt x="0" y="125"/>
                  <a:pt x="0" y="125"/>
                  <a:pt x="0" y="125"/>
                </a:cubicBezTo>
                <a:close/>
                <a:moveTo>
                  <a:pt x="221" y="19"/>
                </a:moveTo>
                <a:cubicBezTo>
                  <a:pt x="287" y="19"/>
                  <a:pt x="339" y="72"/>
                  <a:pt x="339" y="137"/>
                </a:cubicBezTo>
                <a:cubicBezTo>
                  <a:pt x="339" y="202"/>
                  <a:pt x="287" y="255"/>
                  <a:pt x="221" y="255"/>
                </a:cubicBezTo>
                <a:cubicBezTo>
                  <a:pt x="156" y="255"/>
                  <a:pt x="104" y="202"/>
                  <a:pt x="104" y="137"/>
                </a:cubicBezTo>
                <a:cubicBezTo>
                  <a:pt x="104" y="72"/>
                  <a:pt x="156" y="19"/>
                  <a:pt x="221" y="19"/>
                </a:cubicBezTo>
                <a:close/>
              </a:path>
            </a:pathLst>
          </a:custGeom>
          <a:solidFill>
            <a:srgbClr val="1B14A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Light"/>
              <a:ea typeface="Montserrat Light"/>
              <a:cs typeface="Montserrat Light"/>
              <a:sym typeface="Montserrat Light"/>
            </a:endParaRPr>
          </a:p>
        </p:txBody>
      </p:sp>
      <p:sp>
        <p:nvSpPr>
          <p:cNvPr id="693" name="Google Shape;693;p56"/>
          <p:cNvSpPr/>
          <p:nvPr/>
        </p:nvSpPr>
        <p:spPr>
          <a:xfrm>
            <a:off x="6173012" y="2234220"/>
            <a:ext cx="1665288" cy="3173413"/>
          </a:xfrm>
          <a:custGeom>
            <a:rect b="b" l="l" r="r" t="t"/>
            <a:pathLst>
              <a:path extrusionOk="0" h="843" w="443">
                <a:moveTo>
                  <a:pt x="0" y="126"/>
                </a:moveTo>
                <a:cubicBezTo>
                  <a:pt x="0" y="663"/>
                  <a:pt x="0" y="663"/>
                  <a:pt x="0" y="663"/>
                </a:cubicBezTo>
                <a:cubicBezTo>
                  <a:pt x="222" y="843"/>
                  <a:pt x="222" y="843"/>
                  <a:pt x="222" y="843"/>
                </a:cubicBezTo>
                <a:cubicBezTo>
                  <a:pt x="443" y="663"/>
                  <a:pt x="443" y="663"/>
                  <a:pt x="443" y="663"/>
                </a:cubicBezTo>
                <a:cubicBezTo>
                  <a:pt x="443" y="126"/>
                  <a:pt x="443" y="126"/>
                  <a:pt x="443" y="126"/>
                </a:cubicBezTo>
                <a:cubicBezTo>
                  <a:pt x="358" y="126"/>
                  <a:pt x="358" y="126"/>
                  <a:pt x="358" y="126"/>
                </a:cubicBezTo>
                <a:cubicBezTo>
                  <a:pt x="352" y="55"/>
                  <a:pt x="293" y="0"/>
                  <a:pt x="222" y="0"/>
                </a:cubicBezTo>
                <a:cubicBezTo>
                  <a:pt x="150" y="0"/>
                  <a:pt x="91" y="55"/>
                  <a:pt x="85" y="126"/>
                </a:cubicBezTo>
                <a:cubicBezTo>
                  <a:pt x="0" y="126"/>
                  <a:pt x="0" y="126"/>
                  <a:pt x="0" y="126"/>
                </a:cubicBezTo>
                <a:close/>
                <a:moveTo>
                  <a:pt x="222" y="20"/>
                </a:moveTo>
                <a:cubicBezTo>
                  <a:pt x="287" y="20"/>
                  <a:pt x="339" y="72"/>
                  <a:pt x="339" y="137"/>
                </a:cubicBezTo>
                <a:cubicBezTo>
                  <a:pt x="339" y="202"/>
                  <a:pt x="287" y="255"/>
                  <a:pt x="222" y="255"/>
                </a:cubicBezTo>
                <a:cubicBezTo>
                  <a:pt x="157" y="255"/>
                  <a:pt x="104" y="202"/>
                  <a:pt x="104" y="137"/>
                </a:cubicBezTo>
                <a:cubicBezTo>
                  <a:pt x="104" y="72"/>
                  <a:pt x="157" y="20"/>
                  <a:pt x="222" y="20"/>
                </a:cubicBezTo>
                <a:close/>
              </a:path>
            </a:pathLst>
          </a:custGeom>
          <a:solidFill>
            <a:srgbClr val="0E1D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Light"/>
              <a:ea typeface="Montserrat Light"/>
              <a:cs typeface="Montserrat Light"/>
              <a:sym typeface="Montserrat Light"/>
            </a:endParaRPr>
          </a:p>
        </p:txBody>
      </p:sp>
      <p:sp>
        <p:nvSpPr>
          <p:cNvPr id="694" name="Google Shape;694;p56"/>
          <p:cNvSpPr txBox="1"/>
          <p:nvPr>
            <p:ph idx="1" type="body"/>
          </p:nvPr>
        </p:nvSpPr>
        <p:spPr>
          <a:xfrm>
            <a:off x="2797623" y="2309225"/>
            <a:ext cx="810109" cy="798041"/>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5400"/>
              <a:buFont typeface="Arial"/>
              <a:buNone/>
              <a:defRPr b="0" i="0" sz="54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95" name="Google Shape;695;p56"/>
          <p:cNvSpPr txBox="1"/>
          <p:nvPr>
            <p:ph idx="2" type="body"/>
          </p:nvPr>
        </p:nvSpPr>
        <p:spPr>
          <a:xfrm>
            <a:off x="4689921" y="2309224"/>
            <a:ext cx="810109" cy="798041"/>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5400"/>
              <a:buFont typeface="Arial"/>
              <a:buNone/>
              <a:defRPr b="0" i="0" sz="54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96" name="Google Shape;696;p56"/>
          <p:cNvSpPr txBox="1"/>
          <p:nvPr>
            <p:ph idx="3" type="body"/>
          </p:nvPr>
        </p:nvSpPr>
        <p:spPr>
          <a:xfrm>
            <a:off x="6590160" y="2309223"/>
            <a:ext cx="810109" cy="798041"/>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5400"/>
              <a:buFont typeface="Arial"/>
              <a:buNone/>
              <a:defRPr b="0" i="0" sz="54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97" name="Google Shape;697;p56"/>
          <p:cNvSpPr txBox="1"/>
          <p:nvPr>
            <p:ph idx="4" type="body"/>
          </p:nvPr>
        </p:nvSpPr>
        <p:spPr>
          <a:xfrm>
            <a:off x="8509961" y="2308129"/>
            <a:ext cx="810109" cy="798041"/>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5400"/>
              <a:buFont typeface="Arial"/>
              <a:buNone/>
              <a:defRPr b="0" i="0" sz="54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98" name="Google Shape;698;p56"/>
          <p:cNvSpPr txBox="1"/>
          <p:nvPr>
            <p:ph idx="5" type="body"/>
          </p:nvPr>
        </p:nvSpPr>
        <p:spPr>
          <a:xfrm>
            <a:off x="2494017" y="3294608"/>
            <a:ext cx="1417320" cy="1165269"/>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99" name="Google Shape;699;p56"/>
          <p:cNvSpPr txBox="1"/>
          <p:nvPr>
            <p:ph idx="6" type="body"/>
          </p:nvPr>
        </p:nvSpPr>
        <p:spPr>
          <a:xfrm>
            <a:off x="4402236" y="3294607"/>
            <a:ext cx="1417320" cy="1165269"/>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00" name="Google Shape;700;p56"/>
          <p:cNvSpPr txBox="1"/>
          <p:nvPr>
            <p:ph idx="7" type="body"/>
          </p:nvPr>
        </p:nvSpPr>
        <p:spPr>
          <a:xfrm>
            <a:off x="6300702" y="3293016"/>
            <a:ext cx="1417320" cy="1165269"/>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01" name="Google Shape;701;p56"/>
          <p:cNvSpPr txBox="1"/>
          <p:nvPr>
            <p:ph idx="8" type="body"/>
          </p:nvPr>
        </p:nvSpPr>
        <p:spPr>
          <a:xfrm>
            <a:off x="8210326" y="3293015"/>
            <a:ext cx="1417320" cy="1165269"/>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02" name="Google Shape;702;p56"/>
          <p:cNvSpPr txBox="1"/>
          <p:nvPr>
            <p:ph idx="9" type="body"/>
          </p:nvPr>
        </p:nvSpPr>
        <p:spPr>
          <a:xfrm>
            <a:off x="558140" y="658898"/>
            <a:ext cx="11251271" cy="609074"/>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703" name="Google Shape;703;p56"/>
          <p:cNvSpPr txBox="1"/>
          <p:nvPr>
            <p:ph idx="13" type="body"/>
          </p:nvPr>
        </p:nvSpPr>
        <p:spPr>
          <a:xfrm>
            <a:off x="558140" y="302372"/>
            <a:ext cx="11251271"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704" name="Google Shape;704;p56"/>
          <p:cNvCxnSpPr/>
          <p:nvPr/>
        </p:nvCxnSpPr>
        <p:spPr>
          <a:xfrm rot="10800000">
            <a:off x="379412" y="261553"/>
            <a:ext cx="0" cy="1006419"/>
          </a:xfrm>
          <a:prstGeom prst="straightConnector1">
            <a:avLst/>
          </a:prstGeom>
          <a:noFill/>
          <a:ln cap="flat" cmpd="sng" w="38100">
            <a:solidFill>
              <a:schemeClr val="dk2"/>
            </a:solidFill>
            <a:prstDash val="solid"/>
            <a:round/>
            <a:headEnd len="sm" w="sm" type="none"/>
            <a:tailEnd len="sm" w="sm" type="none"/>
          </a:ln>
        </p:spPr>
      </p:cxnSp>
    </p:spTree>
  </p:cSld>
  <p:clrMapOvr>
    <a:masterClrMapping/>
  </p:clrMapOvr>
  <p:transition spd="slow">
    <p:fade thruBlk="1"/>
  </p:transition>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42">
    <p:spTree>
      <p:nvGrpSpPr>
        <p:cNvPr id="705" name="Shape 705"/>
        <p:cNvGrpSpPr/>
        <p:nvPr/>
      </p:nvGrpSpPr>
      <p:grpSpPr>
        <a:xfrm>
          <a:off x="0" y="0"/>
          <a:ext cx="0" cy="0"/>
          <a:chOff x="0" y="0"/>
          <a:chExt cx="0" cy="0"/>
        </a:xfrm>
      </p:grpSpPr>
      <p:grpSp>
        <p:nvGrpSpPr>
          <p:cNvPr id="706" name="Google Shape;706;p57"/>
          <p:cNvGrpSpPr/>
          <p:nvPr/>
        </p:nvGrpSpPr>
        <p:grpSpPr>
          <a:xfrm>
            <a:off x="6345942" y="2792111"/>
            <a:ext cx="1087971" cy="1087970"/>
            <a:chOff x="12695191" y="5583890"/>
            <a:chExt cx="2176509" cy="2176506"/>
          </a:xfrm>
        </p:grpSpPr>
        <p:sp>
          <p:nvSpPr>
            <p:cNvPr id="707" name="Google Shape;707;p57"/>
            <p:cNvSpPr/>
            <p:nvPr/>
          </p:nvSpPr>
          <p:spPr>
            <a:xfrm>
              <a:off x="12695191" y="5583890"/>
              <a:ext cx="2176509" cy="2176506"/>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Montserrat Light"/>
                <a:ea typeface="Montserrat Light"/>
                <a:cs typeface="Montserrat Light"/>
                <a:sym typeface="Montserrat Light"/>
              </a:endParaRPr>
            </a:p>
          </p:txBody>
        </p:sp>
        <p:sp>
          <p:nvSpPr>
            <p:cNvPr id="708" name="Google Shape;708;p57"/>
            <p:cNvSpPr/>
            <p:nvPr/>
          </p:nvSpPr>
          <p:spPr>
            <a:xfrm>
              <a:off x="13468994" y="6096000"/>
              <a:ext cx="628904" cy="1152286"/>
            </a:xfrm>
            <a:custGeom>
              <a:rect b="b" l="l" r="r" t="t"/>
              <a:pathLst>
                <a:path extrusionOk="0" h="353" w="193">
                  <a:moveTo>
                    <a:pt x="96" y="329"/>
                  </a:moveTo>
                  <a:cubicBezTo>
                    <a:pt x="101" y="329"/>
                    <a:pt x="105" y="326"/>
                    <a:pt x="105" y="321"/>
                  </a:cubicBezTo>
                  <a:cubicBezTo>
                    <a:pt x="105" y="317"/>
                    <a:pt x="101" y="313"/>
                    <a:pt x="96" y="313"/>
                  </a:cubicBezTo>
                  <a:cubicBezTo>
                    <a:pt x="92" y="313"/>
                    <a:pt x="88" y="317"/>
                    <a:pt x="88" y="321"/>
                  </a:cubicBezTo>
                  <a:cubicBezTo>
                    <a:pt x="88" y="326"/>
                    <a:pt x="92" y="329"/>
                    <a:pt x="96" y="329"/>
                  </a:cubicBezTo>
                  <a:moveTo>
                    <a:pt x="161" y="0"/>
                  </a:moveTo>
                  <a:cubicBezTo>
                    <a:pt x="32" y="0"/>
                    <a:pt x="32" y="0"/>
                    <a:pt x="32" y="0"/>
                  </a:cubicBezTo>
                  <a:cubicBezTo>
                    <a:pt x="15" y="0"/>
                    <a:pt x="0" y="14"/>
                    <a:pt x="0" y="32"/>
                  </a:cubicBezTo>
                  <a:cubicBezTo>
                    <a:pt x="0" y="321"/>
                    <a:pt x="0" y="321"/>
                    <a:pt x="0" y="321"/>
                  </a:cubicBezTo>
                  <a:cubicBezTo>
                    <a:pt x="0" y="339"/>
                    <a:pt x="15" y="353"/>
                    <a:pt x="32" y="353"/>
                  </a:cubicBezTo>
                  <a:cubicBezTo>
                    <a:pt x="161" y="353"/>
                    <a:pt x="161" y="353"/>
                    <a:pt x="161" y="353"/>
                  </a:cubicBezTo>
                  <a:cubicBezTo>
                    <a:pt x="178" y="353"/>
                    <a:pt x="193" y="339"/>
                    <a:pt x="193" y="321"/>
                  </a:cubicBezTo>
                  <a:cubicBezTo>
                    <a:pt x="193" y="32"/>
                    <a:pt x="193" y="32"/>
                    <a:pt x="193" y="32"/>
                  </a:cubicBezTo>
                  <a:cubicBezTo>
                    <a:pt x="193" y="14"/>
                    <a:pt x="178" y="0"/>
                    <a:pt x="161" y="0"/>
                  </a:cubicBezTo>
                  <a:moveTo>
                    <a:pt x="177" y="321"/>
                  </a:moveTo>
                  <a:cubicBezTo>
                    <a:pt x="177" y="330"/>
                    <a:pt x="170" y="337"/>
                    <a:pt x="161" y="337"/>
                  </a:cubicBezTo>
                  <a:cubicBezTo>
                    <a:pt x="32" y="337"/>
                    <a:pt x="32" y="337"/>
                    <a:pt x="32" y="337"/>
                  </a:cubicBezTo>
                  <a:cubicBezTo>
                    <a:pt x="23" y="337"/>
                    <a:pt x="16" y="330"/>
                    <a:pt x="16" y="321"/>
                  </a:cubicBezTo>
                  <a:cubicBezTo>
                    <a:pt x="16" y="305"/>
                    <a:pt x="16" y="305"/>
                    <a:pt x="16" y="305"/>
                  </a:cubicBezTo>
                  <a:cubicBezTo>
                    <a:pt x="177" y="305"/>
                    <a:pt x="177" y="305"/>
                    <a:pt x="177" y="305"/>
                  </a:cubicBezTo>
                  <a:lnTo>
                    <a:pt x="177" y="321"/>
                  </a:lnTo>
                  <a:close/>
                  <a:moveTo>
                    <a:pt x="177" y="289"/>
                  </a:moveTo>
                  <a:cubicBezTo>
                    <a:pt x="16" y="289"/>
                    <a:pt x="16" y="289"/>
                    <a:pt x="16" y="289"/>
                  </a:cubicBezTo>
                  <a:cubicBezTo>
                    <a:pt x="16" y="64"/>
                    <a:pt x="16" y="64"/>
                    <a:pt x="16" y="64"/>
                  </a:cubicBezTo>
                  <a:cubicBezTo>
                    <a:pt x="177" y="64"/>
                    <a:pt x="177" y="64"/>
                    <a:pt x="177" y="64"/>
                  </a:cubicBezTo>
                  <a:lnTo>
                    <a:pt x="177" y="289"/>
                  </a:lnTo>
                  <a:close/>
                  <a:moveTo>
                    <a:pt x="177" y="48"/>
                  </a:moveTo>
                  <a:cubicBezTo>
                    <a:pt x="16" y="48"/>
                    <a:pt x="16" y="48"/>
                    <a:pt x="16" y="48"/>
                  </a:cubicBezTo>
                  <a:cubicBezTo>
                    <a:pt x="16" y="32"/>
                    <a:pt x="16" y="32"/>
                    <a:pt x="16" y="32"/>
                  </a:cubicBezTo>
                  <a:cubicBezTo>
                    <a:pt x="16" y="23"/>
                    <a:pt x="23" y="16"/>
                    <a:pt x="32" y="16"/>
                  </a:cubicBezTo>
                  <a:cubicBezTo>
                    <a:pt x="161" y="16"/>
                    <a:pt x="161" y="16"/>
                    <a:pt x="161" y="16"/>
                  </a:cubicBezTo>
                  <a:cubicBezTo>
                    <a:pt x="170" y="16"/>
                    <a:pt x="177" y="23"/>
                    <a:pt x="177" y="32"/>
                  </a:cubicBezTo>
                  <a:lnTo>
                    <a:pt x="177" y="48"/>
                  </a:lnTo>
                  <a:close/>
                  <a:moveTo>
                    <a:pt x="105" y="24"/>
                  </a:moveTo>
                  <a:cubicBezTo>
                    <a:pt x="88" y="24"/>
                    <a:pt x="88" y="24"/>
                    <a:pt x="88" y="24"/>
                  </a:cubicBezTo>
                  <a:cubicBezTo>
                    <a:pt x="84" y="24"/>
                    <a:pt x="80" y="28"/>
                    <a:pt x="80" y="32"/>
                  </a:cubicBezTo>
                  <a:cubicBezTo>
                    <a:pt x="80" y="37"/>
                    <a:pt x="84" y="40"/>
                    <a:pt x="88" y="40"/>
                  </a:cubicBezTo>
                  <a:cubicBezTo>
                    <a:pt x="105" y="40"/>
                    <a:pt x="105" y="40"/>
                    <a:pt x="105" y="40"/>
                  </a:cubicBezTo>
                  <a:cubicBezTo>
                    <a:pt x="109" y="40"/>
                    <a:pt x="113" y="37"/>
                    <a:pt x="113" y="32"/>
                  </a:cubicBezTo>
                  <a:cubicBezTo>
                    <a:pt x="113" y="28"/>
                    <a:pt x="109" y="24"/>
                    <a:pt x="105" y="24"/>
                  </a:cubicBezTo>
                </a:path>
              </a:pathLst>
            </a:custGeom>
            <a:solidFill>
              <a:schemeClr val="l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Light"/>
                <a:ea typeface="Montserrat Light"/>
                <a:cs typeface="Montserrat Light"/>
                <a:sym typeface="Montserrat Light"/>
              </a:endParaRPr>
            </a:p>
          </p:txBody>
        </p:sp>
      </p:grpSp>
      <p:grpSp>
        <p:nvGrpSpPr>
          <p:cNvPr id="709" name="Google Shape;709;p57"/>
          <p:cNvGrpSpPr/>
          <p:nvPr/>
        </p:nvGrpSpPr>
        <p:grpSpPr>
          <a:xfrm>
            <a:off x="6345942" y="4677173"/>
            <a:ext cx="1087971" cy="1087970"/>
            <a:chOff x="12695191" y="9354996"/>
            <a:chExt cx="2176509" cy="2176506"/>
          </a:xfrm>
        </p:grpSpPr>
        <p:sp>
          <p:nvSpPr>
            <p:cNvPr id="710" name="Google Shape;710;p57"/>
            <p:cNvSpPr/>
            <p:nvPr/>
          </p:nvSpPr>
          <p:spPr>
            <a:xfrm>
              <a:off x="12695191" y="9354996"/>
              <a:ext cx="2176509" cy="2176506"/>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Montserrat Light"/>
                <a:ea typeface="Montserrat Light"/>
                <a:cs typeface="Montserrat Light"/>
                <a:sym typeface="Montserrat Light"/>
              </a:endParaRPr>
            </a:p>
          </p:txBody>
        </p:sp>
        <p:sp>
          <p:nvSpPr>
            <p:cNvPr id="711" name="Google Shape;711;p57"/>
            <p:cNvSpPr/>
            <p:nvPr/>
          </p:nvSpPr>
          <p:spPr>
            <a:xfrm>
              <a:off x="13279391" y="9947661"/>
              <a:ext cx="931910" cy="931910"/>
            </a:xfrm>
            <a:custGeom>
              <a:rect b="b" l="l" r="r" t="t"/>
              <a:pathLst>
                <a:path extrusionOk="0" h="353" w="353">
                  <a:moveTo>
                    <a:pt x="305" y="104"/>
                  </a:moveTo>
                  <a:cubicBezTo>
                    <a:pt x="305" y="24"/>
                    <a:pt x="305" y="24"/>
                    <a:pt x="305" y="24"/>
                  </a:cubicBezTo>
                  <a:cubicBezTo>
                    <a:pt x="305" y="11"/>
                    <a:pt x="294" y="0"/>
                    <a:pt x="281" y="0"/>
                  </a:cubicBezTo>
                  <a:cubicBezTo>
                    <a:pt x="267" y="0"/>
                    <a:pt x="256" y="11"/>
                    <a:pt x="256" y="24"/>
                  </a:cubicBezTo>
                  <a:cubicBezTo>
                    <a:pt x="256" y="30"/>
                    <a:pt x="256" y="30"/>
                    <a:pt x="256" y="30"/>
                  </a:cubicBezTo>
                  <a:cubicBezTo>
                    <a:pt x="133" y="67"/>
                    <a:pt x="133" y="67"/>
                    <a:pt x="133" y="67"/>
                  </a:cubicBezTo>
                  <a:cubicBezTo>
                    <a:pt x="16" y="80"/>
                    <a:pt x="16" y="80"/>
                    <a:pt x="16" y="80"/>
                  </a:cubicBezTo>
                  <a:cubicBezTo>
                    <a:pt x="7" y="80"/>
                    <a:pt x="0" y="87"/>
                    <a:pt x="0" y="96"/>
                  </a:cubicBezTo>
                  <a:cubicBezTo>
                    <a:pt x="0" y="208"/>
                    <a:pt x="0" y="208"/>
                    <a:pt x="0" y="208"/>
                  </a:cubicBezTo>
                  <a:cubicBezTo>
                    <a:pt x="0" y="217"/>
                    <a:pt x="7" y="225"/>
                    <a:pt x="16" y="225"/>
                  </a:cubicBezTo>
                  <a:cubicBezTo>
                    <a:pt x="70" y="231"/>
                    <a:pt x="70" y="231"/>
                    <a:pt x="70" y="231"/>
                  </a:cubicBezTo>
                  <a:cubicBezTo>
                    <a:pt x="96" y="347"/>
                    <a:pt x="96" y="347"/>
                    <a:pt x="96" y="347"/>
                  </a:cubicBezTo>
                  <a:cubicBezTo>
                    <a:pt x="96" y="347"/>
                    <a:pt x="96" y="347"/>
                    <a:pt x="96" y="347"/>
                  </a:cubicBezTo>
                  <a:cubicBezTo>
                    <a:pt x="97" y="350"/>
                    <a:pt x="100" y="353"/>
                    <a:pt x="104" y="353"/>
                  </a:cubicBezTo>
                  <a:cubicBezTo>
                    <a:pt x="168" y="353"/>
                    <a:pt x="168" y="353"/>
                    <a:pt x="168" y="353"/>
                  </a:cubicBezTo>
                  <a:cubicBezTo>
                    <a:pt x="173" y="353"/>
                    <a:pt x="176" y="349"/>
                    <a:pt x="176" y="345"/>
                  </a:cubicBezTo>
                  <a:cubicBezTo>
                    <a:pt x="176" y="344"/>
                    <a:pt x="176" y="344"/>
                    <a:pt x="176" y="343"/>
                  </a:cubicBezTo>
                  <a:cubicBezTo>
                    <a:pt x="176" y="343"/>
                    <a:pt x="176" y="343"/>
                    <a:pt x="176" y="343"/>
                  </a:cubicBezTo>
                  <a:cubicBezTo>
                    <a:pt x="154" y="244"/>
                    <a:pt x="154" y="244"/>
                    <a:pt x="154" y="244"/>
                  </a:cubicBezTo>
                  <a:cubicBezTo>
                    <a:pt x="256" y="275"/>
                    <a:pt x="256" y="275"/>
                    <a:pt x="256" y="275"/>
                  </a:cubicBezTo>
                  <a:cubicBezTo>
                    <a:pt x="256" y="281"/>
                    <a:pt x="256" y="281"/>
                    <a:pt x="256" y="281"/>
                  </a:cubicBezTo>
                  <a:cubicBezTo>
                    <a:pt x="256" y="294"/>
                    <a:pt x="267" y="305"/>
                    <a:pt x="281" y="305"/>
                  </a:cubicBezTo>
                  <a:cubicBezTo>
                    <a:pt x="294" y="305"/>
                    <a:pt x="305" y="294"/>
                    <a:pt x="305" y="281"/>
                  </a:cubicBezTo>
                  <a:cubicBezTo>
                    <a:pt x="305" y="200"/>
                    <a:pt x="305" y="200"/>
                    <a:pt x="305" y="200"/>
                  </a:cubicBezTo>
                  <a:cubicBezTo>
                    <a:pt x="331" y="200"/>
                    <a:pt x="353" y="179"/>
                    <a:pt x="353" y="152"/>
                  </a:cubicBezTo>
                  <a:cubicBezTo>
                    <a:pt x="353" y="126"/>
                    <a:pt x="331" y="104"/>
                    <a:pt x="305" y="104"/>
                  </a:cubicBezTo>
                  <a:moveTo>
                    <a:pt x="16" y="208"/>
                  </a:moveTo>
                  <a:cubicBezTo>
                    <a:pt x="16" y="176"/>
                    <a:pt x="16" y="176"/>
                    <a:pt x="16" y="176"/>
                  </a:cubicBezTo>
                  <a:cubicBezTo>
                    <a:pt x="56" y="176"/>
                    <a:pt x="56" y="176"/>
                    <a:pt x="56" y="176"/>
                  </a:cubicBezTo>
                  <a:cubicBezTo>
                    <a:pt x="60" y="176"/>
                    <a:pt x="64" y="173"/>
                    <a:pt x="64" y="168"/>
                  </a:cubicBezTo>
                  <a:cubicBezTo>
                    <a:pt x="64" y="164"/>
                    <a:pt x="60" y="160"/>
                    <a:pt x="56" y="160"/>
                  </a:cubicBezTo>
                  <a:cubicBezTo>
                    <a:pt x="16" y="160"/>
                    <a:pt x="16" y="160"/>
                    <a:pt x="16" y="160"/>
                  </a:cubicBezTo>
                  <a:cubicBezTo>
                    <a:pt x="16" y="144"/>
                    <a:pt x="16" y="144"/>
                    <a:pt x="16" y="144"/>
                  </a:cubicBezTo>
                  <a:cubicBezTo>
                    <a:pt x="40" y="144"/>
                    <a:pt x="40" y="144"/>
                    <a:pt x="40" y="144"/>
                  </a:cubicBezTo>
                  <a:cubicBezTo>
                    <a:pt x="44" y="144"/>
                    <a:pt x="48" y="141"/>
                    <a:pt x="48" y="136"/>
                  </a:cubicBezTo>
                  <a:cubicBezTo>
                    <a:pt x="48" y="132"/>
                    <a:pt x="44" y="128"/>
                    <a:pt x="40" y="128"/>
                  </a:cubicBezTo>
                  <a:cubicBezTo>
                    <a:pt x="16" y="128"/>
                    <a:pt x="16" y="128"/>
                    <a:pt x="16" y="128"/>
                  </a:cubicBezTo>
                  <a:cubicBezTo>
                    <a:pt x="16" y="96"/>
                    <a:pt x="16" y="96"/>
                    <a:pt x="16" y="96"/>
                  </a:cubicBezTo>
                  <a:cubicBezTo>
                    <a:pt x="128" y="84"/>
                    <a:pt x="128" y="84"/>
                    <a:pt x="128" y="84"/>
                  </a:cubicBezTo>
                  <a:cubicBezTo>
                    <a:pt x="128" y="221"/>
                    <a:pt x="128" y="221"/>
                    <a:pt x="128" y="221"/>
                  </a:cubicBezTo>
                  <a:lnTo>
                    <a:pt x="16" y="208"/>
                  </a:lnTo>
                  <a:close/>
                  <a:moveTo>
                    <a:pt x="103" y="305"/>
                  </a:moveTo>
                  <a:cubicBezTo>
                    <a:pt x="87" y="232"/>
                    <a:pt x="87" y="232"/>
                    <a:pt x="87" y="232"/>
                  </a:cubicBezTo>
                  <a:cubicBezTo>
                    <a:pt x="133" y="238"/>
                    <a:pt x="133" y="238"/>
                    <a:pt x="133" y="238"/>
                  </a:cubicBezTo>
                  <a:cubicBezTo>
                    <a:pt x="136" y="238"/>
                    <a:pt x="136" y="238"/>
                    <a:pt x="136" y="238"/>
                  </a:cubicBezTo>
                  <a:cubicBezTo>
                    <a:pt x="151" y="305"/>
                    <a:pt x="151" y="305"/>
                    <a:pt x="151" y="305"/>
                  </a:cubicBezTo>
                  <a:lnTo>
                    <a:pt x="103" y="305"/>
                  </a:lnTo>
                  <a:close/>
                  <a:moveTo>
                    <a:pt x="155" y="321"/>
                  </a:moveTo>
                  <a:cubicBezTo>
                    <a:pt x="158" y="337"/>
                    <a:pt x="158" y="337"/>
                    <a:pt x="158" y="337"/>
                  </a:cubicBezTo>
                  <a:cubicBezTo>
                    <a:pt x="110" y="337"/>
                    <a:pt x="110" y="337"/>
                    <a:pt x="110" y="337"/>
                  </a:cubicBezTo>
                  <a:cubicBezTo>
                    <a:pt x="107" y="321"/>
                    <a:pt x="107" y="321"/>
                    <a:pt x="107" y="321"/>
                  </a:cubicBezTo>
                  <a:lnTo>
                    <a:pt x="155" y="321"/>
                  </a:lnTo>
                  <a:close/>
                  <a:moveTo>
                    <a:pt x="256" y="258"/>
                  </a:moveTo>
                  <a:cubicBezTo>
                    <a:pt x="144" y="224"/>
                    <a:pt x="144" y="224"/>
                    <a:pt x="144" y="224"/>
                  </a:cubicBezTo>
                  <a:cubicBezTo>
                    <a:pt x="144" y="80"/>
                    <a:pt x="144" y="80"/>
                    <a:pt x="144" y="80"/>
                  </a:cubicBezTo>
                  <a:cubicBezTo>
                    <a:pt x="256" y="47"/>
                    <a:pt x="256" y="47"/>
                    <a:pt x="256" y="47"/>
                  </a:cubicBezTo>
                  <a:lnTo>
                    <a:pt x="256" y="258"/>
                  </a:lnTo>
                  <a:close/>
                  <a:moveTo>
                    <a:pt x="289" y="281"/>
                  </a:moveTo>
                  <a:cubicBezTo>
                    <a:pt x="289" y="285"/>
                    <a:pt x="285" y="289"/>
                    <a:pt x="281" y="289"/>
                  </a:cubicBezTo>
                  <a:cubicBezTo>
                    <a:pt x="276" y="289"/>
                    <a:pt x="273" y="285"/>
                    <a:pt x="273" y="281"/>
                  </a:cubicBezTo>
                  <a:cubicBezTo>
                    <a:pt x="273" y="24"/>
                    <a:pt x="273" y="24"/>
                    <a:pt x="273" y="24"/>
                  </a:cubicBezTo>
                  <a:cubicBezTo>
                    <a:pt x="273" y="19"/>
                    <a:pt x="276" y="16"/>
                    <a:pt x="281" y="16"/>
                  </a:cubicBezTo>
                  <a:cubicBezTo>
                    <a:pt x="285" y="16"/>
                    <a:pt x="289" y="19"/>
                    <a:pt x="289" y="24"/>
                  </a:cubicBezTo>
                  <a:lnTo>
                    <a:pt x="289" y="281"/>
                  </a:lnTo>
                  <a:close/>
                  <a:moveTo>
                    <a:pt x="305" y="184"/>
                  </a:moveTo>
                  <a:cubicBezTo>
                    <a:pt x="305" y="120"/>
                    <a:pt x="305" y="120"/>
                    <a:pt x="305" y="120"/>
                  </a:cubicBezTo>
                  <a:cubicBezTo>
                    <a:pt x="322" y="120"/>
                    <a:pt x="337" y="135"/>
                    <a:pt x="337" y="152"/>
                  </a:cubicBezTo>
                  <a:cubicBezTo>
                    <a:pt x="337" y="170"/>
                    <a:pt x="322" y="184"/>
                    <a:pt x="305" y="184"/>
                  </a:cubicBezTo>
                </a:path>
              </a:pathLst>
            </a:custGeom>
            <a:solidFill>
              <a:schemeClr val="l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Light"/>
                <a:ea typeface="Montserrat Light"/>
                <a:cs typeface="Montserrat Light"/>
                <a:sym typeface="Montserrat Light"/>
              </a:endParaRPr>
            </a:p>
          </p:txBody>
        </p:sp>
      </p:grpSp>
      <p:sp>
        <p:nvSpPr>
          <p:cNvPr id="712" name="Google Shape;712;p57"/>
          <p:cNvSpPr/>
          <p:nvPr/>
        </p:nvSpPr>
        <p:spPr>
          <a:xfrm>
            <a:off x="6345942" y="843636"/>
            <a:ext cx="1087971" cy="108797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Montserrat Light"/>
              <a:ea typeface="Montserrat Light"/>
              <a:cs typeface="Montserrat Light"/>
              <a:sym typeface="Montserrat Light"/>
            </a:endParaRPr>
          </a:p>
        </p:txBody>
      </p:sp>
      <p:sp>
        <p:nvSpPr>
          <p:cNvPr id="713" name="Google Shape;713;p57"/>
          <p:cNvSpPr/>
          <p:nvPr/>
        </p:nvSpPr>
        <p:spPr>
          <a:xfrm>
            <a:off x="6637965" y="1153851"/>
            <a:ext cx="465835" cy="467539"/>
          </a:xfrm>
          <a:custGeom>
            <a:rect b="b" l="l" r="r" t="t"/>
            <a:pathLst>
              <a:path extrusionOk="0" h="354" w="353">
                <a:moveTo>
                  <a:pt x="257" y="65"/>
                </a:moveTo>
                <a:cubicBezTo>
                  <a:pt x="32" y="65"/>
                  <a:pt x="32" y="65"/>
                  <a:pt x="32" y="65"/>
                </a:cubicBezTo>
                <a:cubicBezTo>
                  <a:pt x="15" y="65"/>
                  <a:pt x="0" y="79"/>
                  <a:pt x="0" y="97"/>
                </a:cubicBezTo>
                <a:cubicBezTo>
                  <a:pt x="0" y="321"/>
                  <a:pt x="0" y="321"/>
                  <a:pt x="0" y="321"/>
                </a:cubicBezTo>
                <a:cubicBezTo>
                  <a:pt x="0" y="339"/>
                  <a:pt x="15" y="354"/>
                  <a:pt x="32" y="354"/>
                </a:cubicBezTo>
                <a:cubicBezTo>
                  <a:pt x="257" y="354"/>
                  <a:pt x="257" y="354"/>
                  <a:pt x="257" y="354"/>
                </a:cubicBezTo>
                <a:cubicBezTo>
                  <a:pt x="275" y="354"/>
                  <a:pt x="289" y="339"/>
                  <a:pt x="289" y="321"/>
                </a:cubicBezTo>
                <a:cubicBezTo>
                  <a:pt x="289" y="97"/>
                  <a:pt x="289" y="97"/>
                  <a:pt x="289" y="97"/>
                </a:cubicBezTo>
                <a:cubicBezTo>
                  <a:pt x="289" y="79"/>
                  <a:pt x="275" y="65"/>
                  <a:pt x="257" y="65"/>
                </a:cubicBezTo>
                <a:moveTo>
                  <a:pt x="273" y="321"/>
                </a:moveTo>
                <a:cubicBezTo>
                  <a:pt x="273" y="330"/>
                  <a:pt x="266" y="338"/>
                  <a:pt x="257" y="338"/>
                </a:cubicBezTo>
                <a:cubicBezTo>
                  <a:pt x="32" y="338"/>
                  <a:pt x="32" y="338"/>
                  <a:pt x="32" y="338"/>
                </a:cubicBezTo>
                <a:cubicBezTo>
                  <a:pt x="23" y="338"/>
                  <a:pt x="16" y="330"/>
                  <a:pt x="16" y="321"/>
                </a:cubicBezTo>
                <a:cubicBezTo>
                  <a:pt x="16" y="145"/>
                  <a:pt x="16" y="145"/>
                  <a:pt x="16" y="145"/>
                </a:cubicBezTo>
                <a:cubicBezTo>
                  <a:pt x="273" y="145"/>
                  <a:pt x="273" y="145"/>
                  <a:pt x="273" y="145"/>
                </a:cubicBezTo>
                <a:lnTo>
                  <a:pt x="273" y="321"/>
                </a:lnTo>
                <a:close/>
                <a:moveTo>
                  <a:pt x="273" y="129"/>
                </a:moveTo>
                <a:cubicBezTo>
                  <a:pt x="16" y="129"/>
                  <a:pt x="16" y="129"/>
                  <a:pt x="16" y="129"/>
                </a:cubicBezTo>
                <a:cubicBezTo>
                  <a:pt x="16" y="97"/>
                  <a:pt x="16" y="97"/>
                  <a:pt x="16" y="97"/>
                </a:cubicBezTo>
                <a:cubicBezTo>
                  <a:pt x="16" y="88"/>
                  <a:pt x="23" y="81"/>
                  <a:pt x="32" y="81"/>
                </a:cubicBezTo>
                <a:cubicBezTo>
                  <a:pt x="257" y="81"/>
                  <a:pt x="257" y="81"/>
                  <a:pt x="257" y="81"/>
                </a:cubicBezTo>
                <a:cubicBezTo>
                  <a:pt x="266" y="81"/>
                  <a:pt x="273" y="88"/>
                  <a:pt x="273" y="97"/>
                </a:cubicBezTo>
                <a:lnTo>
                  <a:pt x="273" y="129"/>
                </a:lnTo>
                <a:close/>
                <a:moveTo>
                  <a:pt x="72" y="97"/>
                </a:moveTo>
                <a:cubicBezTo>
                  <a:pt x="68" y="97"/>
                  <a:pt x="64" y="100"/>
                  <a:pt x="64" y="105"/>
                </a:cubicBezTo>
                <a:cubicBezTo>
                  <a:pt x="64" y="109"/>
                  <a:pt x="68" y="113"/>
                  <a:pt x="72" y="113"/>
                </a:cubicBezTo>
                <a:cubicBezTo>
                  <a:pt x="77" y="113"/>
                  <a:pt x="81" y="109"/>
                  <a:pt x="81" y="105"/>
                </a:cubicBezTo>
                <a:cubicBezTo>
                  <a:pt x="81" y="100"/>
                  <a:pt x="77" y="97"/>
                  <a:pt x="72" y="97"/>
                </a:cubicBezTo>
                <a:moveTo>
                  <a:pt x="40" y="97"/>
                </a:moveTo>
                <a:cubicBezTo>
                  <a:pt x="36" y="97"/>
                  <a:pt x="32" y="100"/>
                  <a:pt x="32" y="105"/>
                </a:cubicBezTo>
                <a:cubicBezTo>
                  <a:pt x="32" y="109"/>
                  <a:pt x="36" y="113"/>
                  <a:pt x="40" y="113"/>
                </a:cubicBezTo>
                <a:cubicBezTo>
                  <a:pt x="45" y="113"/>
                  <a:pt x="48" y="109"/>
                  <a:pt x="48" y="105"/>
                </a:cubicBezTo>
                <a:cubicBezTo>
                  <a:pt x="48" y="100"/>
                  <a:pt x="45" y="97"/>
                  <a:pt x="40" y="97"/>
                </a:cubicBezTo>
                <a:moveTo>
                  <a:pt x="321" y="0"/>
                </a:moveTo>
                <a:cubicBezTo>
                  <a:pt x="97" y="0"/>
                  <a:pt x="97" y="0"/>
                  <a:pt x="97" y="0"/>
                </a:cubicBezTo>
                <a:cubicBezTo>
                  <a:pt x="79" y="0"/>
                  <a:pt x="64" y="15"/>
                  <a:pt x="64" y="32"/>
                </a:cubicBezTo>
                <a:cubicBezTo>
                  <a:pt x="64" y="41"/>
                  <a:pt x="64" y="41"/>
                  <a:pt x="64" y="41"/>
                </a:cubicBezTo>
                <a:cubicBezTo>
                  <a:pt x="64" y="45"/>
                  <a:pt x="68" y="49"/>
                  <a:pt x="72" y="49"/>
                </a:cubicBezTo>
                <a:cubicBezTo>
                  <a:pt x="77" y="49"/>
                  <a:pt x="81" y="45"/>
                  <a:pt x="81" y="41"/>
                </a:cubicBezTo>
                <a:cubicBezTo>
                  <a:pt x="81" y="32"/>
                  <a:pt x="81" y="32"/>
                  <a:pt x="81" y="32"/>
                </a:cubicBezTo>
                <a:cubicBezTo>
                  <a:pt x="81" y="24"/>
                  <a:pt x="88" y="16"/>
                  <a:pt x="97" y="16"/>
                </a:cubicBezTo>
                <a:cubicBezTo>
                  <a:pt x="321" y="16"/>
                  <a:pt x="321" y="16"/>
                  <a:pt x="321" y="16"/>
                </a:cubicBezTo>
                <a:cubicBezTo>
                  <a:pt x="330" y="16"/>
                  <a:pt x="337" y="24"/>
                  <a:pt x="337" y="32"/>
                </a:cubicBezTo>
                <a:cubicBezTo>
                  <a:pt x="337" y="257"/>
                  <a:pt x="337" y="257"/>
                  <a:pt x="337" y="257"/>
                </a:cubicBezTo>
                <a:cubicBezTo>
                  <a:pt x="337" y="266"/>
                  <a:pt x="330" y="273"/>
                  <a:pt x="321" y="273"/>
                </a:cubicBezTo>
                <a:cubicBezTo>
                  <a:pt x="313" y="273"/>
                  <a:pt x="313" y="273"/>
                  <a:pt x="313" y="273"/>
                </a:cubicBezTo>
                <a:cubicBezTo>
                  <a:pt x="309" y="273"/>
                  <a:pt x="305" y="277"/>
                  <a:pt x="305" y="281"/>
                </a:cubicBezTo>
                <a:cubicBezTo>
                  <a:pt x="305" y="286"/>
                  <a:pt x="309" y="289"/>
                  <a:pt x="313" y="289"/>
                </a:cubicBezTo>
                <a:cubicBezTo>
                  <a:pt x="321" y="289"/>
                  <a:pt x="321" y="289"/>
                  <a:pt x="321" y="289"/>
                </a:cubicBezTo>
                <a:cubicBezTo>
                  <a:pt x="339" y="289"/>
                  <a:pt x="353" y="275"/>
                  <a:pt x="353" y="257"/>
                </a:cubicBezTo>
                <a:cubicBezTo>
                  <a:pt x="353" y="32"/>
                  <a:pt x="353" y="32"/>
                  <a:pt x="353" y="32"/>
                </a:cubicBezTo>
                <a:cubicBezTo>
                  <a:pt x="353" y="15"/>
                  <a:pt x="339" y="0"/>
                  <a:pt x="321" y="0"/>
                </a:cubicBezTo>
                <a:moveTo>
                  <a:pt x="105" y="97"/>
                </a:moveTo>
                <a:cubicBezTo>
                  <a:pt x="100" y="97"/>
                  <a:pt x="97" y="100"/>
                  <a:pt x="97" y="105"/>
                </a:cubicBezTo>
                <a:cubicBezTo>
                  <a:pt x="97" y="109"/>
                  <a:pt x="100" y="113"/>
                  <a:pt x="105" y="113"/>
                </a:cubicBezTo>
                <a:cubicBezTo>
                  <a:pt x="109" y="113"/>
                  <a:pt x="113" y="109"/>
                  <a:pt x="113" y="105"/>
                </a:cubicBezTo>
                <a:cubicBezTo>
                  <a:pt x="113" y="100"/>
                  <a:pt x="109" y="97"/>
                  <a:pt x="105" y="97"/>
                </a:cubicBezTo>
                <a:moveTo>
                  <a:pt x="249" y="97"/>
                </a:moveTo>
                <a:cubicBezTo>
                  <a:pt x="137" y="97"/>
                  <a:pt x="137" y="97"/>
                  <a:pt x="137" y="97"/>
                </a:cubicBezTo>
                <a:cubicBezTo>
                  <a:pt x="132" y="97"/>
                  <a:pt x="129" y="100"/>
                  <a:pt x="129" y="105"/>
                </a:cubicBezTo>
                <a:cubicBezTo>
                  <a:pt x="129" y="109"/>
                  <a:pt x="132" y="113"/>
                  <a:pt x="137" y="113"/>
                </a:cubicBezTo>
                <a:cubicBezTo>
                  <a:pt x="249" y="113"/>
                  <a:pt x="249" y="113"/>
                  <a:pt x="249" y="113"/>
                </a:cubicBezTo>
                <a:cubicBezTo>
                  <a:pt x="254" y="113"/>
                  <a:pt x="257" y="109"/>
                  <a:pt x="257" y="105"/>
                </a:cubicBezTo>
                <a:cubicBezTo>
                  <a:pt x="257" y="100"/>
                  <a:pt x="254" y="97"/>
                  <a:pt x="249" y="97"/>
                </a:cubicBezTo>
              </a:path>
            </a:pathLst>
          </a:custGeom>
          <a:solidFill>
            <a:schemeClr val="l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Light"/>
              <a:ea typeface="Montserrat Light"/>
              <a:cs typeface="Montserrat Light"/>
              <a:sym typeface="Montserrat Light"/>
            </a:endParaRPr>
          </a:p>
        </p:txBody>
      </p:sp>
      <p:sp>
        <p:nvSpPr>
          <p:cNvPr id="714" name="Google Shape;714;p57"/>
          <p:cNvSpPr txBox="1"/>
          <p:nvPr>
            <p:ph idx="1" type="body"/>
          </p:nvPr>
        </p:nvSpPr>
        <p:spPr>
          <a:xfrm>
            <a:off x="558141" y="2842932"/>
            <a:ext cx="5216451" cy="2743200"/>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15" name="Google Shape;715;p57"/>
          <p:cNvSpPr txBox="1"/>
          <p:nvPr>
            <p:ph idx="2" type="body"/>
          </p:nvPr>
        </p:nvSpPr>
        <p:spPr>
          <a:xfrm>
            <a:off x="8005263" y="819996"/>
            <a:ext cx="3804148" cy="492443"/>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16" name="Google Shape;716;p57"/>
          <p:cNvSpPr txBox="1"/>
          <p:nvPr>
            <p:ph idx="3" type="body"/>
          </p:nvPr>
        </p:nvSpPr>
        <p:spPr>
          <a:xfrm>
            <a:off x="8005263" y="1482936"/>
            <a:ext cx="3804148" cy="666303"/>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17" name="Google Shape;717;p57"/>
          <p:cNvSpPr txBox="1"/>
          <p:nvPr>
            <p:ph idx="4" type="body"/>
          </p:nvPr>
        </p:nvSpPr>
        <p:spPr>
          <a:xfrm>
            <a:off x="8005263" y="2704898"/>
            <a:ext cx="3804148" cy="492443"/>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18" name="Google Shape;718;p57"/>
          <p:cNvSpPr txBox="1"/>
          <p:nvPr>
            <p:ph idx="5" type="body"/>
          </p:nvPr>
        </p:nvSpPr>
        <p:spPr>
          <a:xfrm>
            <a:off x="8005263" y="3367838"/>
            <a:ext cx="3804148" cy="666303"/>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19" name="Google Shape;719;p57"/>
          <p:cNvSpPr txBox="1"/>
          <p:nvPr>
            <p:ph idx="6" type="body"/>
          </p:nvPr>
        </p:nvSpPr>
        <p:spPr>
          <a:xfrm>
            <a:off x="8005263" y="4589800"/>
            <a:ext cx="3804148" cy="492443"/>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20" name="Google Shape;720;p57"/>
          <p:cNvSpPr txBox="1"/>
          <p:nvPr>
            <p:ph idx="7" type="body"/>
          </p:nvPr>
        </p:nvSpPr>
        <p:spPr>
          <a:xfrm>
            <a:off x="8005263" y="5252740"/>
            <a:ext cx="3804148" cy="666303"/>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21" name="Google Shape;721;p57"/>
          <p:cNvSpPr txBox="1"/>
          <p:nvPr>
            <p:ph idx="8" type="body"/>
          </p:nvPr>
        </p:nvSpPr>
        <p:spPr>
          <a:xfrm>
            <a:off x="558141" y="658898"/>
            <a:ext cx="5216452" cy="609074"/>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722" name="Google Shape;722;p57"/>
          <p:cNvSpPr txBox="1"/>
          <p:nvPr>
            <p:ph idx="9" type="body"/>
          </p:nvPr>
        </p:nvSpPr>
        <p:spPr>
          <a:xfrm>
            <a:off x="558141" y="302372"/>
            <a:ext cx="5216452"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723" name="Google Shape;723;p57"/>
          <p:cNvCxnSpPr/>
          <p:nvPr/>
        </p:nvCxnSpPr>
        <p:spPr>
          <a:xfrm rot="10800000">
            <a:off x="379412" y="261553"/>
            <a:ext cx="0" cy="1006419"/>
          </a:xfrm>
          <a:prstGeom prst="straightConnector1">
            <a:avLst/>
          </a:prstGeom>
          <a:noFill/>
          <a:ln cap="flat" cmpd="sng" w="38100">
            <a:solidFill>
              <a:schemeClr val="dk2"/>
            </a:solidFill>
            <a:prstDash val="solid"/>
            <a:round/>
            <a:headEnd len="sm" w="sm" type="none"/>
            <a:tailEnd len="sm" w="sm" type="none"/>
          </a:ln>
        </p:spPr>
      </p:cxnSp>
    </p:spTree>
  </p:cSld>
  <p:clrMapOvr>
    <a:masterClrMapping/>
  </p:clrMapOvr>
  <p:transition spd="slow">
    <p:fade thruBlk="1"/>
  </p:transition>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43">
    <p:spTree>
      <p:nvGrpSpPr>
        <p:cNvPr id="724" name="Shape 724"/>
        <p:cNvGrpSpPr/>
        <p:nvPr/>
      </p:nvGrpSpPr>
      <p:grpSpPr>
        <a:xfrm>
          <a:off x="0" y="0"/>
          <a:ext cx="0" cy="0"/>
          <a:chOff x="0" y="0"/>
          <a:chExt cx="0" cy="0"/>
        </a:xfrm>
      </p:grpSpPr>
      <p:sp>
        <p:nvSpPr>
          <p:cNvPr id="725" name="Google Shape;725;p58"/>
          <p:cNvSpPr/>
          <p:nvPr/>
        </p:nvSpPr>
        <p:spPr>
          <a:xfrm>
            <a:off x="6322934" y="844524"/>
            <a:ext cx="602373" cy="602373"/>
          </a:xfrm>
          <a:custGeom>
            <a:rect b="b" l="l" r="r" t="t"/>
            <a:pathLst>
              <a:path extrusionOk="0" h="353" w="353">
                <a:moveTo>
                  <a:pt x="176" y="221"/>
                </a:moveTo>
                <a:cubicBezTo>
                  <a:pt x="102" y="147"/>
                  <a:pt x="102" y="147"/>
                  <a:pt x="102" y="147"/>
                </a:cubicBezTo>
                <a:cubicBezTo>
                  <a:pt x="100" y="146"/>
                  <a:pt x="98" y="145"/>
                  <a:pt x="96" y="145"/>
                </a:cubicBezTo>
                <a:cubicBezTo>
                  <a:pt x="91" y="145"/>
                  <a:pt x="88" y="148"/>
                  <a:pt x="88" y="153"/>
                </a:cubicBezTo>
                <a:cubicBezTo>
                  <a:pt x="88" y="155"/>
                  <a:pt x="89" y="157"/>
                  <a:pt x="90" y="158"/>
                </a:cubicBezTo>
                <a:cubicBezTo>
                  <a:pt x="170" y="239"/>
                  <a:pt x="170" y="239"/>
                  <a:pt x="170" y="239"/>
                </a:cubicBezTo>
                <a:cubicBezTo>
                  <a:pt x="172" y="240"/>
                  <a:pt x="174" y="241"/>
                  <a:pt x="176" y="241"/>
                </a:cubicBezTo>
                <a:cubicBezTo>
                  <a:pt x="178" y="241"/>
                  <a:pt x="180" y="240"/>
                  <a:pt x="182" y="238"/>
                </a:cubicBezTo>
                <a:cubicBezTo>
                  <a:pt x="182" y="238"/>
                  <a:pt x="182" y="238"/>
                  <a:pt x="182" y="238"/>
                </a:cubicBezTo>
                <a:cubicBezTo>
                  <a:pt x="316" y="98"/>
                  <a:pt x="316" y="98"/>
                  <a:pt x="316" y="98"/>
                </a:cubicBezTo>
                <a:cubicBezTo>
                  <a:pt x="316" y="98"/>
                  <a:pt x="316" y="98"/>
                  <a:pt x="316" y="98"/>
                </a:cubicBezTo>
                <a:cubicBezTo>
                  <a:pt x="328" y="86"/>
                  <a:pt x="328" y="86"/>
                  <a:pt x="328" y="86"/>
                </a:cubicBezTo>
                <a:cubicBezTo>
                  <a:pt x="328" y="86"/>
                  <a:pt x="328" y="86"/>
                  <a:pt x="327" y="86"/>
                </a:cubicBezTo>
                <a:cubicBezTo>
                  <a:pt x="351" y="62"/>
                  <a:pt x="351" y="62"/>
                  <a:pt x="351" y="62"/>
                </a:cubicBezTo>
                <a:cubicBezTo>
                  <a:pt x="351" y="62"/>
                  <a:pt x="351" y="62"/>
                  <a:pt x="351" y="62"/>
                </a:cubicBezTo>
                <a:cubicBezTo>
                  <a:pt x="352" y="60"/>
                  <a:pt x="353" y="58"/>
                  <a:pt x="353" y="56"/>
                </a:cubicBezTo>
                <a:cubicBezTo>
                  <a:pt x="353" y="52"/>
                  <a:pt x="349" y="48"/>
                  <a:pt x="345" y="48"/>
                </a:cubicBezTo>
                <a:cubicBezTo>
                  <a:pt x="342" y="48"/>
                  <a:pt x="340" y="49"/>
                  <a:pt x="339" y="51"/>
                </a:cubicBezTo>
                <a:cubicBezTo>
                  <a:pt x="339" y="51"/>
                  <a:pt x="339" y="51"/>
                  <a:pt x="339" y="51"/>
                </a:cubicBezTo>
                <a:cubicBezTo>
                  <a:pt x="318" y="72"/>
                  <a:pt x="318" y="72"/>
                  <a:pt x="318" y="72"/>
                </a:cubicBezTo>
                <a:cubicBezTo>
                  <a:pt x="318" y="72"/>
                  <a:pt x="318" y="72"/>
                  <a:pt x="318" y="72"/>
                </a:cubicBezTo>
                <a:cubicBezTo>
                  <a:pt x="307" y="84"/>
                  <a:pt x="307" y="84"/>
                  <a:pt x="307" y="84"/>
                </a:cubicBezTo>
                <a:cubicBezTo>
                  <a:pt x="307" y="84"/>
                  <a:pt x="307" y="84"/>
                  <a:pt x="307" y="84"/>
                </a:cubicBezTo>
                <a:lnTo>
                  <a:pt x="176" y="221"/>
                </a:lnTo>
                <a:close/>
                <a:moveTo>
                  <a:pt x="339" y="109"/>
                </a:moveTo>
                <a:cubicBezTo>
                  <a:pt x="335" y="106"/>
                  <a:pt x="330" y="106"/>
                  <a:pt x="327" y="109"/>
                </a:cubicBezTo>
                <a:cubicBezTo>
                  <a:pt x="325" y="111"/>
                  <a:pt x="324" y="115"/>
                  <a:pt x="325" y="117"/>
                </a:cubicBezTo>
                <a:cubicBezTo>
                  <a:pt x="325" y="117"/>
                  <a:pt x="325" y="117"/>
                  <a:pt x="325" y="117"/>
                </a:cubicBezTo>
                <a:cubicBezTo>
                  <a:pt x="333" y="136"/>
                  <a:pt x="337" y="156"/>
                  <a:pt x="337" y="177"/>
                </a:cubicBezTo>
                <a:cubicBezTo>
                  <a:pt x="337" y="265"/>
                  <a:pt x="265" y="337"/>
                  <a:pt x="176" y="337"/>
                </a:cubicBezTo>
                <a:cubicBezTo>
                  <a:pt x="88" y="337"/>
                  <a:pt x="16" y="265"/>
                  <a:pt x="16" y="177"/>
                </a:cubicBezTo>
                <a:cubicBezTo>
                  <a:pt x="16" y="88"/>
                  <a:pt x="88" y="16"/>
                  <a:pt x="176" y="16"/>
                </a:cubicBezTo>
                <a:cubicBezTo>
                  <a:pt x="222" y="16"/>
                  <a:pt x="262" y="35"/>
                  <a:pt x="292" y="65"/>
                </a:cubicBezTo>
                <a:cubicBezTo>
                  <a:pt x="292" y="65"/>
                  <a:pt x="292" y="65"/>
                  <a:pt x="292" y="65"/>
                </a:cubicBezTo>
                <a:cubicBezTo>
                  <a:pt x="295" y="68"/>
                  <a:pt x="300" y="68"/>
                  <a:pt x="303" y="65"/>
                </a:cubicBezTo>
                <a:cubicBezTo>
                  <a:pt x="306" y="62"/>
                  <a:pt x="306" y="57"/>
                  <a:pt x="303" y="54"/>
                </a:cubicBezTo>
                <a:cubicBezTo>
                  <a:pt x="302" y="53"/>
                  <a:pt x="302" y="53"/>
                  <a:pt x="302" y="53"/>
                </a:cubicBezTo>
                <a:cubicBezTo>
                  <a:pt x="270" y="20"/>
                  <a:pt x="225" y="0"/>
                  <a:pt x="176" y="0"/>
                </a:cubicBezTo>
                <a:cubicBezTo>
                  <a:pt x="79" y="0"/>
                  <a:pt x="0" y="79"/>
                  <a:pt x="0" y="177"/>
                </a:cubicBezTo>
                <a:cubicBezTo>
                  <a:pt x="0" y="274"/>
                  <a:pt x="79" y="353"/>
                  <a:pt x="176" y="353"/>
                </a:cubicBezTo>
                <a:cubicBezTo>
                  <a:pt x="274" y="353"/>
                  <a:pt x="353" y="274"/>
                  <a:pt x="353" y="177"/>
                </a:cubicBezTo>
                <a:cubicBezTo>
                  <a:pt x="353" y="154"/>
                  <a:pt x="348" y="132"/>
                  <a:pt x="341" y="112"/>
                </a:cubicBezTo>
                <a:cubicBezTo>
                  <a:pt x="340" y="111"/>
                  <a:pt x="340" y="110"/>
                  <a:pt x="339" y="109"/>
                </a:cubicBezTo>
              </a:path>
            </a:pathLst>
          </a:custGeom>
          <a:solidFill>
            <a:schemeClr val="accen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Light"/>
              <a:ea typeface="Montserrat Light"/>
              <a:cs typeface="Montserrat Light"/>
              <a:sym typeface="Montserrat Light"/>
            </a:endParaRPr>
          </a:p>
        </p:txBody>
      </p:sp>
      <p:sp>
        <p:nvSpPr>
          <p:cNvPr id="726" name="Google Shape;726;p58"/>
          <p:cNvSpPr/>
          <p:nvPr/>
        </p:nvSpPr>
        <p:spPr>
          <a:xfrm>
            <a:off x="6322934" y="2261141"/>
            <a:ext cx="602373" cy="602373"/>
          </a:xfrm>
          <a:custGeom>
            <a:rect b="b" l="l" r="r" t="t"/>
            <a:pathLst>
              <a:path extrusionOk="0" h="353" w="353">
                <a:moveTo>
                  <a:pt x="176" y="221"/>
                </a:moveTo>
                <a:cubicBezTo>
                  <a:pt x="102" y="147"/>
                  <a:pt x="102" y="147"/>
                  <a:pt x="102" y="147"/>
                </a:cubicBezTo>
                <a:cubicBezTo>
                  <a:pt x="100" y="146"/>
                  <a:pt x="98" y="145"/>
                  <a:pt x="96" y="145"/>
                </a:cubicBezTo>
                <a:cubicBezTo>
                  <a:pt x="91" y="145"/>
                  <a:pt x="88" y="148"/>
                  <a:pt x="88" y="153"/>
                </a:cubicBezTo>
                <a:cubicBezTo>
                  <a:pt x="88" y="155"/>
                  <a:pt x="89" y="157"/>
                  <a:pt x="90" y="158"/>
                </a:cubicBezTo>
                <a:cubicBezTo>
                  <a:pt x="170" y="239"/>
                  <a:pt x="170" y="239"/>
                  <a:pt x="170" y="239"/>
                </a:cubicBezTo>
                <a:cubicBezTo>
                  <a:pt x="172" y="240"/>
                  <a:pt x="174" y="241"/>
                  <a:pt x="176" y="241"/>
                </a:cubicBezTo>
                <a:cubicBezTo>
                  <a:pt x="178" y="241"/>
                  <a:pt x="180" y="240"/>
                  <a:pt x="182" y="238"/>
                </a:cubicBezTo>
                <a:cubicBezTo>
                  <a:pt x="182" y="238"/>
                  <a:pt x="182" y="238"/>
                  <a:pt x="182" y="238"/>
                </a:cubicBezTo>
                <a:cubicBezTo>
                  <a:pt x="316" y="98"/>
                  <a:pt x="316" y="98"/>
                  <a:pt x="316" y="98"/>
                </a:cubicBezTo>
                <a:cubicBezTo>
                  <a:pt x="316" y="98"/>
                  <a:pt x="316" y="98"/>
                  <a:pt x="316" y="98"/>
                </a:cubicBezTo>
                <a:cubicBezTo>
                  <a:pt x="328" y="86"/>
                  <a:pt x="328" y="86"/>
                  <a:pt x="328" y="86"/>
                </a:cubicBezTo>
                <a:cubicBezTo>
                  <a:pt x="328" y="86"/>
                  <a:pt x="328" y="86"/>
                  <a:pt x="327" y="86"/>
                </a:cubicBezTo>
                <a:cubicBezTo>
                  <a:pt x="351" y="62"/>
                  <a:pt x="351" y="62"/>
                  <a:pt x="351" y="62"/>
                </a:cubicBezTo>
                <a:cubicBezTo>
                  <a:pt x="351" y="62"/>
                  <a:pt x="351" y="62"/>
                  <a:pt x="351" y="62"/>
                </a:cubicBezTo>
                <a:cubicBezTo>
                  <a:pt x="352" y="60"/>
                  <a:pt x="353" y="58"/>
                  <a:pt x="353" y="56"/>
                </a:cubicBezTo>
                <a:cubicBezTo>
                  <a:pt x="353" y="52"/>
                  <a:pt x="349" y="48"/>
                  <a:pt x="345" y="48"/>
                </a:cubicBezTo>
                <a:cubicBezTo>
                  <a:pt x="342" y="48"/>
                  <a:pt x="340" y="49"/>
                  <a:pt x="339" y="51"/>
                </a:cubicBezTo>
                <a:cubicBezTo>
                  <a:pt x="339" y="51"/>
                  <a:pt x="339" y="51"/>
                  <a:pt x="339" y="51"/>
                </a:cubicBezTo>
                <a:cubicBezTo>
                  <a:pt x="318" y="72"/>
                  <a:pt x="318" y="72"/>
                  <a:pt x="318" y="72"/>
                </a:cubicBezTo>
                <a:cubicBezTo>
                  <a:pt x="318" y="72"/>
                  <a:pt x="318" y="72"/>
                  <a:pt x="318" y="72"/>
                </a:cubicBezTo>
                <a:cubicBezTo>
                  <a:pt x="307" y="84"/>
                  <a:pt x="307" y="84"/>
                  <a:pt x="307" y="84"/>
                </a:cubicBezTo>
                <a:cubicBezTo>
                  <a:pt x="307" y="84"/>
                  <a:pt x="307" y="84"/>
                  <a:pt x="307" y="84"/>
                </a:cubicBezTo>
                <a:lnTo>
                  <a:pt x="176" y="221"/>
                </a:lnTo>
                <a:close/>
                <a:moveTo>
                  <a:pt x="339" y="109"/>
                </a:moveTo>
                <a:cubicBezTo>
                  <a:pt x="335" y="106"/>
                  <a:pt x="330" y="106"/>
                  <a:pt x="327" y="109"/>
                </a:cubicBezTo>
                <a:cubicBezTo>
                  <a:pt x="325" y="111"/>
                  <a:pt x="324" y="115"/>
                  <a:pt x="325" y="117"/>
                </a:cubicBezTo>
                <a:cubicBezTo>
                  <a:pt x="325" y="117"/>
                  <a:pt x="325" y="117"/>
                  <a:pt x="325" y="117"/>
                </a:cubicBezTo>
                <a:cubicBezTo>
                  <a:pt x="333" y="136"/>
                  <a:pt x="337" y="156"/>
                  <a:pt x="337" y="177"/>
                </a:cubicBezTo>
                <a:cubicBezTo>
                  <a:pt x="337" y="265"/>
                  <a:pt x="265" y="337"/>
                  <a:pt x="176" y="337"/>
                </a:cubicBezTo>
                <a:cubicBezTo>
                  <a:pt x="88" y="337"/>
                  <a:pt x="16" y="265"/>
                  <a:pt x="16" y="177"/>
                </a:cubicBezTo>
                <a:cubicBezTo>
                  <a:pt x="16" y="88"/>
                  <a:pt x="88" y="16"/>
                  <a:pt x="176" y="16"/>
                </a:cubicBezTo>
                <a:cubicBezTo>
                  <a:pt x="222" y="16"/>
                  <a:pt x="262" y="35"/>
                  <a:pt x="292" y="65"/>
                </a:cubicBezTo>
                <a:cubicBezTo>
                  <a:pt x="292" y="65"/>
                  <a:pt x="292" y="65"/>
                  <a:pt x="292" y="65"/>
                </a:cubicBezTo>
                <a:cubicBezTo>
                  <a:pt x="295" y="68"/>
                  <a:pt x="300" y="68"/>
                  <a:pt x="303" y="65"/>
                </a:cubicBezTo>
                <a:cubicBezTo>
                  <a:pt x="306" y="62"/>
                  <a:pt x="306" y="57"/>
                  <a:pt x="303" y="54"/>
                </a:cubicBezTo>
                <a:cubicBezTo>
                  <a:pt x="302" y="53"/>
                  <a:pt x="302" y="53"/>
                  <a:pt x="302" y="53"/>
                </a:cubicBezTo>
                <a:cubicBezTo>
                  <a:pt x="270" y="20"/>
                  <a:pt x="225" y="0"/>
                  <a:pt x="176" y="0"/>
                </a:cubicBezTo>
                <a:cubicBezTo>
                  <a:pt x="79" y="0"/>
                  <a:pt x="0" y="79"/>
                  <a:pt x="0" y="177"/>
                </a:cubicBezTo>
                <a:cubicBezTo>
                  <a:pt x="0" y="274"/>
                  <a:pt x="79" y="353"/>
                  <a:pt x="176" y="353"/>
                </a:cubicBezTo>
                <a:cubicBezTo>
                  <a:pt x="274" y="353"/>
                  <a:pt x="353" y="274"/>
                  <a:pt x="353" y="177"/>
                </a:cubicBezTo>
                <a:cubicBezTo>
                  <a:pt x="353" y="154"/>
                  <a:pt x="348" y="132"/>
                  <a:pt x="341" y="112"/>
                </a:cubicBezTo>
                <a:cubicBezTo>
                  <a:pt x="340" y="111"/>
                  <a:pt x="340" y="110"/>
                  <a:pt x="339" y="109"/>
                </a:cubicBezTo>
              </a:path>
            </a:pathLst>
          </a:custGeom>
          <a:solidFill>
            <a:schemeClr val="accen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Light"/>
              <a:ea typeface="Montserrat Light"/>
              <a:cs typeface="Montserrat Light"/>
              <a:sym typeface="Montserrat Light"/>
            </a:endParaRPr>
          </a:p>
        </p:txBody>
      </p:sp>
      <p:sp>
        <p:nvSpPr>
          <p:cNvPr id="727" name="Google Shape;727;p58"/>
          <p:cNvSpPr/>
          <p:nvPr/>
        </p:nvSpPr>
        <p:spPr>
          <a:xfrm>
            <a:off x="6322934" y="3677759"/>
            <a:ext cx="602373" cy="602373"/>
          </a:xfrm>
          <a:custGeom>
            <a:rect b="b" l="l" r="r" t="t"/>
            <a:pathLst>
              <a:path extrusionOk="0" h="353" w="353">
                <a:moveTo>
                  <a:pt x="176" y="221"/>
                </a:moveTo>
                <a:cubicBezTo>
                  <a:pt x="102" y="147"/>
                  <a:pt x="102" y="147"/>
                  <a:pt x="102" y="147"/>
                </a:cubicBezTo>
                <a:cubicBezTo>
                  <a:pt x="100" y="146"/>
                  <a:pt x="98" y="145"/>
                  <a:pt x="96" y="145"/>
                </a:cubicBezTo>
                <a:cubicBezTo>
                  <a:pt x="91" y="145"/>
                  <a:pt x="88" y="148"/>
                  <a:pt x="88" y="153"/>
                </a:cubicBezTo>
                <a:cubicBezTo>
                  <a:pt x="88" y="155"/>
                  <a:pt x="89" y="157"/>
                  <a:pt x="90" y="158"/>
                </a:cubicBezTo>
                <a:cubicBezTo>
                  <a:pt x="170" y="239"/>
                  <a:pt x="170" y="239"/>
                  <a:pt x="170" y="239"/>
                </a:cubicBezTo>
                <a:cubicBezTo>
                  <a:pt x="172" y="240"/>
                  <a:pt x="174" y="241"/>
                  <a:pt x="176" y="241"/>
                </a:cubicBezTo>
                <a:cubicBezTo>
                  <a:pt x="178" y="241"/>
                  <a:pt x="180" y="240"/>
                  <a:pt x="182" y="238"/>
                </a:cubicBezTo>
                <a:cubicBezTo>
                  <a:pt x="182" y="238"/>
                  <a:pt x="182" y="238"/>
                  <a:pt x="182" y="238"/>
                </a:cubicBezTo>
                <a:cubicBezTo>
                  <a:pt x="316" y="98"/>
                  <a:pt x="316" y="98"/>
                  <a:pt x="316" y="98"/>
                </a:cubicBezTo>
                <a:cubicBezTo>
                  <a:pt x="316" y="98"/>
                  <a:pt x="316" y="98"/>
                  <a:pt x="316" y="98"/>
                </a:cubicBezTo>
                <a:cubicBezTo>
                  <a:pt x="328" y="86"/>
                  <a:pt x="328" y="86"/>
                  <a:pt x="328" y="86"/>
                </a:cubicBezTo>
                <a:cubicBezTo>
                  <a:pt x="328" y="86"/>
                  <a:pt x="328" y="86"/>
                  <a:pt x="327" y="86"/>
                </a:cubicBezTo>
                <a:cubicBezTo>
                  <a:pt x="351" y="62"/>
                  <a:pt x="351" y="62"/>
                  <a:pt x="351" y="62"/>
                </a:cubicBezTo>
                <a:cubicBezTo>
                  <a:pt x="351" y="62"/>
                  <a:pt x="351" y="62"/>
                  <a:pt x="351" y="62"/>
                </a:cubicBezTo>
                <a:cubicBezTo>
                  <a:pt x="352" y="60"/>
                  <a:pt x="353" y="58"/>
                  <a:pt x="353" y="56"/>
                </a:cubicBezTo>
                <a:cubicBezTo>
                  <a:pt x="353" y="52"/>
                  <a:pt x="349" y="48"/>
                  <a:pt x="345" y="48"/>
                </a:cubicBezTo>
                <a:cubicBezTo>
                  <a:pt x="342" y="48"/>
                  <a:pt x="340" y="49"/>
                  <a:pt x="339" y="51"/>
                </a:cubicBezTo>
                <a:cubicBezTo>
                  <a:pt x="339" y="51"/>
                  <a:pt x="339" y="51"/>
                  <a:pt x="339" y="51"/>
                </a:cubicBezTo>
                <a:cubicBezTo>
                  <a:pt x="318" y="72"/>
                  <a:pt x="318" y="72"/>
                  <a:pt x="318" y="72"/>
                </a:cubicBezTo>
                <a:cubicBezTo>
                  <a:pt x="318" y="72"/>
                  <a:pt x="318" y="72"/>
                  <a:pt x="318" y="72"/>
                </a:cubicBezTo>
                <a:cubicBezTo>
                  <a:pt x="307" y="84"/>
                  <a:pt x="307" y="84"/>
                  <a:pt x="307" y="84"/>
                </a:cubicBezTo>
                <a:cubicBezTo>
                  <a:pt x="307" y="84"/>
                  <a:pt x="307" y="84"/>
                  <a:pt x="307" y="84"/>
                </a:cubicBezTo>
                <a:lnTo>
                  <a:pt x="176" y="221"/>
                </a:lnTo>
                <a:close/>
                <a:moveTo>
                  <a:pt x="339" y="109"/>
                </a:moveTo>
                <a:cubicBezTo>
                  <a:pt x="335" y="106"/>
                  <a:pt x="330" y="106"/>
                  <a:pt x="327" y="109"/>
                </a:cubicBezTo>
                <a:cubicBezTo>
                  <a:pt x="325" y="111"/>
                  <a:pt x="324" y="115"/>
                  <a:pt x="325" y="117"/>
                </a:cubicBezTo>
                <a:cubicBezTo>
                  <a:pt x="325" y="117"/>
                  <a:pt x="325" y="117"/>
                  <a:pt x="325" y="117"/>
                </a:cubicBezTo>
                <a:cubicBezTo>
                  <a:pt x="333" y="136"/>
                  <a:pt x="337" y="156"/>
                  <a:pt x="337" y="177"/>
                </a:cubicBezTo>
                <a:cubicBezTo>
                  <a:pt x="337" y="265"/>
                  <a:pt x="265" y="337"/>
                  <a:pt x="176" y="337"/>
                </a:cubicBezTo>
                <a:cubicBezTo>
                  <a:pt x="88" y="337"/>
                  <a:pt x="16" y="265"/>
                  <a:pt x="16" y="177"/>
                </a:cubicBezTo>
                <a:cubicBezTo>
                  <a:pt x="16" y="88"/>
                  <a:pt x="88" y="16"/>
                  <a:pt x="176" y="16"/>
                </a:cubicBezTo>
                <a:cubicBezTo>
                  <a:pt x="222" y="16"/>
                  <a:pt x="262" y="35"/>
                  <a:pt x="292" y="65"/>
                </a:cubicBezTo>
                <a:cubicBezTo>
                  <a:pt x="292" y="65"/>
                  <a:pt x="292" y="65"/>
                  <a:pt x="292" y="65"/>
                </a:cubicBezTo>
                <a:cubicBezTo>
                  <a:pt x="295" y="68"/>
                  <a:pt x="300" y="68"/>
                  <a:pt x="303" y="65"/>
                </a:cubicBezTo>
                <a:cubicBezTo>
                  <a:pt x="306" y="62"/>
                  <a:pt x="306" y="57"/>
                  <a:pt x="303" y="54"/>
                </a:cubicBezTo>
                <a:cubicBezTo>
                  <a:pt x="302" y="53"/>
                  <a:pt x="302" y="53"/>
                  <a:pt x="302" y="53"/>
                </a:cubicBezTo>
                <a:cubicBezTo>
                  <a:pt x="270" y="20"/>
                  <a:pt x="225" y="0"/>
                  <a:pt x="176" y="0"/>
                </a:cubicBezTo>
                <a:cubicBezTo>
                  <a:pt x="79" y="0"/>
                  <a:pt x="0" y="79"/>
                  <a:pt x="0" y="177"/>
                </a:cubicBezTo>
                <a:cubicBezTo>
                  <a:pt x="0" y="274"/>
                  <a:pt x="79" y="353"/>
                  <a:pt x="176" y="353"/>
                </a:cubicBezTo>
                <a:cubicBezTo>
                  <a:pt x="274" y="353"/>
                  <a:pt x="353" y="274"/>
                  <a:pt x="353" y="177"/>
                </a:cubicBezTo>
                <a:cubicBezTo>
                  <a:pt x="353" y="154"/>
                  <a:pt x="348" y="132"/>
                  <a:pt x="341" y="112"/>
                </a:cubicBezTo>
                <a:cubicBezTo>
                  <a:pt x="340" y="111"/>
                  <a:pt x="340" y="110"/>
                  <a:pt x="339" y="109"/>
                </a:cubicBezTo>
              </a:path>
            </a:pathLst>
          </a:custGeom>
          <a:solidFill>
            <a:schemeClr val="accen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Light"/>
              <a:ea typeface="Montserrat Light"/>
              <a:cs typeface="Montserrat Light"/>
              <a:sym typeface="Montserrat Light"/>
            </a:endParaRPr>
          </a:p>
        </p:txBody>
      </p:sp>
      <p:sp>
        <p:nvSpPr>
          <p:cNvPr id="728" name="Google Shape;728;p58"/>
          <p:cNvSpPr/>
          <p:nvPr/>
        </p:nvSpPr>
        <p:spPr>
          <a:xfrm>
            <a:off x="6322934" y="5094376"/>
            <a:ext cx="602373" cy="602373"/>
          </a:xfrm>
          <a:custGeom>
            <a:rect b="b" l="l" r="r" t="t"/>
            <a:pathLst>
              <a:path extrusionOk="0" h="353" w="353">
                <a:moveTo>
                  <a:pt x="176" y="221"/>
                </a:moveTo>
                <a:cubicBezTo>
                  <a:pt x="102" y="147"/>
                  <a:pt x="102" y="147"/>
                  <a:pt x="102" y="147"/>
                </a:cubicBezTo>
                <a:cubicBezTo>
                  <a:pt x="100" y="146"/>
                  <a:pt x="98" y="145"/>
                  <a:pt x="96" y="145"/>
                </a:cubicBezTo>
                <a:cubicBezTo>
                  <a:pt x="91" y="145"/>
                  <a:pt x="88" y="148"/>
                  <a:pt x="88" y="153"/>
                </a:cubicBezTo>
                <a:cubicBezTo>
                  <a:pt x="88" y="155"/>
                  <a:pt x="89" y="157"/>
                  <a:pt x="90" y="158"/>
                </a:cubicBezTo>
                <a:cubicBezTo>
                  <a:pt x="170" y="239"/>
                  <a:pt x="170" y="239"/>
                  <a:pt x="170" y="239"/>
                </a:cubicBezTo>
                <a:cubicBezTo>
                  <a:pt x="172" y="240"/>
                  <a:pt x="174" y="241"/>
                  <a:pt x="176" y="241"/>
                </a:cubicBezTo>
                <a:cubicBezTo>
                  <a:pt x="178" y="241"/>
                  <a:pt x="180" y="240"/>
                  <a:pt x="182" y="238"/>
                </a:cubicBezTo>
                <a:cubicBezTo>
                  <a:pt x="182" y="238"/>
                  <a:pt x="182" y="238"/>
                  <a:pt x="182" y="238"/>
                </a:cubicBezTo>
                <a:cubicBezTo>
                  <a:pt x="316" y="98"/>
                  <a:pt x="316" y="98"/>
                  <a:pt x="316" y="98"/>
                </a:cubicBezTo>
                <a:cubicBezTo>
                  <a:pt x="316" y="98"/>
                  <a:pt x="316" y="98"/>
                  <a:pt x="316" y="98"/>
                </a:cubicBezTo>
                <a:cubicBezTo>
                  <a:pt x="328" y="86"/>
                  <a:pt x="328" y="86"/>
                  <a:pt x="328" y="86"/>
                </a:cubicBezTo>
                <a:cubicBezTo>
                  <a:pt x="328" y="86"/>
                  <a:pt x="328" y="86"/>
                  <a:pt x="327" y="86"/>
                </a:cubicBezTo>
                <a:cubicBezTo>
                  <a:pt x="351" y="62"/>
                  <a:pt x="351" y="62"/>
                  <a:pt x="351" y="62"/>
                </a:cubicBezTo>
                <a:cubicBezTo>
                  <a:pt x="351" y="62"/>
                  <a:pt x="351" y="62"/>
                  <a:pt x="351" y="62"/>
                </a:cubicBezTo>
                <a:cubicBezTo>
                  <a:pt x="352" y="60"/>
                  <a:pt x="353" y="58"/>
                  <a:pt x="353" y="56"/>
                </a:cubicBezTo>
                <a:cubicBezTo>
                  <a:pt x="353" y="52"/>
                  <a:pt x="349" y="48"/>
                  <a:pt x="345" y="48"/>
                </a:cubicBezTo>
                <a:cubicBezTo>
                  <a:pt x="342" y="48"/>
                  <a:pt x="340" y="49"/>
                  <a:pt x="339" y="51"/>
                </a:cubicBezTo>
                <a:cubicBezTo>
                  <a:pt x="339" y="51"/>
                  <a:pt x="339" y="51"/>
                  <a:pt x="339" y="51"/>
                </a:cubicBezTo>
                <a:cubicBezTo>
                  <a:pt x="318" y="72"/>
                  <a:pt x="318" y="72"/>
                  <a:pt x="318" y="72"/>
                </a:cubicBezTo>
                <a:cubicBezTo>
                  <a:pt x="318" y="72"/>
                  <a:pt x="318" y="72"/>
                  <a:pt x="318" y="72"/>
                </a:cubicBezTo>
                <a:cubicBezTo>
                  <a:pt x="307" y="84"/>
                  <a:pt x="307" y="84"/>
                  <a:pt x="307" y="84"/>
                </a:cubicBezTo>
                <a:cubicBezTo>
                  <a:pt x="307" y="84"/>
                  <a:pt x="307" y="84"/>
                  <a:pt x="307" y="84"/>
                </a:cubicBezTo>
                <a:lnTo>
                  <a:pt x="176" y="221"/>
                </a:lnTo>
                <a:close/>
                <a:moveTo>
                  <a:pt x="339" y="109"/>
                </a:moveTo>
                <a:cubicBezTo>
                  <a:pt x="335" y="106"/>
                  <a:pt x="330" y="106"/>
                  <a:pt x="327" y="109"/>
                </a:cubicBezTo>
                <a:cubicBezTo>
                  <a:pt x="325" y="111"/>
                  <a:pt x="324" y="115"/>
                  <a:pt x="325" y="117"/>
                </a:cubicBezTo>
                <a:cubicBezTo>
                  <a:pt x="325" y="117"/>
                  <a:pt x="325" y="117"/>
                  <a:pt x="325" y="117"/>
                </a:cubicBezTo>
                <a:cubicBezTo>
                  <a:pt x="333" y="136"/>
                  <a:pt x="337" y="156"/>
                  <a:pt x="337" y="177"/>
                </a:cubicBezTo>
                <a:cubicBezTo>
                  <a:pt x="337" y="265"/>
                  <a:pt x="265" y="337"/>
                  <a:pt x="176" y="337"/>
                </a:cubicBezTo>
                <a:cubicBezTo>
                  <a:pt x="88" y="337"/>
                  <a:pt x="16" y="265"/>
                  <a:pt x="16" y="177"/>
                </a:cubicBezTo>
                <a:cubicBezTo>
                  <a:pt x="16" y="88"/>
                  <a:pt x="88" y="16"/>
                  <a:pt x="176" y="16"/>
                </a:cubicBezTo>
                <a:cubicBezTo>
                  <a:pt x="222" y="16"/>
                  <a:pt x="262" y="35"/>
                  <a:pt x="292" y="65"/>
                </a:cubicBezTo>
                <a:cubicBezTo>
                  <a:pt x="292" y="65"/>
                  <a:pt x="292" y="65"/>
                  <a:pt x="292" y="65"/>
                </a:cubicBezTo>
                <a:cubicBezTo>
                  <a:pt x="295" y="68"/>
                  <a:pt x="300" y="68"/>
                  <a:pt x="303" y="65"/>
                </a:cubicBezTo>
                <a:cubicBezTo>
                  <a:pt x="306" y="62"/>
                  <a:pt x="306" y="57"/>
                  <a:pt x="303" y="54"/>
                </a:cubicBezTo>
                <a:cubicBezTo>
                  <a:pt x="302" y="53"/>
                  <a:pt x="302" y="53"/>
                  <a:pt x="302" y="53"/>
                </a:cubicBezTo>
                <a:cubicBezTo>
                  <a:pt x="270" y="20"/>
                  <a:pt x="225" y="0"/>
                  <a:pt x="176" y="0"/>
                </a:cubicBezTo>
                <a:cubicBezTo>
                  <a:pt x="79" y="0"/>
                  <a:pt x="0" y="79"/>
                  <a:pt x="0" y="177"/>
                </a:cubicBezTo>
                <a:cubicBezTo>
                  <a:pt x="0" y="274"/>
                  <a:pt x="79" y="353"/>
                  <a:pt x="176" y="353"/>
                </a:cubicBezTo>
                <a:cubicBezTo>
                  <a:pt x="274" y="353"/>
                  <a:pt x="353" y="274"/>
                  <a:pt x="353" y="177"/>
                </a:cubicBezTo>
                <a:cubicBezTo>
                  <a:pt x="353" y="154"/>
                  <a:pt x="348" y="132"/>
                  <a:pt x="341" y="112"/>
                </a:cubicBezTo>
                <a:cubicBezTo>
                  <a:pt x="340" y="111"/>
                  <a:pt x="340" y="110"/>
                  <a:pt x="339" y="109"/>
                </a:cubicBezTo>
              </a:path>
            </a:pathLst>
          </a:custGeom>
          <a:solidFill>
            <a:schemeClr val="accen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Light"/>
              <a:ea typeface="Montserrat Light"/>
              <a:cs typeface="Montserrat Light"/>
              <a:sym typeface="Montserrat Light"/>
            </a:endParaRPr>
          </a:p>
        </p:txBody>
      </p:sp>
      <p:sp>
        <p:nvSpPr>
          <p:cNvPr id="729" name="Google Shape;729;p58"/>
          <p:cNvSpPr txBox="1"/>
          <p:nvPr>
            <p:ph idx="1" type="body"/>
          </p:nvPr>
        </p:nvSpPr>
        <p:spPr>
          <a:xfrm>
            <a:off x="7307979" y="794005"/>
            <a:ext cx="4042864" cy="25833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30" name="Google Shape;730;p58"/>
          <p:cNvSpPr txBox="1"/>
          <p:nvPr>
            <p:ph idx="2" type="body"/>
          </p:nvPr>
        </p:nvSpPr>
        <p:spPr>
          <a:xfrm>
            <a:off x="7307979" y="1137423"/>
            <a:ext cx="4042864" cy="666303"/>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31" name="Google Shape;731;p58"/>
          <p:cNvSpPr txBox="1"/>
          <p:nvPr>
            <p:ph idx="3" type="body"/>
          </p:nvPr>
        </p:nvSpPr>
        <p:spPr>
          <a:xfrm>
            <a:off x="7307979" y="2110798"/>
            <a:ext cx="4042864" cy="25833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32" name="Google Shape;732;p58"/>
          <p:cNvSpPr txBox="1"/>
          <p:nvPr>
            <p:ph idx="4" type="body"/>
          </p:nvPr>
        </p:nvSpPr>
        <p:spPr>
          <a:xfrm>
            <a:off x="7307979" y="2454216"/>
            <a:ext cx="4042864" cy="666303"/>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33" name="Google Shape;733;p58"/>
          <p:cNvSpPr txBox="1"/>
          <p:nvPr>
            <p:ph idx="5" type="body"/>
          </p:nvPr>
        </p:nvSpPr>
        <p:spPr>
          <a:xfrm>
            <a:off x="7307979" y="3479147"/>
            <a:ext cx="4042864" cy="25833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34" name="Google Shape;734;p58"/>
          <p:cNvSpPr txBox="1"/>
          <p:nvPr>
            <p:ph idx="6" type="body"/>
          </p:nvPr>
        </p:nvSpPr>
        <p:spPr>
          <a:xfrm>
            <a:off x="7307979" y="3822565"/>
            <a:ext cx="4042864" cy="666303"/>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35" name="Google Shape;735;p58"/>
          <p:cNvSpPr txBox="1"/>
          <p:nvPr>
            <p:ph idx="7" type="body"/>
          </p:nvPr>
        </p:nvSpPr>
        <p:spPr>
          <a:xfrm>
            <a:off x="7307979" y="4917705"/>
            <a:ext cx="4042864" cy="25833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36" name="Google Shape;736;p58"/>
          <p:cNvSpPr txBox="1"/>
          <p:nvPr>
            <p:ph idx="8" type="body"/>
          </p:nvPr>
        </p:nvSpPr>
        <p:spPr>
          <a:xfrm>
            <a:off x="7307979" y="5261123"/>
            <a:ext cx="4042864" cy="666303"/>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37" name="Google Shape;737;p58"/>
          <p:cNvSpPr/>
          <p:nvPr/>
        </p:nvSpPr>
        <p:spPr>
          <a:xfrm>
            <a:off x="558141" y="2454216"/>
            <a:ext cx="5216452" cy="347321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Arial"/>
              <a:ea typeface="Arial"/>
              <a:cs typeface="Arial"/>
              <a:sym typeface="Arial"/>
            </a:endParaRPr>
          </a:p>
        </p:txBody>
      </p:sp>
      <p:sp>
        <p:nvSpPr>
          <p:cNvPr id="738" name="Google Shape;738;p58"/>
          <p:cNvSpPr txBox="1"/>
          <p:nvPr>
            <p:ph idx="9" type="body"/>
          </p:nvPr>
        </p:nvSpPr>
        <p:spPr>
          <a:xfrm>
            <a:off x="804580" y="2670206"/>
            <a:ext cx="4723574" cy="3041231"/>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39" name="Google Shape;739;p58"/>
          <p:cNvSpPr txBox="1"/>
          <p:nvPr>
            <p:ph idx="13" type="body"/>
          </p:nvPr>
        </p:nvSpPr>
        <p:spPr>
          <a:xfrm>
            <a:off x="558141" y="658898"/>
            <a:ext cx="5216452" cy="609074"/>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740" name="Google Shape;740;p58"/>
          <p:cNvSpPr txBox="1"/>
          <p:nvPr>
            <p:ph idx="14" type="body"/>
          </p:nvPr>
        </p:nvSpPr>
        <p:spPr>
          <a:xfrm>
            <a:off x="558141" y="302372"/>
            <a:ext cx="5216452"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741" name="Google Shape;741;p58"/>
          <p:cNvCxnSpPr/>
          <p:nvPr/>
        </p:nvCxnSpPr>
        <p:spPr>
          <a:xfrm rot="10800000">
            <a:off x="379412" y="261553"/>
            <a:ext cx="0" cy="1006419"/>
          </a:xfrm>
          <a:prstGeom prst="straightConnector1">
            <a:avLst/>
          </a:prstGeom>
          <a:noFill/>
          <a:ln cap="flat" cmpd="sng" w="38100">
            <a:solidFill>
              <a:schemeClr val="dk2"/>
            </a:solidFill>
            <a:prstDash val="solid"/>
            <a:round/>
            <a:headEnd len="sm" w="sm" type="none"/>
            <a:tailEnd len="sm" w="sm" type="none"/>
          </a:ln>
        </p:spPr>
      </p:cxnSp>
    </p:spTree>
  </p:cSld>
  <p:clrMapOvr>
    <a:masterClrMapping/>
  </p:clrMapOvr>
  <p:transition spd="slow">
    <p:fade thruBlk="1"/>
  </p:transition>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44">
    <p:spTree>
      <p:nvGrpSpPr>
        <p:cNvPr id="742" name="Shape 742"/>
        <p:cNvGrpSpPr/>
        <p:nvPr/>
      </p:nvGrpSpPr>
      <p:grpSpPr>
        <a:xfrm>
          <a:off x="0" y="0"/>
          <a:ext cx="0" cy="0"/>
          <a:chOff x="0" y="0"/>
          <a:chExt cx="0" cy="0"/>
        </a:xfrm>
      </p:grpSpPr>
      <p:sp>
        <p:nvSpPr>
          <p:cNvPr id="743" name="Google Shape;743;p59"/>
          <p:cNvSpPr txBox="1"/>
          <p:nvPr>
            <p:ph idx="1" type="body"/>
          </p:nvPr>
        </p:nvSpPr>
        <p:spPr>
          <a:xfrm>
            <a:off x="3534471" y="4118028"/>
            <a:ext cx="2343664" cy="215444"/>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44" name="Google Shape;744;p59"/>
          <p:cNvSpPr txBox="1"/>
          <p:nvPr>
            <p:ph idx="2" type="body"/>
          </p:nvPr>
        </p:nvSpPr>
        <p:spPr>
          <a:xfrm>
            <a:off x="3534471" y="4413888"/>
            <a:ext cx="2343664" cy="856704"/>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45" name="Google Shape;745;p59"/>
          <p:cNvSpPr txBox="1"/>
          <p:nvPr>
            <p:ph idx="3" type="body"/>
          </p:nvPr>
        </p:nvSpPr>
        <p:spPr>
          <a:xfrm>
            <a:off x="3534471" y="5548240"/>
            <a:ext cx="2343664" cy="215444"/>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rgbClr val="000000"/>
              </a:buClr>
              <a:buSzPts val="1100"/>
              <a:buFont typeface="Arial"/>
              <a:buNone/>
              <a:defRPr b="0" i="0" sz="11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46" name="Google Shape;746;p59"/>
          <p:cNvSpPr txBox="1"/>
          <p:nvPr>
            <p:ph idx="4" type="body"/>
          </p:nvPr>
        </p:nvSpPr>
        <p:spPr>
          <a:xfrm>
            <a:off x="3534471" y="5807598"/>
            <a:ext cx="2343664" cy="215444"/>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cxnSp>
        <p:nvCxnSpPr>
          <p:cNvPr id="747" name="Google Shape;747;p59"/>
          <p:cNvCxnSpPr/>
          <p:nvPr/>
        </p:nvCxnSpPr>
        <p:spPr>
          <a:xfrm rot="10800000">
            <a:off x="8329278" y="3929878"/>
            <a:ext cx="490760" cy="0"/>
          </a:xfrm>
          <a:prstGeom prst="straightConnector1">
            <a:avLst/>
          </a:prstGeom>
          <a:noFill/>
          <a:ln cap="flat" cmpd="sng" w="38100">
            <a:solidFill>
              <a:srgbClr val="0501A3"/>
            </a:solidFill>
            <a:prstDash val="solid"/>
            <a:round/>
            <a:headEnd len="sm" w="sm" type="none"/>
            <a:tailEnd len="sm" w="sm" type="none"/>
          </a:ln>
        </p:spPr>
      </p:cxnSp>
      <p:cxnSp>
        <p:nvCxnSpPr>
          <p:cNvPr id="748" name="Google Shape;748;p59"/>
          <p:cNvCxnSpPr/>
          <p:nvPr/>
        </p:nvCxnSpPr>
        <p:spPr>
          <a:xfrm rot="10800000">
            <a:off x="8329278" y="1112430"/>
            <a:ext cx="490760" cy="0"/>
          </a:xfrm>
          <a:prstGeom prst="straightConnector1">
            <a:avLst/>
          </a:prstGeom>
          <a:noFill/>
          <a:ln cap="flat" cmpd="sng" w="38100">
            <a:solidFill>
              <a:srgbClr val="0501A3"/>
            </a:solidFill>
            <a:prstDash val="solid"/>
            <a:round/>
            <a:headEnd len="sm" w="sm" type="none"/>
            <a:tailEnd len="sm" w="sm" type="none"/>
          </a:ln>
        </p:spPr>
      </p:cxnSp>
      <p:sp>
        <p:nvSpPr>
          <p:cNvPr id="749" name="Google Shape;749;p59"/>
          <p:cNvSpPr/>
          <p:nvPr/>
        </p:nvSpPr>
        <p:spPr>
          <a:xfrm>
            <a:off x="11185285" y="2524774"/>
            <a:ext cx="165556" cy="146474"/>
          </a:xfrm>
          <a:custGeom>
            <a:rect b="b" l="l" r="r" t="t"/>
            <a:pathLst>
              <a:path extrusionOk="0" h="2621" w="2962">
                <a:moveTo>
                  <a:pt x="805" y="1288"/>
                </a:moveTo>
                <a:cubicBezTo>
                  <a:pt x="805" y="1193"/>
                  <a:pt x="748" y="1142"/>
                  <a:pt x="635" y="1136"/>
                </a:cubicBezTo>
                <a:cubicBezTo>
                  <a:pt x="456" y="1136"/>
                  <a:pt x="456" y="1136"/>
                  <a:pt x="456" y="1136"/>
                </a:cubicBezTo>
                <a:cubicBezTo>
                  <a:pt x="337" y="1130"/>
                  <a:pt x="231" y="1074"/>
                  <a:pt x="139" y="969"/>
                </a:cubicBezTo>
                <a:cubicBezTo>
                  <a:pt x="46" y="864"/>
                  <a:pt x="0" y="739"/>
                  <a:pt x="0" y="595"/>
                </a:cubicBezTo>
                <a:cubicBezTo>
                  <a:pt x="0" y="426"/>
                  <a:pt x="59" y="285"/>
                  <a:pt x="179" y="171"/>
                </a:cubicBezTo>
                <a:cubicBezTo>
                  <a:pt x="298" y="57"/>
                  <a:pt x="447" y="0"/>
                  <a:pt x="626" y="0"/>
                </a:cubicBezTo>
                <a:cubicBezTo>
                  <a:pt x="829" y="0"/>
                  <a:pt x="998" y="82"/>
                  <a:pt x="1132" y="246"/>
                </a:cubicBezTo>
                <a:cubicBezTo>
                  <a:pt x="1266" y="410"/>
                  <a:pt x="1333" y="620"/>
                  <a:pt x="1333" y="876"/>
                </a:cubicBezTo>
                <a:cubicBezTo>
                  <a:pt x="1333" y="1366"/>
                  <a:pt x="1148" y="1855"/>
                  <a:pt x="778" y="2344"/>
                </a:cubicBezTo>
                <a:cubicBezTo>
                  <a:pt x="641" y="2529"/>
                  <a:pt x="522" y="2621"/>
                  <a:pt x="420" y="2621"/>
                </a:cubicBezTo>
                <a:cubicBezTo>
                  <a:pt x="301" y="2621"/>
                  <a:pt x="241" y="2562"/>
                  <a:pt x="241" y="2442"/>
                </a:cubicBezTo>
                <a:cubicBezTo>
                  <a:pt x="241" y="2395"/>
                  <a:pt x="274" y="2329"/>
                  <a:pt x="340" y="2245"/>
                </a:cubicBezTo>
                <a:cubicBezTo>
                  <a:pt x="459" y="2096"/>
                  <a:pt x="567" y="1923"/>
                  <a:pt x="662" y="1726"/>
                </a:cubicBezTo>
                <a:cubicBezTo>
                  <a:pt x="757" y="1530"/>
                  <a:pt x="805" y="1383"/>
                  <a:pt x="805" y="1288"/>
                </a:cubicBezTo>
                <a:close/>
                <a:moveTo>
                  <a:pt x="2425" y="1288"/>
                </a:moveTo>
                <a:cubicBezTo>
                  <a:pt x="2425" y="1193"/>
                  <a:pt x="2371" y="1142"/>
                  <a:pt x="2264" y="1136"/>
                </a:cubicBezTo>
                <a:cubicBezTo>
                  <a:pt x="2085" y="1136"/>
                  <a:pt x="2085" y="1136"/>
                  <a:pt x="2085" y="1136"/>
                </a:cubicBezTo>
                <a:cubicBezTo>
                  <a:pt x="1959" y="1130"/>
                  <a:pt x="1851" y="1074"/>
                  <a:pt x="1758" y="969"/>
                </a:cubicBezTo>
                <a:cubicBezTo>
                  <a:pt x="1666" y="864"/>
                  <a:pt x="1619" y="739"/>
                  <a:pt x="1619" y="595"/>
                </a:cubicBezTo>
                <a:cubicBezTo>
                  <a:pt x="1619" y="426"/>
                  <a:pt x="1679" y="285"/>
                  <a:pt x="1798" y="171"/>
                </a:cubicBezTo>
                <a:cubicBezTo>
                  <a:pt x="1918" y="57"/>
                  <a:pt x="2067" y="0"/>
                  <a:pt x="2246" y="0"/>
                </a:cubicBezTo>
                <a:cubicBezTo>
                  <a:pt x="2454" y="0"/>
                  <a:pt x="2626" y="82"/>
                  <a:pt x="2760" y="246"/>
                </a:cubicBezTo>
                <a:cubicBezTo>
                  <a:pt x="2894" y="410"/>
                  <a:pt x="2962" y="620"/>
                  <a:pt x="2962" y="876"/>
                </a:cubicBezTo>
                <a:cubicBezTo>
                  <a:pt x="2962" y="1360"/>
                  <a:pt x="2774" y="1849"/>
                  <a:pt x="2398" y="2344"/>
                </a:cubicBezTo>
                <a:cubicBezTo>
                  <a:pt x="2255" y="2529"/>
                  <a:pt x="2135" y="2621"/>
                  <a:pt x="2040" y="2621"/>
                </a:cubicBezTo>
                <a:cubicBezTo>
                  <a:pt x="1927" y="2621"/>
                  <a:pt x="1870" y="2562"/>
                  <a:pt x="1870" y="2442"/>
                </a:cubicBezTo>
                <a:cubicBezTo>
                  <a:pt x="1870" y="2395"/>
                  <a:pt x="1903" y="2329"/>
                  <a:pt x="1968" y="2245"/>
                </a:cubicBezTo>
                <a:cubicBezTo>
                  <a:pt x="2082" y="2096"/>
                  <a:pt x="2186" y="1923"/>
                  <a:pt x="2282" y="1726"/>
                </a:cubicBezTo>
                <a:cubicBezTo>
                  <a:pt x="2377" y="1530"/>
                  <a:pt x="2425" y="1383"/>
                  <a:pt x="2425" y="1288"/>
                </a:cubicBezTo>
                <a:close/>
              </a:path>
            </a:pathLst>
          </a:custGeom>
          <a:solidFill>
            <a:schemeClr val="accen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chemeClr val="accent1"/>
              </a:solidFill>
              <a:latin typeface="Arial"/>
              <a:ea typeface="Arial"/>
              <a:cs typeface="Arial"/>
              <a:sym typeface="Arial"/>
            </a:endParaRPr>
          </a:p>
        </p:txBody>
      </p:sp>
      <p:sp>
        <p:nvSpPr>
          <p:cNvPr id="750" name="Google Shape;750;p59"/>
          <p:cNvSpPr/>
          <p:nvPr/>
        </p:nvSpPr>
        <p:spPr>
          <a:xfrm>
            <a:off x="9007177" y="1032721"/>
            <a:ext cx="165556" cy="146474"/>
          </a:xfrm>
          <a:custGeom>
            <a:rect b="b" l="l" r="r" t="t"/>
            <a:pathLst>
              <a:path extrusionOk="0" h="2621" w="2962">
                <a:moveTo>
                  <a:pt x="2157" y="1333"/>
                </a:moveTo>
                <a:cubicBezTo>
                  <a:pt x="2157" y="1428"/>
                  <a:pt x="2214" y="1479"/>
                  <a:pt x="2327" y="1485"/>
                </a:cubicBezTo>
                <a:cubicBezTo>
                  <a:pt x="2506" y="1485"/>
                  <a:pt x="2506" y="1485"/>
                  <a:pt x="2506" y="1485"/>
                </a:cubicBezTo>
                <a:cubicBezTo>
                  <a:pt x="2625" y="1491"/>
                  <a:pt x="2731" y="1547"/>
                  <a:pt x="2823" y="1652"/>
                </a:cubicBezTo>
                <a:cubicBezTo>
                  <a:pt x="2916" y="1757"/>
                  <a:pt x="2962" y="1882"/>
                  <a:pt x="2962" y="2026"/>
                </a:cubicBezTo>
                <a:cubicBezTo>
                  <a:pt x="2962" y="2194"/>
                  <a:pt x="2902" y="2336"/>
                  <a:pt x="2783" y="2450"/>
                </a:cubicBezTo>
                <a:cubicBezTo>
                  <a:pt x="2664" y="2564"/>
                  <a:pt x="2515" y="2621"/>
                  <a:pt x="2336" y="2621"/>
                </a:cubicBezTo>
                <a:cubicBezTo>
                  <a:pt x="2133" y="2621"/>
                  <a:pt x="1964" y="2539"/>
                  <a:pt x="1830" y="2375"/>
                </a:cubicBezTo>
                <a:cubicBezTo>
                  <a:pt x="1696" y="2211"/>
                  <a:pt x="1629" y="2001"/>
                  <a:pt x="1629" y="1745"/>
                </a:cubicBezTo>
                <a:cubicBezTo>
                  <a:pt x="1629" y="1255"/>
                  <a:pt x="1814" y="766"/>
                  <a:pt x="2184" y="277"/>
                </a:cubicBezTo>
                <a:cubicBezTo>
                  <a:pt x="2321" y="92"/>
                  <a:pt x="2440" y="0"/>
                  <a:pt x="2542" y="0"/>
                </a:cubicBezTo>
                <a:cubicBezTo>
                  <a:pt x="2661" y="0"/>
                  <a:pt x="2720" y="59"/>
                  <a:pt x="2720" y="179"/>
                </a:cubicBezTo>
                <a:cubicBezTo>
                  <a:pt x="2720" y="226"/>
                  <a:pt x="2688" y="292"/>
                  <a:pt x="2622" y="376"/>
                </a:cubicBezTo>
                <a:cubicBezTo>
                  <a:pt x="2503" y="525"/>
                  <a:pt x="2395" y="698"/>
                  <a:pt x="2300" y="895"/>
                </a:cubicBezTo>
                <a:cubicBezTo>
                  <a:pt x="2205" y="1091"/>
                  <a:pt x="2157" y="1237"/>
                  <a:pt x="2157" y="1333"/>
                </a:cubicBezTo>
                <a:close/>
                <a:moveTo>
                  <a:pt x="537" y="1333"/>
                </a:moveTo>
                <a:cubicBezTo>
                  <a:pt x="537" y="1428"/>
                  <a:pt x="591" y="1479"/>
                  <a:pt x="698" y="1485"/>
                </a:cubicBezTo>
                <a:cubicBezTo>
                  <a:pt x="877" y="1485"/>
                  <a:pt x="877" y="1485"/>
                  <a:pt x="877" y="1485"/>
                </a:cubicBezTo>
                <a:cubicBezTo>
                  <a:pt x="1003" y="1491"/>
                  <a:pt x="1111" y="1547"/>
                  <a:pt x="1204" y="1652"/>
                </a:cubicBezTo>
                <a:cubicBezTo>
                  <a:pt x="1296" y="1757"/>
                  <a:pt x="1343" y="1882"/>
                  <a:pt x="1343" y="2026"/>
                </a:cubicBezTo>
                <a:cubicBezTo>
                  <a:pt x="1343" y="2194"/>
                  <a:pt x="1283" y="2336"/>
                  <a:pt x="1164" y="2450"/>
                </a:cubicBezTo>
                <a:cubicBezTo>
                  <a:pt x="1044" y="2564"/>
                  <a:pt x="895" y="2621"/>
                  <a:pt x="716" y="2621"/>
                </a:cubicBezTo>
                <a:cubicBezTo>
                  <a:pt x="508" y="2621"/>
                  <a:pt x="336" y="2539"/>
                  <a:pt x="202" y="2375"/>
                </a:cubicBezTo>
                <a:cubicBezTo>
                  <a:pt x="68" y="2211"/>
                  <a:pt x="0" y="2001"/>
                  <a:pt x="0" y="1745"/>
                </a:cubicBezTo>
                <a:cubicBezTo>
                  <a:pt x="0" y="1261"/>
                  <a:pt x="188" y="772"/>
                  <a:pt x="564" y="277"/>
                </a:cubicBezTo>
                <a:cubicBezTo>
                  <a:pt x="707" y="92"/>
                  <a:pt x="827" y="0"/>
                  <a:pt x="922" y="0"/>
                </a:cubicBezTo>
                <a:cubicBezTo>
                  <a:pt x="1035" y="0"/>
                  <a:pt x="1092" y="59"/>
                  <a:pt x="1092" y="179"/>
                </a:cubicBezTo>
                <a:cubicBezTo>
                  <a:pt x="1092" y="226"/>
                  <a:pt x="1059" y="292"/>
                  <a:pt x="994" y="376"/>
                </a:cubicBezTo>
                <a:cubicBezTo>
                  <a:pt x="880" y="525"/>
                  <a:pt x="776" y="698"/>
                  <a:pt x="680" y="895"/>
                </a:cubicBezTo>
                <a:cubicBezTo>
                  <a:pt x="585" y="1091"/>
                  <a:pt x="537" y="1237"/>
                  <a:pt x="537" y="1333"/>
                </a:cubicBezTo>
                <a:close/>
              </a:path>
            </a:pathLst>
          </a:custGeom>
          <a:solidFill>
            <a:schemeClr val="accen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chemeClr val="accent1"/>
              </a:solidFill>
              <a:latin typeface="Arial"/>
              <a:ea typeface="Arial"/>
              <a:cs typeface="Arial"/>
              <a:sym typeface="Arial"/>
            </a:endParaRPr>
          </a:p>
        </p:txBody>
      </p:sp>
      <p:cxnSp>
        <p:nvCxnSpPr>
          <p:cNvPr id="751" name="Google Shape;751;p59"/>
          <p:cNvCxnSpPr/>
          <p:nvPr/>
        </p:nvCxnSpPr>
        <p:spPr>
          <a:xfrm rot="10800000">
            <a:off x="2856572" y="3929878"/>
            <a:ext cx="490760" cy="0"/>
          </a:xfrm>
          <a:prstGeom prst="straightConnector1">
            <a:avLst/>
          </a:prstGeom>
          <a:noFill/>
          <a:ln cap="flat" cmpd="sng" w="38100">
            <a:solidFill>
              <a:srgbClr val="0501A3"/>
            </a:solidFill>
            <a:prstDash val="solid"/>
            <a:round/>
            <a:headEnd len="sm" w="sm" type="none"/>
            <a:tailEnd len="sm" w="sm" type="none"/>
          </a:ln>
        </p:spPr>
      </p:cxnSp>
      <p:sp>
        <p:nvSpPr>
          <p:cNvPr id="752" name="Google Shape;752;p59"/>
          <p:cNvSpPr/>
          <p:nvPr/>
        </p:nvSpPr>
        <p:spPr>
          <a:xfrm>
            <a:off x="11185285" y="5348694"/>
            <a:ext cx="165556" cy="146474"/>
          </a:xfrm>
          <a:custGeom>
            <a:rect b="b" l="l" r="r" t="t"/>
            <a:pathLst>
              <a:path extrusionOk="0" h="2621" w="2962">
                <a:moveTo>
                  <a:pt x="805" y="1288"/>
                </a:moveTo>
                <a:cubicBezTo>
                  <a:pt x="805" y="1193"/>
                  <a:pt x="748" y="1142"/>
                  <a:pt x="635" y="1136"/>
                </a:cubicBezTo>
                <a:cubicBezTo>
                  <a:pt x="456" y="1136"/>
                  <a:pt x="456" y="1136"/>
                  <a:pt x="456" y="1136"/>
                </a:cubicBezTo>
                <a:cubicBezTo>
                  <a:pt x="337" y="1130"/>
                  <a:pt x="231" y="1074"/>
                  <a:pt x="139" y="969"/>
                </a:cubicBezTo>
                <a:cubicBezTo>
                  <a:pt x="46" y="864"/>
                  <a:pt x="0" y="739"/>
                  <a:pt x="0" y="595"/>
                </a:cubicBezTo>
                <a:cubicBezTo>
                  <a:pt x="0" y="426"/>
                  <a:pt x="59" y="285"/>
                  <a:pt x="179" y="171"/>
                </a:cubicBezTo>
                <a:cubicBezTo>
                  <a:pt x="298" y="57"/>
                  <a:pt x="447" y="0"/>
                  <a:pt x="626" y="0"/>
                </a:cubicBezTo>
                <a:cubicBezTo>
                  <a:pt x="829" y="0"/>
                  <a:pt x="998" y="82"/>
                  <a:pt x="1132" y="246"/>
                </a:cubicBezTo>
                <a:cubicBezTo>
                  <a:pt x="1266" y="410"/>
                  <a:pt x="1333" y="620"/>
                  <a:pt x="1333" y="876"/>
                </a:cubicBezTo>
                <a:cubicBezTo>
                  <a:pt x="1333" y="1366"/>
                  <a:pt x="1148" y="1855"/>
                  <a:pt x="778" y="2344"/>
                </a:cubicBezTo>
                <a:cubicBezTo>
                  <a:pt x="641" y="2529"/>
                  <a:pt x="522" y="2621"/>
                  <a:pt x="420" y="2621"/>
                </a:cubicBezTo>
                <a:cubicBezTo>
                  <a:pt x="301" y="2621"/>
                  <a:pt x="241" y="2562"/>
                  <a:pt x="241" y="2442"/>
                </a:cubicBezTo>
                <a:cubicBezTo>
                  <a:pt x="241" y="2395"/>
                  <a:pt x="274" y="2329"/>
                  <a:pt x="340" y="2245"/>
                </a:cubicBezTo>
                <a:cubicBezTo>
                  <a:pt x="459" y="2096"/>
                  <a:pt x="567" y="1923"/>
                  <a:pt x="662" y="1726"/>
                </a:cubicBezTo>
                <a:cubicBezTo>
                  <a:pt x="757" y="1530"/>
                  <a:pt x="805" y="1383"/>
                  <a:pt x="805" y="1288"/>
                </a:cubicBezTo>
                <a:close/>
                <a:moveTo>
                  <a:pt x="2425" y="1288"/>
                </a:moveTo>
                <a:cubicBezTo>
                  <a:pt x="2425" y="1193"/>
                  <a:pt x="2371" y="1142"/>
                  <a:pt x="2264" y="1136"/>
                </a:cubicBezTo>
                <a:cubicBezTo>
                  <a:pt x="2085" y="1136"/>
                  <a:pt x="2085" y="1136"/>
                  <a:pt x="2085" y="1136"/>
                </a:cubicBezTo>
                <a:cubicBezTo>
                  <a:pt x="1959" y="1130"/>
                  <a:pt x="1851" y="1074"/>
                  <a:pt x="1758" y="969"/>
                </a:cubicBezTo>
                <a:cubicBezTo>
                  <a:pt x="1666" y="864"/>
                  <a:pt x="1619" y="739"/>
                  <a:pt x="1619" y="595"/>
                </a:cubicBezTo>
                <a:cubicBezTo>
                  <a:pt x="1619" y="426"/>
                  <a:pt x="1679" y="285"/>
                  <a:pt x="1798" y="171"/>
                </a:cubicBezTo>
                <a:cubicBezTo>
                  <a:pt x="1918" y="57"/>
                  <a:pt x="2067" y="0"/>
                  <a:pt x="2246" y="0"/>
                </a:cubicBezTo>
                <a:cubicBezTo>
                  <a:pt x="2454" y="0"/>
                  <a:pt x="2626" y="82"/>
                  <a:pt x="2760" y="246"/>
                </a:cubicBezTo>
                <a:cubicBezTo>
                  <a:pt x="2894" y="410"/>
                  <a:pt x="2962" y="620"/>
                  <a:pt x="2962" y="876"/>
                </a:cubicBezTo>
                <a:cubicBezTo>
                  <a:pt x="2962" y="1360"/>
                  <a:pt x="2774" y="1849"/>
                  <a:pt x="2398" y="2344"/>
                </a:cubicBezTo>
                <a:cubicBezTo>
                  <a:pt x="2255" y="2529"/>
                  <a:pt x="2135" y="2621"/>
                  <a:pt x="2040" y="2621"/>
                </a:cubicBezTo>
                <a:cubicBezTo>
                  <a:pt x="1927" y="2621"/>
                  <a:pt x="1870" y="2562"/>
                  <a:pt x="1870" y="2442"/>
                </a:cubicBezTo>
                <a:cubicBezTo>
                  <a:pt x="1870" y="2395"/>
                  <a:pt x="1903" y="2329"/>
                  <a:pt x="1968" y="2245"/>
                </a:cubicBezTo>
                <a:cubicBezTo>
                  <a:pt x="2082" y="2096"/>
                  <a:pt x="2186" y="1923"/>
                  <a:pt x="2282" y="1726"/>
                </a:cubicBezTo>
                <a:cubicBezTo>
                  <a:pt x="2377" y="1530"/>
                  <a:pt x="2425" y="1383"/>
                  <a:pt x="2425" y="1288"/>
                </a:cubicBezTo>
                <a:close/>
              </a:path>
            </a:pathLst>
          </a:custGeom>
          <a:solidFill>
            <a:schemeClr val="accen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chemeClr val="accent1"/>
              </a:solidFill>
              <a:latin typeface="Arial"/>
              <a:ea typeface="Arial"/>
              <a:cs typeface="Arial"/>
              <a:sym typeface="Arial"/>
            </a:endParaRPr>
          </a:p>
        </p:txBody>
      </p:sp>
      <p:sp>
        <p:nvSpPr>
          <p:cNvPr id="753" name="Google Shape;753;p59"/>
          <p:cNvSpPr/>
          <p:nvPr/>
        </p:nvSpPr>
        <p:spPr>
          <a:xfrm>
            <a:off x="9007177" y="3856641"/>
            <a:ext cx="165556" cy="146474"/>
          </a:xfrm>
          <a:custGeom>
            <a:rect b="b" l="l" r="r" t="t"/>
            <a:pathLst>
              <a:path extrusionOk="0" h="2621" w="2962">
                <a:moveTo>
                  <a:pt x="2157" y="1333"/>
                </a:moveTo>
                <a:cubicBezTo>
                  <a:pt x="2157" y="1428"/>
                  <a:pt x="2214" y="1479"/>
                  <a:pt x="2327" y="1485"/>
                </a:cubicBezTo>
                <a:cubicBezTo>
                  <a:pt x="2506" y="1485"/>
                  <a:pt x="2506" y="1485"/>
                  <a:pt x="2506" y="1485"/>
                </a:cubicBezTo>
                <a:cubicBezTo>
                  <a:pt x="2625" y="1491"/>
                  <a:pt x="2731" y="1547"/>
                  <a:pt x="2823" y="1652"/>
                </a:cubicBezTo>
                <a:cubicBezTo>
                  <a:pt x="2916" y="1757"/>
                  <a:pt x="2962" y="1882"/>
                  <a:pt x="2962" y="2026"/>
                </a:cubicBezTo>
                <a:cubicBezTo>
                  <a:pt x="2962" y="2194"/>
                  <a:pt x="2902" y="2336"/>
                  <a:pt x="2783" y="2450"/>
                </a:cubicBezTo>
                <a:cubicBezTo>
                  <a:pt x="2664" y="2564"/>
                  <a:pt x="2515" y="2621"/>
                  <a:pt x="2336" y="2621"/>
                </a:cubicBezTo>
                <a:cubicBezTo>
                  <a:pt x="2133" y="2621"/>
                  <a:pt x="1964" y="2539"/>
                  <a:pt x="1830" y="2375"/>
                </a:cubicBezTo>
                <a:cubicBezTo>
                  <a:pt x="1696" y="2211"/>
                  <a:pt x="1629" y="2001"/>
                  <a:pt x="1629" y="1745"/>
                </a:cubicBezTo>
                <a:cubicBezTo>
                  <a:pt x="1629" y="1255"/>
                  <a:pt x="1814" y="766"/>
                  <a:pt x="2184" y="277"/>
                </a:cubicBezTo>
                <a:cubicBezTo>
                  <a:pt x="2321" y="92"/>
                  <a:pt x="2440" y="0"/>
                  <a:pt x="2542" y="0"/>
                </a:cubicBezTo>
                <a:cubicBezTo>
                  <a:pt x="2661" y="0"/>
                  <a:pt x="2720" y="59"/>
                  <a:pt x="2720" y="179"/>
                </a:cubicBezTo>
                <a:cubicBezTo>
                  <a:pt x="2720" y="226"/>
                  <a:pt x="2688" y="292"/>
                  <a:pt x="2622" y="376"/>
                </a:cubicBezTo>
                <a:cubicBezTo>
                  <a:pt x="2503" y="525"/>
                  <a:pt x="2395" y="698"/>
                  <a:pt x="2300" y="895"/>
                </a:cubicBezTo>
                <a:cubicBezTo>
                  <a:pt x="2205" y="1091"/>
                  <a:pt x="2157" y="1237"/>
                  <a:pt x="2157" y="1333"/>
                </a:cubicBezTo>
                <a:close/>
                <a:moveTo>
                  <a:pt x="537" y="1333"/>
                </a:moveTo>
                <a:cubicBezTo>
                  <a:pt x="537" y="1428"/>
                  <a:pt x="591" y="1479"/>
                  <a:pt x="698" y="1485"/>
                </a:cubicBezTo>
                <a:cubicBezTo>
                  <a:pt x="877" y="1485"/>
                  <a:pt x="877" y="1485"/>
                  <a:pt x="877" y="1485"/>
                </a:cubicBezTo>
                <a:cubicBezTo>
                  <a:pt x="1003" y="1491"/>
                  <a:pt x="1111" y="1547"/>
                  <a:pt x="1204" y="1652"/>
                </a:cubicBezTo>
                <a:cubicBezTo>
                  <a:pt x="1296" y="1757"/>
                  <a:pt x="1343" y="1882"/>
                  <a:pt x="1343" y="2026"/>
                </a:cubicBezTo>
                <a:cubicBezTo>
                  <a:pt x="1343" y="2194"/>
                  <a:pt x="1283" y="2336"/>
                  <a:pt x="1164" y="2450"/>
                </a:cubicBezTo>
                <a:cubicBezTo>
                  <a:pt x="1044" y="2564"/>
                  <a:pt x="895" y="2621"/>
                  <a:pt x="716" y="2621"/>
                </a:cubicBezTo>
                <a:cubicBezTo>
                  <a:pt x="508" y="2621"/>
                  <a:pt x="336" y="2539"/>
                  <a:pt x="202" y="2375"/>
                </a:cubicBezTo>
                <a:cubicBezTo>
                  <a:pt x="68" y="2211"/>
                  <a:pt x="0" y="2001"/>
                  <a:pt x="0" y="1745"/>
                </a:cubicBezTo>
                <a:cubicBezTo>
                  <a:pt x="0" y="1261"/>
                  <a:pt x="188" y="772"/>
                  <a:pt x="564" y="277"/>
                </a:cubicBezTo>
                <a:cubicBezTo>
                  <a:pt x="707" y="92"/>
                  <a:pt x="827" y="0"/>
                  <a:pt x="922" y="0"/>
                </a:cubicBezTo>
                <a:cubicBezTo>
                  <a:pt x="1035" y="0"/>
                  <a:pt x="1092" y="59"/>
                  <a:pt x="1092" y="179"/>
                </a:cubicBezTo>
                <a:cubicBezTo>
                  <a:pt x="1092" y="226"/>
                  <a:pt x="1059" y="292"/>
                  <a:pt x="994" y="376"/>
                </a:cubicBezTo>
                <a:cubicBezTo>
                  <a:pt x="880" y="525"/>
                  <a:pt x="776" y="698"/>
                  <a:pt x="680" y="895"/>
                </a:cubicBezTo>
                <a:cubicBezTo>
                  <a:pt x="585" y="1091"/>
                  <a:pt x="537" y="1237"/>
                  <a:pt x="537" y="1333"/>
                </a:cubicBezTo>
                <a:close/>
              </a:path>
            </a:pathLst>
          </a:custGeom>
          <a:solidFill>
            <a:schemeClr val="accen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chemeClr val="accent1"/>
              </a:solidFill>
              <a:latin typeface="Arial"/>
              <a:ea typeface="Arial"/>
              <a:cs typeface="Arial"/>
              <a:sym typeface="Arial"/>
            </a:endParaRPr>
          </a:p>
        </p:txBody>
      </p:sp>
      <p:sp>
        <p:nvSpPr>
          <p:cNvPr id="754" name="Google Shape;754;p59"/>
          <p:cNvSpPr/>
          <p:nvPr/>
        </p:nvSpPr>
        <p:spPr>
          <a:xfrm>
            <a:off x="5712580" y="5348694"/>
            <a:ext cx="165556" cy="146474"/>
          </a:xfrm>
          <a:custGeom>
            <a:rect b="b" l="l" r="r" t="t"/>
            <a:pathLst>
              <a:path extrusionOk="0" h="2621" w="2962">
                <a:moveTo>
                  <a:pt x="805" y="1288"/>
                </a:moveTo>
                <a:cubicBezTo>
                  <a:pt x="805" y="1193"/>
                  <a:pt x="748" y="1142"/>
                  <a:pt x="635" y="1136"/>
                </a:cubicBezTo>
                <a:cubicBezTo>
                  <a:pt x="456" y="1136"/>
                  <a:pt x="456" y="1136"/>
                  <a:pt x="456" y="1136"/>
                </a:cubicBezTo>
                <a:cubicBezTo>
                  <a:pt x="337" y="1130"/>
                  <a:pt x="231" y="1074"/>
                  <a:pt x="139" y="969"/>
                </a:cubicBezTo>
                <a:cubicBezTo>
                  <a:pt x="46" y="864"/>
                  <a:pt x="0" y="739"/>
                  <a:pt x="0" y="595"/>
                </a:cubicBezTo>
                <a:cubicBezTo>
                  <a:pt x="0" y="426"/>
                  <a:pt x="59" y="285"/>
                  <a:pt x="179" y="171"/>
                </a:cubicBezTo>
                <a:cubicBezTo>
                  <a:pt x="298" y="57"/>
                  <a:pt x="447" y="0"/>
                  <a:pt x="626" y="0"/>
                </a:cubicBezTo>
                <a:cubicBezTo>
                  <a:pt x="829" y="0"/>
                  <a:pt x="998" y="82"/>
                  <a:pt x="1132" y="246"/>
                </a:cubicBezTo>
                <a:cubicBezTo>
                  <a:pt x="1266" y="410"/>
                  <a:pt x="1333" y="620"/>
                  <a:pt x="1333" y="876"/>
                </a:cubicBezTo>
                <a:cubicBezTo>
                  <a:pt x="1333" y="1366"/>
                  <a:pt x="1148" y="1855"/>
                  <a:pt x="778" y="2344"/>
                </a:cubicBezTo>
                <a:cubicBezTo>
                  <a:pt x="641" y="2529"/>
                  <a:pt x="522" y="2621"/>
                  <a:pt x="420" y="2621"/>
                </a:cubicBezTo>
                <a:cubicBezTo>
                  <a:pt x="301" y="2621"/>
                  <a:pt x="241" y="2562"/>
                  <a:pt x="241" y="2442"/>
                </a:cubicBezTo>
                <a:cubicBezTo>
                  <a:pt x="241" y="2395"/>
                  <a:pt x="274" y="2329"/>
                  <a:pt x="340" y="2245"/>
                </a:cubicBezTo>
                <a:cubicBezTo>
                  <a:pt x="459" y="2096"/>
                  <a:pt x="567" y="1923"/>
                  <a:pt x="662" y="1726"/>
                </a:cubicBezTo>
                <a:cubicBezTo>
                  <a:pt x="757" y="1530"/>
                  <a:pt x="805" y="1383"/>
                  <a:pt x="805" y="1288"/>
                </a:cubicBezTo>
                <a:close/>
                <a:moveTo>
                  <a:pt x="2425" y="1288"/>
                </a:moveTo>
                <a:cubicBezTo>
                  <a:pt x="2425" y="1193"/>
                  <a:pt x="2371" y="1142"/>
                  <a:pt x="2264" y="1136"/>
                </a:cubicBezTo>
                <a:cubicBezTo>
                  <a:pt x="2085" y="1136"/>
                  <a:pt x="2085" y="1136"/>
                  <a:pt x="2085" y="1136"/>
                </a:cubicBezTo>
                <a:cubicBezTo>
                  <a:pt x="1959" y="1130"/>
                  <a:pt x="1851" y="1074"/>
                  <a:pt x="1758" y="969"/>
                </a:cubicBezTo>
                <a:cubicBezTo>
                  <a:pt x="1666" y="864"/>
                  <a:pt x="1619" y="739"/>
                  <a:pt x="1619" y="595"/>
                </a:cubicBezTo>
                <a:cubicBezTo>
                  <a:pt x="1619" y="426"/>
                  <a:pt x="1679" y="285"/>
                  <a:pt x="1798" y="171"/>
                </a:cubicBezTo>
                <a:cubicBezTo>
                  <a:pt x="1918" y="57"/>
                  <a:pt x="2067" y="0"/>
                  <a:pt x="2246" y="0"/>
                </a:cubicBezTo>
                <a:cubicBezTo>
                  <a:pt x="2454" y="0"/>
                  <a:pt x="2626" y="82"/>
                  <a:pt x="2760" y="246"/>
                </a:cubicBezTo>
                <a:cubicBezTo>
                  <a:pt x="2894" y="410"/>
                  <a:pt x="2962" y="620"/>
                  <a:pt x="2962" y="876"/>
                </a:cubicBezTo>
                <a:cubicBezTo>
                  <a:pt x="2962" y="1360"/>
                  <a:pt x="2774" y="1849"/>
                  <a:pt x="2398" y="2344"/>
                </a:cubicBezTo>
                <a:cubicBezTo>
                  <a:pt x="2255" y="2529"/>
                  <a:pt x="2135" y="2621"/>
                  <a:pt x="2040" y="2621"/>
                </a:cubicBezTo>
                <a:cubicBezTo>
                  <a:pt x="1927" y="2621"/>
                  <a:pt x="1870" y="2562"/>
                  <a:pt x="1870" y="2442"/>
                </a:cubicBezTo>
                <a:cubicBezTo>
                  <a:pt x="1870" y="2395"/>
                  <a:pt x="1903" y="2329"/>
                  <a:pt x="1968" y="2245"/>
                </a:cubicBezTo>
                <a:cubicBezTo>
                  <a:pt x="2082" y="2096"/>
                  <a:pt x="2186" y="1923"/>
                  <a:pt x="2282" y="1726"/>
                </a:cubicBezTo>
                <a:cubicBezTo>
                  <a:pt x="2377" y="1530"/>
                  <a:pt x="2425" y="1383"/>
                  <a:pt x="2425" y="1288"/>
                </a:cubicBezTo>
                <a:close/>
              </a:path>
            </a:pathLst>
          </a:custGeom>
          <a:solidFill>
            <a:schemeClr val="accen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chemeClr val="accent1"/>
              </a:solidFill>
              <a:latin typeface="Arial"/>
              <a:ea typeface="Arial"/>
              <a:cs typeface="Arial"/>
              <a:sym typeface="Arial"/>
            </a:endParaRPr>
          </a:p>
        </p:txBody>
      </p:sp>
      <p:sp>
        <p:nvSpPr>
          <p:cNvPr id="755" name="Google Shape;755;p59"/>
          <p:cNvSpPr/>
          <p:nvPr/>
        </p:nvSpPr>
        <p:spPr>
          <a:xfrm>
            <a:off x="3534472" y="3856641"/>
            <a:ext cx="165556" cy="146474"/>
          </a:xfrm>
          <a:custGeom>
            <a:rect b="b" l="l" r="r" t="t"/>
            <a:pathLst>
              <a:path extrusionOk="0" h="2621" w="2962">
                <a:moveTo>
                  <a:pt x="2157" y="1333"/>
                </a:moveTo>
                <a:cubicBezTo>
                  <a:pt x="2157" y="1428"/>
                  <a:pt x="2214" y="1479"/>
                  <a:pt x="2327" y="1485"/>
                </a:cubicBezTo>
                <a:cubicBezTo>
                  <a:pt x="2506" y="1485"/>
                  <a:pt x="2506" y="1485"/>
                  <a:pt x="2506" y="1485"/>
                </a:cubicBezTo>
                <a:cubicBezTo>
                  <a:pt x="2625" y="1491"/>
                  <a:pt x="2731" y="1547"/>
                  <a:pt x="2823" y="1652"/>
                </a:cubicBezTo>
                <a:cubicBezTo>
                  <a:pt x="2916" y="1757"/>
                  <a:pt x="2962" y="1882"/>
                  <a:pt x="2962" y="2026"/>
                </a:cubicBezTo>
                <a:cubicBezTo>
                  <a:pt x="2962" y="2194"/>
                  <a:pt x="2902" y="2336"/>
                  <a:pt x="2783" y="2450"/>
                </a:cubicBezTo>
                <a:cubicBezTo>
                  <a:pt x="2664" y="2564"/>
                  <a:pt x="2515" y="2621"/>
                  <a:pt x="2336" y="2621"/>
                </a:cubicBezTo>
                <a:cubicBezTo>
                  <a:pt x="2133" y="2621"/>
                  <a:pt x="1964" y="2539"/>
                  <a:pt x="1830" y="2375"/>
                </a:cubicBezTo>
                <a:cubicBezTo>
                  <a:pt x="1696" y="2211"/>
                  <a:pt x="1629" y="2001"/>
                  <a:pt x="1629" y="1745"/>
                </a:cubicBezTo>
                <a:cubicBezTo>
                  <a:pt x="1629" y="1255"/>
                  <a:pt x="1814" y="766"/>
                  <a:pt x="2184" y="277"/>
                </a:cubicBezTo>
                <a:cubicBezTo>
                  <a:pt x="2321" y="92"/>
                  <a:pt x="2440" y="0"/>
                  <a:pt x="2542" y="0"/>
                </a:cubicBezTo>
                <a:cubicBezTo>
                  <a:pt x="2661" y="0"/>
                  <a:pt x="2720" y="59"/>
                  <a:pt x="2720" y="179"/>
                </a:cubicBezTo>
                <a:cubicBezTo>
                  <a:pt x="2720" y="226"/>
                  <a:pt x="2688" y="292"/>
                  <a:pt x="2622" y="376"/>
                </a:cubicBezTo>
                <a:cubicBezTo>
                  <a:pt x="2503" y="525"/>
                  <a:pt x="2395" y="698"/>
                  <a:pt x="2300" y="895"/>
                </a:cubicBezTo>
                <a:cubicBezTo>
                  <a:pt x="2205" y="1091"/>
                  <a:pt x="2157" y="1237"/>
                  <a:pt x="2157" y="1333"/>
                </a:cubicBezTo>
                <a:close/>
                <a:moveTo>
                  <a:pt x="537" y="1333"/>
                </a:moveTo>
                <a:cubicBezTo>
                  <a:pt x="537" y="1428"/>
                  <a:pt x="591" y="1479"/>
                  <a:pt x="698" y="1485"/>
                </a:cubicBezTo>
                <a:cubicBezTo>
                  <a:pt x="877" y="1485"/>
                  <a:pt x="877" y="1485"/>
                  <a:pt x="877" y="1485"/>
                </a:cubicBezTo>
                <a:cubicBezTo>
                  <a:pt x="1003" y="1491"/>
                  <a:pt x="1111" y="1547"/>
                  <a:pt x="1204" y="1652"/>
                </a:cubicBezTo>
                <a:cubicBezTo>
                  <a:pt x="1296" y="1757"/>
                  <a:pt x="1343" y="1882"/>
                  <a:pt x="1343" y="2026"/>
                </a:cubicBezTo>
                <a:cubicBezTo>
                  <a:pt x="1343" y="2194"/>
                  <a:pt x="1283" y="2336"/>
                  <a:pt x="1164" y="2450"/>
                </a:cubicBezTo>
                <a:cubicBezTo>
                  <a:pt x="1044" y="2564"/>
                  <a:pt x="895" y="2621"/>
                  <a:pt x="716" y="2621"/>
                </a:cubicBezTo>
                <a:cubicBezTo>
                  <a:pt x="508" y="2621"/>
                  <a:pt x="336" y="2539"/>
                  <a:pt x="202" y="2375"/>
                </a:cubicBezTo>
                <a:cubicBezTo>
                  <a:pt x="68" y="2211"/>
                  <a:pt x="0" y="2001"/>
                  <a:pt x="0" y="1745"/>
                </a:cubicBezTo>
                <a:cubicBezTo>
                  <a:pt x="0" y="1261"/>
                  <a:pt x="188" y="772"/>
                  <a:pt x="564" y="277"/>
                </a:cubicBezTo>
                <a:cubicBezTo>
                  <a:pt x="707" y="92"/>
                  <a:pt x="827" y="0"/>
                  <a:pt x="922" y="0"/>
                </a:cubicBezTo>
                <a:cubicBezTo>
                  <a:pt x="1035" y="0"/>
                  <a:pt x="1092" y="59"/>
                  <a:pt x="1092" y="179"/>
                </a:cubicBezTo>
                <a:cubicBezTo>
                  <a:pt x="1092" y="226"/>
                  <a:pt x="1059" y="292"/>
                  <a:pt x="994" y="376"/>
                </a:cubicBezTo>
                <a:cubicBezTo>
                  <a:pt x="880" y="525"/>
                  <a:pt x="776" y="698"/>
                  <a:pt x="680" y="895"/>
                </a:cubicBezTo>
                <a:cubicBezTo>
                  <a:pt x="585" y="1091"/>
                  <a:pt x="537" y="1237"/>
                  <a:pt x="537" y="1333"/>
                </a:cubicBezTo>
                <a:close/>
              </a:path>
            </a:pathLst>
          </a:custGeom>
          <a:solidFill>
            <a:schemeClr val="accen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chemeClr val="accent1"/>
              </a:solidFill>
              <a:latin typeface="Arial"/>
              <a:ea typeface="Arial"/>
              <a:cs typeface="Arial"/>
              <a:sym typeface="Arial"/>
            </a:endParaRPr>
          </a:p>
        </p:txBody>
      </p:sp>
      <p:sp>
        <p:nvSpPr>
          <p:cNvPr id="756" name="Google Shape;756;p59"/>
          <p:cNvSpPr/>
          <p:nvPr>
            <p:ph idx="5" type="pic"/>
          </p:nvPr>
        </p:nvSpPr>
        <p:spPr>
          <a:xfrm>
            <a:off x="1413279" y="3686594"/>
            <a:ext cx="1601287" cy="1601705"/>
          </a:xfrm>
          <a:prstGeom prst="rect">
            <a:avLst/>
          </a:prstGeom>
          <a:noFill/>
          <a:ln>
            <a:noFill/>
          </a:ln>
        </p:spPr>
      </p:sp>
      <p:sp>
        <p:nvSpPr>
          <p:cNvPr id="757" name="Google Shape;757;p59"/>
          <p:cNvSpPr/>
          <p:nvPr>
            <p:ph idx="6" type="pic"/>
          </p:nvPr>
        </p:nvSpPr>
        <p:spPr>
          <a:xfrm>
            <a:off x="6885984" y="3686594"/>
            <a:ext cx="1601287" cy="1601705"/>
          </a:xfrm>
          <a:prstGeom prst="rect">
            <a:avLst/>
          </a:prstGeom>
          <a:noFill/>
          <a:ln>
            <a:noFill/>
          </a:ln>
        </p:spPr>
      </p:sp>
      <p:sp>
        <p:nvSpPr>
          <p:cNvPr id="758" name="Google Shape;758;p59"/>
          <p:cNvSpPr/>
          <p:nvPr>
            <p:ph idx="7" type="pic"/>
          </p:nvPr>
        </p:nvSpPr>
        <p:spPr>
          <a:xfrm>
            <a:off x="6885984" y="823119"/>
            <a:ext cx="1601287" cy="1601705"/>
          </a:xfrm>
          <a:prstGeom prst="rect">
            <a:avLst/>
          </a:prstGeom>
          <a:noFill/>
          <a:ln>
            <a:noFill/>
          </a:ln>
        </p:spPr>
      </p:sp>
      <p:sp>
        <p:nvSpPr>
          <p:cNvPr id="759" name="Google Shape;759;p59"/>
          <p:cNvSpPr txBox="1"/>
          <p:nvPr>
            <p:ph idx="8" type="body"/>
          </p:nvPr>
        </p:nvSpPr>
        <p:spPr>
          <a:xfrm>
            <a:off x="9007177" y="1265211"/>
            <a:ext cx="2343664" cy="215444"/>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60" name="Google Shape;760;p59"/>
          <p:cNvSpPr txBox="1"/>
          <p:nvPr>
            <p:ph idx="9" type="body"/>
          </p:nvPr>
        </p:nvSpPr>
        <p:spPr>
          <a:xfrm>
            <a:off x="9007177" y="1561071"/>
            <a:ext cx="2343664" cy="856704"/>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61" name="Google Shape;761;p59"/>
          <p:cNvSpPr txBox="1"/>
          <p:nvPr>
            <p:ph idx="13" type="body"/>
          </p:nvPr>
        </p:nvSpPr>
        <p:spPr>
          <a:xfrm>
            <a:off x="9007177" y="2695423"/>
            <a:ext cx="2343664" cy="215444"/>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rgbClr val="000000"/>
              </a:buClr>
              <a:buSzPts val="1100"/>
              <a:buFont typeface="Arial"/>
              <a:buNone/>
              <a:defRPr b="0" i="0" sz="11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62" name="Google Shape;762;p59"/>
          <p:cNvSpPr txBox="1"/>
          <p:nvPr>
            <p:ph idx="14" type="body"/>
          </p:nvPr>
        </p:nvSpPr>
        <p:spPr>
          <a:xfrm>
            <a:off x="9007177" y="2954781"/>
            <a:ext cx="2343664" cy="215444"/>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63" name="Google Shape;763;p59"/>
          <p:cNvSpPr txBox="1"/>
          <p:nvPr>
            <p:ph idx="15" type="body"/>
          </p:nvPr>
        </p:nvSpPr>
        <p:spPr>
          <a:xfrm>
            <a:off x="9064091" y="4118028"/>
            <a:ext cx="2343664" cy="215444"/>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64" name="Google Shape;764;p59"/>
          <p:cNvSpPr txBox="1"/>
          <p:nvPr>
            <p:ph idx="16" type="body"/>
          </p:nvPr>
        </p:nvSpPr>
        <p:spPr>
          <a:xfrm>
            <a:off x="9064091" y="4413888"/>
            <a:ext cx="2343664" cy="856704"/>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65" name="Google Shape;765;p59"/>
          <p:cNvSpPr txBox="1"/>
          <p:nvPr>
            <p:ph idx="17" type="body"/>
          </p:nvPr>
        </p:nvSpPr>
        <p:spPr>
          <a:xfrm>
            <a:off x="9064091" y="5548240"/>
            <a:ext cx="2343664" cy="215444"/>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rgbClr val="000000"/>
              </a:buClr>
              <a:buSzPts val="1100"/>
              <a:buFont typeface="Arial"/>
              <a:buNone/>
              <a:defRPr b="0" i="0" sz="11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66" name="Google Shape;766;p59"/>
          <p:cNvSpPr txBox="1"/>
          <p:nvPr>
            <p:ph idx="18" type="body"/>
          </p:nvPr>
        </p:nvSpPr>
        <p:spPr>
          <a:xfrm>
            <a:off x="9064091" y="5807598"/>
            <a:ext cx="2343664" cy="215444"/>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200"/>
              <a:buFont typeface="Arial"/>
              <a:buNone/>
              <a:defRPr b="0" i="0" sz="12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67" name="Google Shape;767;p59"/>
          <p:cNvSpPr txBox="1"/>
          <p:nvPr>
            <p:ph idx="19" type="body"/>
          </p:nvPr>
        </p:nvSpPr>
        <p:spPr>
          <a:xfrm>
            <a:off x="558141" y="658898"/>
            <a:ext cx="5536272" cy="609074"/>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768" name="Google Shape;768;p59"/>
          <p:cNvSpPr txBox="1"/>
          <p:nvPr>
            <p:ph idx="20" type="body"/>
          </p:nvPr>
        </p:nvSpPr>
        <p:spPr>
          <a:xfrm>
            <a:off x="558141" y="302372"/>
            <a:ext cx="5536272"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769" name="Google Shape;769;p59"/>
          <p:cNvCxnSpPr/>
          <p:nvPr/>
        </p:nvCxnSpPr>
        <p:spPr>
          <a:xfrm rot="10800000">
            <a:off x="379412" y="261553"/>
            <a:ext cx="0" cy="1006419"/>
          </a:xfrm>
          <a:prstGeom prst="straightConnector1">
            <a:avLst/>
          </a:prstGeom>
          <a:noFill/>
          <a:ln cap="flat" cmpd="sng" w="38100">
            <a:solidFill>
              <a:schemeClr val="dk2"/>
            </a:solidFill>
            <a:prstDash val="solid"/>
            <a:round/>
            <a:headEnd len="sm" w="sm" type="none"/>
            <a:tailEnd len="sm" w="sm" type="none"/>
          </a:ln>
        </p:spPr>
      </p:cxnSp>
    </p:spTree>
  </p:cSld>
  <p:clrMapOvr>
    <a:masterClrMapping/>
  </p:clrMapOvr>
  <p:transition spd="slow">
    <p:fade thruBlk="1"/>
  </p:transition>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45">
    <p:spTree>
      <p:nvGrpSpPr>
        <p:cNvPr id="770" name="Shape 770"/>
        <p:cNvGrpSpPr/>
        <p:nvPr/>
      </p:nvGrpSpPr>
      <p:grpSpPr>
        <a:xfrm>
          <a:off x="0" y="0"/>
          <a:ext cx="0" cy="0"/>
          <a:chOff x="0" y="0"/>
          <a:chExt cx="0" cy="0"/>
        </a:xfrm>
      </p:grpSpPr>
      <p:sp>
        <p:nvSpPr>
          <p:cNvPr id="771" name="Google Shape;771;p60"/>
          <p:cNvSpPr/>
          <p:nvPr>
            <p:ph idx="2" type="tbl"/>
          </p:nvPr>
        </p:nvSpPr>
        <p:spPr>
          <a:xfrm>
            <a:off x="558140" y="1767841"/>
            <a:ext cx="11251271" cy="443126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72" name="Google Shape;772;p60"/>
          <p:cNvSpPr txBox="1"/>
          <p:nvPr>
            <p:ph idx="1" type="body"/>
          </p:nvPr>
        </p:nvSpPr>
        <p:spPr>
          <a:xfrm>
            <a:off x="558140" y="658898"/>
            <a:ext cx="11251271" cy="609074"/>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773" name="Google Shape;773;p60"/>
          <p:cNvSpPr txBox="1"/>
          <p:nvPr>
            <p:ph idx="3" type="body"/>
          </p:nvPr>
        </p:nvSpPr>
        <p:spPr>
          <a:xfrm>
            <a:off x="558140" y="302372"/>
            <a:ext cx="11251271"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774" name="Google Shape;774;p60"/>
          <p:cNvCxnSpPr/>
          <p:nvPr/>
        </p:nvCxnSpPr>
        <p:spPr>
          <a:xfrm rot="10800000">
            <a:off x="379412" y="261553"/>
            <a:ext cx="0" cy="1006419"/>
          </a:xfrm>
          <a:prstGeom prst="straightConnector1">
            <a:avLst/>
          </a:prstGeom>
          <a:noFill/>
          <a:ln cap="flat" cmpd="sng" w="38100">
            <a:solidFill>
              <a:schemeClr val="dk2"/>
            </a:solidFill>
            <a:prstDash val="solid"/>
            <a:round/>
            <a:headEnd len="sm" w="sm" type="none"/>
            <a:tailEnd len="sm" w="sm" type="none"/>
          </a:ln>
        </p:spPr>
      </p:cxnSp>
    </p:spTree>
  </p:cSld>
  <p:clrMapOvr>
    <a:masterClrMapping/>
  </p:clrMapOvr>
  <p:transition spd="slow">
    <p:fade thruBlk="1"/>
  </p:transition>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46">
    <p:spTree>
      <p:nvGrpSpPr>
        <p:cNvPr id="775" name="Shape 775"/>
        <p:cNvGrpSpPr/>
        <p:nvPr/>
      </p:nvGrpSpPr>
      <p:grpSpPr>
        <a:xfrm>
          <a:off x="0" y="0"/>
          <a:ext cx="0" cy="0"/>
          <a:chOff x="0" y="0"/>
          <a:chExt cx="0" cy="0"/>
        </a:xfrm>
      </p:grpSpPr>
      <p:sp>
        <p:nvSpPr>
          <p:cNvPr id="776" name="Google Shape;776;p61"/>
          <p:cNvSpPr/>
          <p:nvPr/>
        </p:nvSpPr>
        <p:spPr>
          <a:xfrm>
            <a:off x="558140" y="2594400"/>
            <a:ext cx="11251260" cy="100011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Arial"/>
              <a:ea typeface="Arial"/>
              <a:cs typeface="Arial"/>
              <a:sym typeface="Arial"/>
            </a:endParaRPr>
          </a:p>
        </p:txBody>
      </p:sp>
      <p:cxnSp>
        <p:nvCxnSpPr>
          <p:cNvPr id="777" name="Google Shape;777;p61"/>
          <p:cNvCxnSpPr/>
          <p:nvPr/>
        </p:nvCxnSpPr>
        <p:spPr>
          <a:xfrm>
            <a:off x="1634815" y="3772435"/>
            <a:ext cx="0" cy="457200"/>
          </a:xfrm>
          <a:prstGeom prst="straightConnector1">
            <a:avLst/>
          </a:prstGeom>
          <a:noFill/>
          <a:ln cap="flat" cmpd="sng" w="38100">
            <a:solidFill>
              <a:srgbClr val="0501A3"/>
            </a:solidFill>
            <a:prstDash val="solid"/>
            <a:round/>
            <a:headEnd len="sm" w="sm" type="none"/>
            <a:tailEnd len="sm" w="sm" type="none"/>
          </a:ln>
        </p:spPr>
      </p:cxnSp>
      <p:sp>
        <p:nvSpPr>
          <p:cNvPr id="778" name="Google Shape;778;p61"/>
          <p:cNvSpPr/>
          <p:nvPr/>
        </p:nvSpPr>
        <p:spPr>
          <a:xfrm>
            <a:off x="1421533" y="1935919"/>
            <a:ext cx="426565" cy="426563"/>
          </a:xfrm>
          <a:custGeom>
            <a:rect b="b" l="l" r="r" t="t"/>
            <a:pathLst>
              <a:path extrusionOk="0" h="353" w="353">
                <a:moveTo>
                  <a:pt x="77" y="238"/>
                </a:moveTo>
                <a:cubicBezTo>
                  <a:pt x="86" y="230"/>
                  <a:pt x="86" y="230"/>
                  <a:pt x="86" y="230"/>
                </a:cubicBezTo>
                <a:cubicBezTo>
                  <a:pt x="87" y="229"/>
                  <a:pt x="88" y="227"/>
                  <a:pt x="88" y="225"/>
                </a:cubicBezTo>
                <a:cubicBezTo>
                  <a:pt x="88" y="220"/>
                  <a:pt x="84" y="217"/>
                  <a:pt x="80" y="217"/>
                </a:cubicBezTo>
                <a:cubicBezTo>
                  <a:pt x="78" y="217"/>
                  <a:pt x="76" y="217"/>
                  <a:pt x="74" y="219"/>
                </a:cubicBezTo>
                <a:cubicBezTo>
                  <a:pt x="66" y="227"/>
                  <a:pt x="66" y="227"/>
                  <a:pt x="66" y="227"/>
                </a:cubicBezTo>
                <a:cubicBezTo>
                  <a:pt x="65" y="228"/>
                  <a:pt x="64" y="230"/>
                  <a:pt x="64" y="233"/>
                </a:cubicBezTo>
                <a:cubicBezTo>
                  <a:pt x="64" y="237"/>
                  <a:pt x="67" y="241"/>
                  <a:pt x="72" y="241"/>
                </a:cubicBezTo>
                <a:cubicBezTo>
                  <a:pt x="74" y="241"/>
                  <a:pt x="76" y="240"/>
                  <a:pt x="77" y="238"/>
                </a:cubicBezTo>
                <a:moveTo>
                  <a:pt x="128" y="233"/>
                </a:moveTo>
                <a:cubicBezTo>
                  <a:pt x="128" y="228"/>
                  <a:pt x="124" y="225"/>
                  <a:pt x="120" y="225"/>
                </a:cubicBezTo>
                <a:cubicBezTo>
                  <a:pt x="118" y="225"/>
                  <a:pt x="116" y="225"/>
                  <a:pt x="114" y="227"/>
                </a:cubicBezTo>
                <a:cubicBezTo>
                  <a:pt x="34" y="307"/>
                  <a:pt x="34" y="307"/>
                  <a:pt x="34" y="307"/>
                </a:cubicBezTo>
                <a:cubicBezTo>
                  <a:pt x="33" y="309"/>
                  <a:pt x="32" y="311"/>
                  <a:pt x="32" y="313"/>
                </a:cubicBezTo>
                <a:cubicBezTo>
                  <a:pt x="32" y="317"/>
                  <a:pt x="35" y="321"/>
                  <a:pt x="40" y="321"/>
                </a:cubicBezTo>
                <a:cubicBezTo>
                  <a:pt x="42" y="321"/>
                  <a:pt x="44" y="320"/>
                  <a:pt x="45" y="319"/>
                </a:cubicBezTo>
                <a:cubicBezTo>
                  <a:pt x="126" y="238"/>
                  <a:pt x="126" y="238"/>
                  <a:pt x="126" y="238"/>
                </a:cubicBezTo>
                <a:cubicBezTo>
                  <a:pt x="127" y="237"/>
                  <a:pt x="128" y="235"/>
                  <a:pt x="128" y="233"/>
                </a:cubicBezTo>
                <a:moveTo>
                  <a:pt x="128" y="265"/>
                </a:moveTo>
                <a:cubicBezTo>
                  <a:pt x="126" y="265"/>
                  <a:pt x="124" y="266"/>
                  <a:pt x="122" y="267"/>
                </a:cubicBezTo>
                <a:cubicBezTo>
                  <a:pt x="98" y="291"/>
                  <a:pt x="98" y="291"/>
                  <a:pt x="98" y="291"/>
                </a:cubicBezTo>
                <a:cubicBezTo>
                  <a:pt x="97" y="293"/>
                  <a:pt x="96" y="295"/>
                  <a:pt x="96" y="297"/>
                </a:cubicBezTo>
                <a:cubicBezTo>
                  <a:pt x="96" y="301"/>
                  <a:pt x="99" y="305"/>
                  <a:pt x="104" y="305"/>
                </a:cubicBezTo>
                <a:cubicBezTo>
                  <a:pt x="106" y="305"/>
                  <a:pt x="108" y="304"/>
                  <a:pt x="110" y="302"/>
                </a:cubicBezTo>
                <a:cubicBezTo>
                  <a:pt x="134" y="278"/>
                  <a:pt x="134" y="278"/>
                  <a:pt x="134" y="278"/>
                </a:cubicBezTo>
                <a:cubicBezTo>
                  <a:pt x="135" y="277"/>
                  <a:pt x="136" y="275"/>
                  <a:pt x="136" y="273"/>
                </a:cubicBezTo>
                <a:cubicBezTo>
                  <a:pt x="136" y="268"/>
                  <a:pt x="132" y="265"/>
                  <a:pt x="128" y="265"/>
                </a:cubicBezTo>
                <a:moveTo>
                  <a:pt x="353" y="8"/>
                </a:moveTo>
                <a:cubicBezTo>
                  <a:pt x="353" y="3"/>
                  <a:pt x="349" y="0"/>
                  <a:pt x="345" y="0"/>
                </a:cubicBezTo>
                <a:cubicBezTo>
                  <a:pt x="344" y="0"/>
                  <a:pt x="342" y="0"/>
                  <a:pt x="341" y="1"/>
                </a:cubicBezTo>
                <a:cubicBezTo>
                  <a:pt x="341" y="1"/>
                  <a:pt x="341" y="1"/>
                  <a:pt x="341" y="1"/>
                </a:cubicBezTo>
                <a:cubicBezTo>
                  <a:pt x="4" y="145"/>
                  <a:pt x="4" y="145"/>
                  <a:pt x="4" y="145"/>
                </a:cubicBezTo>
                <a:cubicBezTo>
                  <a:pt x="4" y="145"/>
                  <a:pt x="4" y="145"/>
                  <a:pt x="4" y="145"/>
                </a:cubicBezTo>
                <a:cubicBezTo>
                  <a:pt x="4" y="145"/>
                  <a:pt x="4" y="145"/>
                  <a:pt x="4" y="145"/>
                </a:cubicBezTo>
                <a:cubicBezTo>
                  <a:pt x="4" y="145"/>
                  <a:pt x="4" y="145"/>
                  <a:pt x="4" y="145"/>
                </a:cubicBezTo>
                <a:cubicBezTo>
                  <a:pt x="1" y="146"/>
                  <a:pt x="0" y="149"/>
                  <a:pt x="0" y="152"/>
                </a:cubicBezTo>
                <a:cubicBezTo>
                  <a:pt x="0" y="156"/>
                  <a:pt x="2" y="159"/>
                  <a:pt x="5" y="160"/>
                </a:cubicBezTo>
                <a:cubicBezTo>
                  <a:pt x="5" y="160"/>
                  <a:pt x="5" y="160"/>
                  <a:pt x="5" y="160"/>
                </a:cubicBezTo>
                <a:cubicBezTo>
                  <a:pt x="138" y="215"/>
                  <a:pt x="138" y="215"/>
                  <a:pt x="138" y="215"/>
                </a:cubicBezTo>
                <a:cubicBezTo>
                  <a:pt x="193" y="347"/>
                  <a:pt x="193" y="347"/>
                  <a:pt x="193" y="347"/>
                </a:cubicBezTo>
                <a:cubicBezTo>
                  <a:pt x="193" y="347"/>
                  <a:pt x="193" y="347"/>
                  <a:pt x="193" y="347"/>
                </a:cubicBezTo>
                <a:cubicBezTo>
                  <a:pt x="194" y="351"/>
                  <a:pt x="197" y="353"/>
                  <a:pt x="200" y="353"/>
                </a:cubicBezTo>
                <a:cubicBezTo>
                  <a:pt x="203" y="353"/>
                  <a:pt x="206" y="351"/>
                  <a:pt x="207" y="348"/>
                </a:cubicBezTo>
                <a:cubicBezTo>
                  <a:pt x="208" y="348"/>
                  <a:pt x="208" y="348"/>
                  <a:pt x="208" y="348"/>
                </a:cubicBezTo>
                <a:cubicBezTo>
                  <a:pt x="208" y="348"/>
                  <a:pt x="208" y="348"/>
                  <a:pt x="208" y="348"/>
                </a:cubicBezTo>
                <a:cubicBezTo>
                  <a:pt x="208" y="348"/>
                  <a:pt x="208" y="348"/>
                  <a:pt x="208" y="348"/>
                </a:cubicBezTo>
                <a:cubicBezTo>
                  <a:pt x="352" y="11"/>
                  <a:pt x="352" y="11"/>
                  <a:pt x="352" y="11"/>
                </a:cubicBezTo>
                <a:cubicBezTo>
                  <a:pt x="352" y="11"/>
                  <a:pt x="352" y="11"/>
                  <a:pt x="352" y="11"/>
                </a:cubicBezTo>
                <a:cubicBezTo>
                  <a:pt x="352" y="10"/>
                  <a:pt x="353" y="9"/>
                  <a:pt x="353" y="8"/>
                </a:cubicBezTo>
                <a:moveTo>
                  <a:pt x="28" y="152"/>
                </a:moveTo>
                <a:cubicBezTo>
                  <a:pt x="310" y="32"/>
                  <a:pt x="310" y="32"/>
                  <a:pt x="310" y="32"/>
                </a:cubicBezTo>
                <a:cubicBezTo>
                  <a:pt x="142" y="199"/>
                  <a:pt x="142" y="199"/>
                  <a:pt x="142" y="199"/>
                </a:cubicBezTo>
                <a:lnTo>
                  <a:pt x="28" y="152"/>
                </a:lnTo>
                <a:close/>
                <a:moveTo>
                  <a:pt x="200" y="324"/>
                </a:moveTo>
                <a:cubicBezTo>
                  <a:pt x="153" y="210"/>
                  <a:pt x="153" y="210"/>
                  <a:pt x="153" y="210"/>
                </a:cubicBezTo>
                <a:cubicBezTo>
                  <a:pt x="321" y="43"/>
                  <a:pt x="321" y="43"/>
                  <a:pt x="321" y="43"/>
                </a:cubicBezTo>
                <a:lnTo>
                  <a:pt x="200" y="324"/>
                </a:lnTo>
                <a:close/>
              </a:path>
            </a:pathLst>
          </a:custGeom>
          <a:solidFill>
            <a:schemeClr val="accen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FEFEFE"/>
              </a:solidFill>
              <a:latin typeface="Montserrat Light"/>
              <a:ea typeface="Montserrat Light"/>
              <a:cs typeface="Montserrat Light"/>
              <a:sym typeface="Montserrat Light"/>
            </a:endParaRPr>
          </a:p>
        </p:txBody>
      </p:sp>
      <p:cxnSp>
        <p:nvCxnSpPr>
          <p:cNvPr id="779" name="Google Shape;779;p61"/>
          <p:cNvCxnSpPr/>
          <p:nvPr/>
        </p:nvCxnSpPr>
        <p:spPr>
          <a:xfrm>
            <a:off x="4349701" y="3772435"/>
            <a:ext cx="0" cy="457200"/>
          </a:xfrm>
          <a:prstGeom prst="straightConnector1">
            <a:avLst/>
          </a:prstGeom>
          <a:noFill/>
          <a:ln cap="flat" cmpd="sng" w="38100">
            <a:solidFill>
              <a:srgbClr val="0501A3"/>
            </a:solidFill>
            <a:prstDash val="solid"/>
            <a:round/>
            <a:headEnd len="sm" w="sm" type="none"/>
            <a:tailEnd len="sm" w="sm" type="none"/>
          </a:ln>
        </p:spPr>
      </p:cxnSp>
      <p:sp>
        <p:nvSpPr>
          <p:cNvPr id="780" name="Google Shape;780;p61"/>
          <p:cNvSpPr/>
          <p:nvPr/>
        </p:nvSpPr>
        <p:spPr>
          <a:xfrm>
            <a:off x="4083815" y="1935919"/>
            <a:ext cx="531773" cy="435976"/>
          </a:xfrm>
          <a:custGeom>
            <a:rect b="b" l="l" r="r" t="t"/>
            <a:pathLst>
              <a:path extrusionOk="0" h="289" w="353">
                <a:moveTo>
                  <a:pt x="38" y="216"/>
                </a:moveTo>
                <a:cubicBezTo>
                  <a:pt x="49" y="213"/>
                  <a:pt x="68" y="201"/>
                  <a:pt x="68" y="173"/>
                </a:cubicBezTo>
                <a:cubicBezTo>
                  <a:pt x="68" y="148"/>
                  <a:pt x="60" y="138"/>
                  <a:pt x="55" y="132"/>
                </a:cubicBezTo>
                <a:cubicBezTo>
                  <a:pt x="55" y="131"/>
                  <a:pt x="55" y="131"/>
                  <a:pt x="55" y="131"/>
                </a:cubicBezTo>
                <a:cubicBezTo>
                  <a:pt x="55" y="131"/>
                  <a:pt x="55" y="131"/>
                  <a:pt x="55" y="131"/>
                </a:cubicBezTo>
                <a:cubicBezTo>
                  <a:pt x="54" y="130"/>
                  <a:pt x="53" y="126"/>
                  <a:pt x="55" y="117"/>
                </a:cubicBezTo>
                <a:cubicBezTo>
                  <a:pt x="56" y="113"/>
                  <a:pt x="56" y="109"/>
                  <a:pt x="54" y="106"/>
                </a:cubicBezTo>
                <a:cubicBezTo>
                  <a:pt x="51" y="99"/>
                  <a:pt x="45" y="85"/>
                  <a:pt x="49" y="75"/>
                </a:cubicBezTo>
                <a:cubicBezTo>
                  <a:pt x="56" y="58"/>
                  <a:pt x="59" y="57"/>
                  <a:pt x="67" y="53"/>
                </a:cubicBezTo>
                <a:cubicBezTo>
                  <a:pt x="68" y="53"/>
                  <a:pt x="69" y="53"/>
                  <a:pt x="69" y="52"/>
                </a:cubicBezTo>
                <a:cubicBezTo>
                  <a:pt x="71" y="51"/>
                  <a:pt x="79" y="48"/>
                  <a:pt x="88" y="48"/>
                </a:cubicBezTo>
                <a:cubicBezTo>
                  <a:pt x="92" y="48"/>
                  <a:pt x="95" y="49"/>
                  <a:pt x="98" y="50"/>
                </a:cubicBezTo>
                <a:cubicBezTo>
                  <a:pt x="98" y="47"/>
                  <a:pt x="99" y="45"/>
                  <a:pt x="100" y="42"/>
                </a:cubicBezTo>
                <a:cubicBezTo>
                  <a:pt x="101" y="39"/>
                  <a:pt x="102" y="37"/>
                  <a:pt x="103" y="35"/>
                </a:cubicBezTo>
                <a:cubicBezTo>
                  <a:pt x="98" y="33"/>
                  <a:pt x="93" y="32"/>
                  <a:pt x="88" y="32"/>
                </a:cubicBezTo>
                <a:cubicBezTo>
                  <a:pt x="76" y="32"/>
                  <a:pt x="65" y="36"/>
                  <a:pt x="61" y="39"/>
                </a:cubicBezTo>
                <a:cubicBezTo>
                  <a:pt x="48" y="44"/>
                  <a:pt x="42" y="50"/>
                  <a:pt x="34" y="69"/>
                </a:cubicBezTo>
                <a:cubicBezTo>
                  <a:pt x="27" y="86"/>
                  <a:pt x="36" y="104"/>
                  <a:pt x="40" y="113"/>
                </a:cubicBezTo>
                <a:cubicBezTo>
                  <a:pt x="35" y="133"/>
                  <a:pt x="42" y="140"/>
                  <a:pt x="42" y="140"/>
                </a:cubicBezTo>
                <a:cubicBezTo>
                  <a:pt x="45" y="145"/>
                  <a:pt x="52" y="153"/>
                  <a:pt x="52" y="173"/>
                </a:cubicBezTo>
                <a:cubicBezTo>
                  <a:pt x="52" y="197"/>
                  <a:pt x="34" y="201"/>
                  <a:pt x="34" y="201"/>
                </a:cubicBezTo>
                <a:cubicBezTo>
                  <a:pt x="19" y="206"/>
                  <a:pt x="0" y="217"/>
                  <a:pt x="0" y="249"/>
                </a:cubicBezTo>
                <a:cubicBezTo>
                  <a:pt x="0" y="249"/>
                  <a:pt x="0" y="257"/>
                  <a:pt x="8" y="257"/>
                </a:cubicBezTo>
                <a:cubicBezTo>
                  <a:pt x="43" y="257"/>
                  <a:pt x="43" y="257"/>
                  <a:pt x="43" y="257"/>
                </a:cubicBezTo>
                <a:cubicBezTo>
                  <a:pt x="45" y="251"/>
                  <a:pt x="48" y="245"/>
                  <a:pt x="51" y="241"/>
                </a:cubicBezTo>
                <a:cubicBezTo>
                  <a:pt x="16" y="241"/>
                  <a:pt x="16" y="241"/>
                  <a:pt x="16" y="241"/>
                </a:cubicBezTo>
                <a:cubicBezTo>
                  <a:pt x="19" y="225"/>
                  <a:pt x="28" y="220"/>
                  <a:pt x="38" y="216"/>
                </a:cubicBezTo>
                <a:moveTo>
                  <a:pt x="319" y="201"/>
                </a:moveTo>
                <a:cubicBezTo>
                  <a:pt x="319" y="201"/>
                  <a:pt x="301" y="197"/>
                  <a:pt x="301" y="173"/>
                </a:cubicBezTo>
                <a:cubicBezTo>
                  <a:pt x="301" y="153"/>
                  <a:pt x="307" y="145"/>
                  <a:pt x="311" y="140"/>
                </a:cubicBezTo>
                <a:cubicBezTo>
                  <a:pt x="311" y="140"/>
                  <a:pt x="318" y="133"/>
                  <a:pt x="312" y="113"/>
                </a:cubicBezTo>
                <a:cubicBezTo>
                  <a:pt x="317" y="104"/>
                  <a:pt x="325" y="86"/>
                  <a:pt x="318" y="69"/>
                </a:cubicBezTo>
                <a:cubicBezTo>
                  <a:pt x="310" y="50"/>
                  <a:pt x="304" y="44"/>
                  <a:pt x="292" y="39"/>
                </a:cubicBezTo>
                <a:cubicBezTo>
                  <a:pt x="287" y="36"/>
                  <a:pt x="276" y="32"/>
                  <a:pt x="265" y="32"/>
                </a:cubicBezTo>
                <a:cubicBezTo>
                  <a:pt x="259" y="32"/>
                  <a:pt x="254" y="33"/>
                  <a:pt x="248" y="35"/>
                </a:cubicBezTo>
                <a:cubicBezTo>
                  <a:pt x="250" y="40"/>
                  <a:pt x="252" y="46"/>
                  <a:pt x="253" y="51"/>
                </a:cubicBezTo>
                <a:cubicBezTo>
                  <a:pt x="254" y="51"/>
                  <a:pt x="254" y="50"/>
                  <a:pt x="254" y="50"/>
                </a:cubicBezTo>
                <a:cubicBezTo>
                  <a:pt x="257" y="49"/>
                  <a:pt x="260" y="48"/>
                  <a:pt x="265" y="48"/>
                </a:cubicBezTo>
                <a:cubicBezTo>
                  <a:pt x="273" y="48"/>
                  <a:pt x="281" y="51"/>
                  <a:pt x="283" y="52"/>
                </a:cubicBezTo>
                <a:cubicBezTo>
                  <a:pt x="284" y="53"/>
                  <a:pt x="284" y="53"/>
                  <a:pt x="285" y="53"/>
                </a:cubicBezTo>
                <a:cubicBezTo>
                  <a:pt x="293" y="57"/>
                  <a:pt x="296" y="58"/>
                  <a:pt x="303" y="75"/>
                </a:cubicBezTo>
                <a:cubicBezTo>
                  <a:pt x="307" y="85"/>
                  <a:pt x="301" y="99"/>
                  <a:pt x="298" y="106"/>
                </a:cubicBezTo>
                <a:cubicBezTo>
                  <a:pt x="297" y="109"/>
                  <a:pt x="296" y="113"/>
                  <a:pt x="297" y="117"/>
                </a:cubicBezTo>
                <a:cubicBezTo>
                  <a:pt x="299" y="126"/>
                  <a:pt x="298" y="130"/>
                  <a:pt x="298" y="131"/>
                </a:cubicBezTo>
                <a:cubicBezTo>
                  <a:pt x="298" y="131"/>
                  <a:pt x="298" y="131"/>
                  <a:pt x="298" y="131"/>
                </a:cubicBezTo>
                <a:cubicBezTo>
                  <a:pt x="297" y="132"/>
                  <a:pt x="297" y="132"/>
                  <a:pt x="297" y="132"/>
                </a:cubicBezTo>
                <a:cubicBezTo>
                  <a:pt x="293" y="138"/>
                  <a:pt x="285" y="148"/>
                  <a:pt x="285" y="173"/>
                </a:cubicBezTo>
                <a:cubicBezTo>
                  <a:pt x="285" y="201"/>
                  <a:pt x="303" y="213"/>
                  <a:pt x="314" y="216"/>
                </a:cubicBezTo>
                <a:cubicBezTo>
                  <a:pt x="324" y="220"/>
                  <a:pt x="334" y="225"/>
                  <a:pt x="336" y="241"/>
                </a:cubicBezTo>
                <a:cubicBezTo>
                  <a:pt x="301" y="241"/>
                  <a:pt x="301" y="241"/>
                  <a:pt x="301" y="241"/>
                </a:cubicBezTo>
                <a:cubicBezTo>
                  <a:pt x="304" y="245"/>
                  <a:pt x="307" y="251"/>
                  <a:pt x="309" y="257"/>
                </a:cubicBezTo>
                <a:cubicBezTo>
                  <a:pt x="345" y="257"/>
                  <a:pt x="345" y="257"/>
                  <a:pt x="345" y="257"/>
                </a:cubicBezTo>
                <a:cubicBezTo>
                  <a:pt x="353" y="257"/>
                  <a:pt x="353" y="249"/>
                  <a:pt x="353" y="249"/>
                </a:cubicBezTo>
                <a:cubicBezTo>
                  <a:pt x="353" y="217"/>
                  <a:pt x="333" y="206"/>
                  <a:pt x="319" y="201"/>
                </a:cubicBezTo>
                <a:moveTo>
                  <a:pt x="240" y="218"/>
                </a:moveTo>
                <a:cubicBezTo>
                  <a:pt x="240" y="218"/>
                  <a:pt x="211" y="211"/>
                  <a:pt x="211" y="181"/>
                </a:cubicBezTo>
                <a:cubicBezTo>
                  <a:pt x="211" y="155"/>
                  <a:pt x="223" y="146"/>
                  <a:pt x="228" y="139"/>
                </a:cubicBezTo>
                <a:cubicBezTo>
                  <a:pt x="228" y="139"/>
                  <a:pt x="237" y="131"/>
                  <a:pt x="231" y="105"/>
                </a:cubicBezTo>
                <a:cubicBezTo>
                  <a:pt x="241" y="90"/>
                  <a:pt x="245" y="66"/>
                  <a:pt x="232" y="37"/>
                </a:cubicBezTo>
                <a:cubicBezTo>
                  <a:pt x="225" y="20"/>
                  <a:pt x="219" y="11"/>
                  <a:pt x="209" y="5"/>
                </a:cubicBezTo>
                <a:cubicBezTo>
                  <a:pt x="202" y="1"/>
                  <a:pt x="194" y="0"/>
                  <a:pt x="186" y="0"/>
                </a:cubicBezTo>
                <a:cubicBezTo>
                  <a:pt x="172" y="0"/>
                  <a:pt x="158" y="5"/>
                  <a:pt x="152" y="9"/>
                </a:cubicBezTo>
                <a:cubicBezTo>
                  <a:pt x="136" y="16"/>
                  <a:pt x="125" y="22"/>
                  <a:pt x="115" y="48"/>
                </a:cubicBezTo>
                <a:cubicBezTo>
                  <a:pt x="107" y="69"/>
                  <a:pt x="117" y="92"/>
                  <a:pt x="122" y="104"/>
                </a:cubicBezTo>
                <a:cubicBezTo>
                  <a:pt x="116" y="130"/>
                  <a:pt x="125" y="139"/>
                  <a:pt x="125" y="139"/>
                </a:cubicBezTo>
                <a:cubicBezTo>
                  <a:pt x="129" y="146"/>
                  <a:pt x="141" y="155"/>
                  <a:pt x="141" y="181"/>
                </a:cubicBezTo>
                <a:cubicBezTo>
                  <a:pt x="141" y="211"/>
                  <a:pt x="112" y="218"/>
                  <a:pt x="112" y="218"/>
                </a:cubicBezTo>
                <a:cubicBezTo>
                  <a:pt x="94" y="225"/>
                  <a:pt x="56" y="238"/>
                  <a:pt x="56" y="281"/>
                </a:cubicBezTo>
                <a:cubicBezTo>
                  <a:pt x="56" y="281"/>
                  <a:pt x="56" y="289"/>
                  <a:pt x="64" y="289"/>
                </a:cubicBezTo>
                <a:cubicBezTo>
                  <a:pt x="289" y="289"/>
                  <a:pt x="289" y="289"/>
                  <a:pt x="289" y="289"/>
                </a:cubicBezTo>
                <a:cubicBezTo>
                  <a:pt x="297" y="289"/>
                  <a:pt x="297" y="281"/>
                  <a:pt x="297" y="281"/>
                </a:cubicBezTo>
                <a:cubicBezTo>
                  <a:pt x="297" y="238"/>
                  <a:pt x="258" y="225"/>
                  <a:pt x="240" y="218"/>
                </a:cubicBezTo>
                <a:moveTo>
                  <a:pt x="72" y="273"/>
                </a:moveTo>
                <a:cubicBezTo>
                  <a:pt x="76" y="250"/>
                  <a:pt x="96" y="241"/>
                  <a:pt x="116" y="234"/>
                </a:cubicBezTo>
                <a:cubicBezTo>
                  <a:pt x="117" y="234"/>
                  <a:pt x="117" y="234"/>
                  <a:pt x="117" y="234"/>
                </a:cubicBezTo>
                <a:cubicBezTo>
                  <a:pt x="131" y="230"/>
                  <a:pt x="157" y="214"/>
                  <a:pt x="157" y="181"/>
                </a:cubicBezTo>
                <a:cubicBezTo>
                  <a:pt x="157" y="153"/>
                  <a:pt x="146" y="140"/>
                  <a:pt x="140" y="132"/>
                </a:cubicBezTo>
                <a:cubicBezTo>
                  <a:pt x="138" y="131"/>
                  <a:pt x="137" y="129"/>
                  <a:pt x="137" y="129"/>
                </a:cubicBezTo>
                <a:cubicBezTo>
                  <a:pt x="137" y="128"/>
                  <a:pt x="134" y="122"/>
                  <a:pt x="138" y="107"/>
                </a:cubicBezTo>
                <a:cubicBezTo>
                  <a:pt x="139" y="100"/>
                  <a:pt x="137" y="97"/>
                  <a:pt x="137" y="97"/>
                </a:cubicBezTo>
                <a:cubicBezTo>
                  <a:pt x="132" y="87"/>
                  <a:pt x="124" y="69"/>
                  <a:pt x="130" y="54"/>
                </a:cubicBezTo>
                <a:cubicBezTo>
                  <a:pt x="138" y="33"/>
                  <a:pt x="146" y="29"/>
                  <a:pt x="159" y="23"/>
                </a:cubicBezTo>
                <a:cubicBezTo>
                  <a:pt x="160" y="23"/>
                  <a:pt x="160" y="22"/>
                  <a:pt x="161" y="22"/>
                </a:cubicBezTo>
                <a:cubicBezTo>
                  <a:pt x="164" y="20"/>
                  <a:pt x="174" y="16"/>
                  <a:pt x="186" y="16"/>
                </a:cubicBezTo>
                <a:cubicBezTo>
                  <a:pt x="192" y="16"/>
                  <a:pt x="197" y="17"/>
                  <a:pt x="201" y="19"/>
                </a:cubicBezTo>
                <a:cubicBezTo>
                  <a:pt x="206" y="22"/>
                  <a:pt x="210" y="27"/>
                  <a:pt x="217" y="44"/>
                </a:cubicBezTo>
                <a:cubicBezTo>
                  <a:pt x="230" y="73"/>
                  <a:pt x="222" y="89"/>
                  <a:pt x="218" y="95"/>
                </a:cubicBezTo>
                <a:cubicBezTo>
                  <a:pt x="215" y="99"/>
                  <a:pt x="214" y="104"/>
                  <a:pt x="215" y="108"/>
                </a:cubicBezTo>
                <a:cubicBezTo>
                  <a:pt x="218" y="122"/>
                  <a:pt x="216" y="127"/>
                  <a:pt x="216" y="129"/>
                </a:cubicBezTo>
                <a:cubicBezTo>
                  <a:pt x="216" y="129"/>
                  <a:pt x="214" y="131"/>
                  <a:pt x="213" y="132"/>
                </a:cubicBezTo>
                <a:cubicBezTo>
                  <a:pt x="207" y="140"/>
                  <a:pt x="195" y="153"/>
                  <a:pt x="195" y="181"/>
                </a:cubicBezTo>
                <a:cubicBezTo>
                  <a:pt x="195" y="214"/>
                  <a:pt x="221" y="230"/>
                  <a:pt x="235" y="234"/>
                </a:cubicBezTo>
                <a:cubicBezTo>
                  <a:pt x="236" y="234"/>
                  <a:pt x="236" y="234"/>
                  <a:pt x="236" y="234"/>
                </a:cubicBezTo>
                <a:cubicBezTo>
                  <a:pt x="256" y="241"/>
                  <a:pt x="276" y="250"/>
                  <a:pt x="280" y="273"/>
                </a:cubicBezTo>
                <a:lnTo>
                  <a:pt x="72" y="273"/>
                </a:lnTo>
                <a:close/>
              </a:path>
            </a:pathLst>
          </a:custGeom>
          <a:solidFill>
            <a:schemeClr val="accen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FEFEFE"/>
              </a:solidFill>
              <a:latin typeface="Montserrat Light"/>
              <a:ea typeface="Montserrat Light"/>
              <a:cs typeface="Montserrat Light"/>
              <a:sym typeface="Montserrat Light"/>
            </a:endParaRPr>
          </a:p>
        </p:txBody>
      </p:sp>
      <p:cxnSp>
        <p:nvCxnSpPr>
          <p:cNvPr id="781" name="Google Shape;781;p61"/>
          <p:cNvCxnSpPr/>
          <p:nvPr/>
        </p:nvCxnSpPr>
        <p:spPr>
          <a:xfrm>
            <a:off x="10219486" y="3772435"/>
            <a:ext cx="0" cy="457200"/>
          </a:xfrm>
          <a:prstGeom prst="straightConnector1">
            <a:avLst/>
          </a:prstGeom>
          <a:noFill/>
          <a:ln cap="flat" cmpd="sng" w="38100">
            <a:solidFill>
              <a:srgbClr val="0501A3"/>
            </a:solidFill>
            <a:prstDash val="solid"/>
            <a:round/>
            <a:headEnd len="sm" w="sm" type="none"/>
            <a:tailEnd len="sm" w="sm" type="none"/>
          </a:ln>
        </p:spPr>
      </p:cxnSp>
      <p:grpSp>
        <p:nvGrpSpPr>
          <p:cNvPr id="782" name="Google Shape;782;p61"/>
          <p:cNvGrpSpPr/>
          <p:nvPr/>
        </p:nvGrpSpPr>
        <p:grpSpPr>
          <a:xfrm>
            <a:off x="9986747" y="1935919"/>
            <a:ext cx="465478" cy="435976"/>
            <a:chOff x="4732339" y="3040063"/>
            <a:chExt cx="450850" cy="422276"/>
          </a:xfrm>
        </p:grpSpPr>
        <p:sp>
          <p:nvSpPr>
            <p:cNvPr id="783" name="Google Shape;783;p61"/>
            <p:cNvSpPr/>
            <p:nvPr/>
          </p:nvSpPr>
          <p:spPr>
            <a:xfrm>
              <a:off x="4837114" y="3040063"/>
              <a:ext cx="241300" cy="17463"/>
            </a:xfrm>
            <a:custGeom>
              <a:rect b="b" l="l" r="r" t="t"/>
              <a:pathLst>
                <a:path extrusionOk="0" h="18" w="242">
                  <a:moveTo>
                    <a:pt x="10" y="18"/>
                  </a:moveTo>
                  <a:cubicBezTo>
                    <a:pt x="232" y="18"/>
                    <a:pt x="232" y="18"/>
                    <a:pt x="232" y="18"/>
                  </a:cubicBezTo>
                  <a:cubicBezTo>
                    <a:pt x="237" y="18"/>
                    <a:pt x="242" y="14"/>
                    <a:pt x="242" y="9"/>
                  </a:cubicBezTo>
                  <a:cubicBezTo>
                    <a:pt x="242" y="4"/>
                    <a:pt x="237" y="0"/>
                    <a:pt x="232" y="0"/>
                  </a:cubicBezTo>
                  <a:cubicBezTo>
                    <a:pt x="10" y="0"/>
                    <a:pt x="10" y="0"/>
                    <a:pt x="10" y="0"/>
                  </a:cubicBezTo>
                  <a:cubicBezTo>
                    <a:pt x="4" y="0"/>
                    <a:pt x="0" y="4"/>
                    <a:pt x="0" y="9"/>
                  </a:cubicBezTo>
                  <a:cubicBezTo>
                    <a:pt x="0" y="14"/>
                    <a:pt x="4" y="18"/>
                    <a:pt x="10" y="18"/>
                  </a:cubicBezTo>
                  <a:close/>
                </a:path>
              </a:pathLst>
            </a:custGeom>
            <a:solidFill>
              <a:schemeClr val="accen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FEFEFE"/>
                </a:solidFill>
                <a:latin typeface="Montserrat Light"/>
                <a:ea typeface="Montserrat Light"/>
                <a:cs typeface="Montserrat Light"/>
                <a:sym typeface="Montserrat Light"/>
              </a:endParaRPr>
            </a:p>
          </p:txBody>
        </p:sp>
        <p:sp>
          <p:nvSpPr>
            <p:cNvPr id="784" name="Google Shape;784;p61"/>
            <p:cNvSpPr/>
            <p:nvPr/>
          </p:nvSpPr>
          <p:spPr>
            <a:xfrm>
              <a:off x="4732339" y="3065463"/>
              <a:ext cx="450850" cy="331788"/>
            </a:xfrm>
            <a:custGeom>
              <a:rect b="b" l="l" r="r" t="t"/>
              <a:pathLst>
                <a:path extrusionOk="0" h="333" w="452">
                  <a:moveTo>
                    <a:pt x="438" y="29"/>
                  </a:moveTo>
                  <a:cubicBezTo>
                    <a:pt x="428" y="16"/>
                    <a:pt x="408" y="0"/>
                    <a:pt x="363" y="0"/>
                  </a:cubicBezTo>
                  <a:cubicBezTo>
                    <a:pt x="337" y="0"/>
                    <a:pt x="337" y="0"/>
                    <a:pt x="337" y="0"/>
                  </a:cubicBezTo>
                  <a:cubicBezTo>
                    <a:pt x="115" y="0"/>
                    <a:pt x="115" y="0"/>
                    <a:pt x="115" y="0"/>
                  </a:cubicBezTo>
                  <a:cubicBezTo>
                    <a:pt x="88" y="0"/>
                    <a:pt x="88" y="0"/>
                    <a:pt x="88" y="0"/>
                  </a:cubicBezTo>
                  <a:cubicBezTo>
                    <a:pt x="44" y="0"/>
                    <a:pt x="23" y="16"/>
                    <a:pt x="14" y="29"/>
                  </a:cubicBezTo>
                  <a:cubicBezTo>
                    <a:pt x="2" y="46"/>
                    <a:pt x="0" y="67"/>
                    <a:pt x="7" y="91"/>
                  </a:cubicBezTo>
                  <a:cubicBezTo>
                    <a:pt x="19" y="126"/>
                    <a:pt x="58" y="168"/>
                    <a:pt x="83" y="187"/>
                  </a:cubicBezTo>
                  <a:cubicBezTo>
                    <a:pt x="84" y="188"/>
                    <a:pt x="86" y="189"/>
                    <a:pt x="88" y="189"/>
                  </a:cubicBezTo>
                  <a:cubicBezTo>
                    <a:pt x="91" y="189"/>
                    <a:pt x="94" y="188"/>
                    <a:pt x="96" y="185"/>
                  </a:cubicBezTo>
                  <a:cubicBezTo>
                    <a:pt x="99" y="181"/>
                    <a:pt x="98" y="175"/>
                    <a:pt x="94" y="172"/>
                  </a:cubicBezTo>
                  <a:cubicBezTo>
                    <a:pt x="72" y="155"/>
                    <a:pt x="36" y="116"/>
                    <a:pt x="25" y="85"/>
                  </a:cubicBezTo>
                  <a:cubicBezTo>
                    <a:pt x="19" y="67"/>
                    <a:pt x="21" y="51"/>
                    <a:pt x="29" y="40"/>
                  </a:cubicBezTo>
                  <a:cubicBezTo>
                    <a:pt x="39" y="26"/>
                    <a:pt x="60" y="19"/>
                    <a:pt x="88" y="19"/>
                  </a:cubicBezTo>
                  <a:cubicBezTo>
                    <a:pt x="105" y="19"/>
                    <a:pt x="105" y="19"/>
                    <a:pt x="105" y="19"/>
                  </a:cubicBezTo>
                  <a:cubicBezTo>
                    <a:pt x="105" y="140"/>
                    <a:pt x="105" y="140"/>
                    <a:pt x="105" y="140"/>
                  </a:cubicBezTo>
                  <a:cubicBezTo>
                    <a:pt x="105" y="227"/>
                    <a:pt x="188" y="278"/>
                    <a:pt x="210" y="290"/>
                  </a:cubicBezTo>
                  <a:cubicBezTo>
                    <a:pt x="210" y="290"/>
                    <a:pt x="210" y="291"/>
                    <a:pt x="210" y="291"/>
                  </a:cubicBezTo>
                  <a:cubicBezTo>
                    <a:pt x="210" y="324"/>
                    <a:pt x="210" y="324"/>
                    <a:pt x="210" y="324"/>
                  </a:cubicBezTo>
                  <a:cubicBezTo>
                    <a:pt x="210" y="329"/>
                    <a:pt x="214" y="333"/>
                    <a:pt x="219" y="333"/>
                  </a:cubicBezTo>
                  <a:cubicBezTo>
                    <a:pt x="225" y="333"/>
                    <a:pt x="229" y="329"/>
                    <a:pt x="229" y="324"/>
                  </a:cubicBezTo>
                  <a:cubicBezTo>
                    <a:pt x="229" y="291"/>
                    <a:pt x="229" y="291"/>
                    <a:pt x="229" y="291"/>
                  </a:cubicBezTo>
                  <a:cubicBezTo>
                    <a:pt x="229" y="291"/>
                    <a:pt x="229" y="290"/>
                    <a:pt x="229" y="290"/>
                  </a:cubicBezTo>
                  <a:cubicBezTo>
                    <a:pt x="253" y="278"/>
                    <a:pt x="347" y="227"/>
                    <a:pt x="347" y="140"/>
                  </a:cubicBezTo>
                  <a:cubicBezTo>
                    <a:pt x="347" y="19"/>
                    <a:pt x="347" y="19"/>
                    <a:pt x="347" y="19"/>
                  </a:cubicBezTo>
                  <a:cubicBezTo>
                    <a:pt x="363" y="19"/>
                    <a:pt x="363" y="19"/>
                    <a:pt x="363" y="19"/>
                  </a:cubicBezTo>
                  <a:cubicBezTo>
                    <a:pt x="392" y="19"/>
                    <a:pt x="413" y="26"/>
                    <a:pt x="423" y="40"/>
                  </a:cubicBezTo>
                  <a:cubicBezTo>
                    <a:pt x="431" y="51"/>
                    <a:pt x="432" y="67"/>
                    <a:pt x="427" y="85"/>
                  </a:cubicBezTo>
                  <a:cubicBezTo>
                    <a:pt x="419" y="109"/>
                    <a:pt x="378" y="156"/>
                    <a:pt x="358" y="172"/>
                  </a:cubicBezTo>
                  <a:cubicBezTo>
                    <a:pt x="354" y="175"/>
                    <a:pt x="353" y="181"/>
                    <a:pt x="356" y="185"/>
                  </a:cubicBezTo>
                  <a:cubicBezTo>
                    <a:pt x="358" y="188"/>
                    <a:pt x="361" y="189"/>
                    <a:pt x="363" y="189"/>
                  </a:cubicBezTo>
                  <a:cubicBezTo>
                    <a:pt x="365" y="189"/>
                    <a:pt x="368" y="188"/>
                    <a:pt x="369" y="187"/>
                  </a:cubicBezTo>
                  <a:cubicBezTo>
                    <a:pt x="392" y="169"/>
                    <a:pt x="435" y="119"/>
                    <a:pt x="444" y="91"/>
                  </a:cubicBezTo>
                  <a:cubicBezTo>
                    <a:pt x="452" y="67"/>
                    <a:pt x="450" y="46"/>
                    <a:pt x="438" y="29"/>
                  </a:cubicBezTo>
                  <a:close/>
                  <a:moveTo>
                    <a:pt x="328" y="140"/>
                  </a:moveTo>
                  <a:cubicBezTo>
                    <a:pt x="328" y="217"/>
                    <a:pt x="240" y="264"/>
                    <a:pt x="220" y="274"/>
                  </a:cubicBezTo>
                  <a:cubicBezTo>
                    <a:pt x="201" y="264"/>
                    <a:pt x="124" y="217"/>
                    <a:pt x="124" y="140"/>
                  </a:cubicBezTo>
                  <a:cubicBezTo>
                    <a:pt x="124" y="19"/>
                    <a:pt x="124" y="19"/>
                    <a:pt x="124" y="19"/>
                  </a:cubicBezTo>
                  <a:cubicBezTo>
                    <a:pt x="328" y="19"/>
                    <a:pt x="328" y="19"/>
                    <a:pt x="328" y="19"/>
                  </a:cubicBezTo>
                  <a:lnTo>
                    <a:pt x="328" y="140"/>
                  </a:lnTo>
                  <a:close/>
                </a:path>
              </a:pathLst>
            </a:custGeom>
            <a:solidFill>
              <a:schemeClr val="accen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FEFEFE"/>
                </a:solidFill>
                <a:latin typeface="Montserrat Light"/>
                <a:ea typeface="Montserrat Light"/>
                <a:cs typeface="Montserrat Light"/>
                <a:sym typeface="Montserrat Light"/>
              </a:endParaRPr>
            </a:p>
          </p:txBody>
        </p:sp>
        <p:sp>
          <p:nvSpPr>
            <p:cNvPr id="785" name="Google Shape;785;p61"/>
            <p:cNvSpPr/>
            <p:nvPr/>
          </p:nvSpPr>
          <p:spPr>
            <a:xfrm>
              <a:off x="4849814" y="3403601"/>
              <a:ext cx="201613" cy="58738"/>
            </a:xfrm>
            <a:custGeom>
              <a:rect b="b" l="l" r="r" t="t"/>
              <a:pathLst>
                <a:path extrusionOk="0" h="58" w="202">
                  <a:moveTo>
                    <a:pt x="173" y="0"/>
                  </a:moveTo>
                  <a:cubicBezTo>
                    <a:pt x="29" y="0"/>
                    <a:pt x="29" y="0"/>
                    <a:pt x="29" y="0"/>
                  </a:cubicBezTo>
                  <a:cubicBezTo>
                    <a:pt x="13" y="0"/>
                    <a:pt x="0" y="13"/>
                    <a:pt x="0" y="29"/>
                  </a:cubicBezTo>
                  <a:cubicBezTo>
                    <a:pt x="0" y="49"/>
                    <a:pt x="0" y="49"/>
                    <a:pt x="0" y="49"/>
                  </a:cubicBezTo>
                  <a:cubicBezTo>
                    <a:pt x="0" y="54"/>
                    <a:pt x="4" y="58"/>
                    <a:pt x="10" y="58"/>
                  </a:cubicBezTo>
                  <a:cubicBezTo>
                    <a:pt x="193" y="58"/>
                    <a:pt x="193" y="58"/>
                    <a:pt x="193" y="58"/>
                  </a:cubicBezTo>
                  <a:cubicBezTo>
                    <a:pt x="198" y="58"/>
                    <a:pt x="202" y="54"/>
                    <a:pt x="202" y="49"/>
                  </a:cubicBezTo>
                  <a:cubicBezTo>
                    <a:pt x="202" y="30"/>
                    <a:pt x="202" y="30"/>
                    <a:pt x="202" y="30"/>
                  </a:cubicBezTo>
                  <a:cubicBezTo>
                    <a:pt x="202" y="14"/>
                    <a:pt x="190" y="0"/>
                    <a:pt x="173" y="0"/>
                  </a:cubicBezTo>
                  <a:close/>
                  <a:moveTo>
                    <a:pt x="184" y="40"/>
                  </a:moveTo>
                  <a:cubicBezTo>
                    <a:pt x="19" y="40"/>
                    <a:pt x="19" y="40"/>
                    <a:pt x="19" y="40"/>
                  </a:cubicBezTo>
                  <a:cubicBezTo>
                    <a:pt x="19" y="29"/>
                    <a:pt x="19" y="29"/>
                    <a:pt x="19" y="29"/>
                  </a:cubicBezTo>
                  <a:cubicBezTo>
                    <a:pt x="19" y="23"/>
                    <a:pt x="23" y="19"/>
                    <a:pt x="29" y="19"/>
                  </a:cubicBezTo>
                  <a:cubicBezTo>
                    <a:pt x="173" y="19"/>
                    <a:pt x="173" y="19"/>
                    <a:pt x="173" y="19"/>
                  </a:cubicBezTo>
                  <a:cubicBezTo>
                    <a:pt x="179" y="19"/>
                    <a:pt x="184" y="24"/>
                    <a:pt x="184" y="30"/>
                  </a:cubicBezTo>
                  <a:lnTo>
                    <a:pt x="184" y="40"/>
                  </a:lnTo>
                  <a:close/>
                </a:path>
              </a:pathLst>
            </a:custGeom>
            <a:solidFill>
              <a:schemeClr val="accen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FEFEFE"/>
                </a:solidFill>
                <a:latin typeface="Montserrat Light"/>
                <a:ea typeface="Montserrat Light"/>
                <a:cs typeface="Montserrat Light"/>
                <a:sym typeface="Montserrat Light"/>
              </a:endParaRPr>
            </a:p>
          </p:txBody>
        </p:sp>
      </p:grpSp>
      <p:cxnSp>
        <p:nvCxnSpPr>
          <p:cNvPr id="786" name="Google Shape;786;p61"/>
          <p:cNvCxnSpPr/>
          <p:nvPr/>
        </p:nvCxnSpPr>
        <p:spPr>
          <a:xfrm>
            <a:off x="7211258" y="3772435"/>
            <a:ext cx="0" cy="457200"/>
          </a:xfrm>
          <a:prstGeom prst="straightConnector1">
            <a:avLst/>
          </a:prstGeom>
          <a:noFill/>
          <a:ln cap="flat" cmpd="sng" w="38100">
            <a:solidFill>
              <a:srgbClr val="0501A3"/>
            </a:solidFill>
            <a:prstDash val="solid"/>
            <a:round/>
            <a:headEnd len="sm" w="sm" type="none"/>
            <a:tailEnd len="sm" w="sm" type="none"/>
          </a:ln>
        </p:spPr>
      </p:cxnSp>
      <p:sp>
        <p:nvSpPr>
          <p:cNvPr id="787" name="Google Shape;787;p61"/>
          <p:cNvSpPr/>
          <p:nvPr/>
        </p:nvSpPr>
        <p:spPr>
          <a:xfrm>
            <a:off x="6973429" y="1971247"/>
            <a:ext cx="475659" cy="347195"/>
          </a:xfrm>
          <a:custGeom>
            <a:rect b="b" l="l" r="r" t="t"/>
            <a:pathLst>
              <a:path extrusionOk="0" h="257" w="353">
                <a:moveTo>
                  <a:pt x="72" y="16"/>
                </a:moveTo>
                <a:cubicBezTo>
                  <a:pt x="281" y="16"/>
                  <a:pt x="281" y="16"/>
                  <a:pt x="281" y="16"/>
                </a:cubicBezTo>
                <a:cubicBezTo>
                  <a:pt x="285" y="16"/>
                  <a:pt x="289" y="13"/>
                  <a:pt x="289" y="8"/>
                </a:cubicBezTo>
                <a:cubicBezTo>
                  <a:pt x="289" y="4"/>
                  <a:pt x="285" y="0"/>
                  <a:pt x="281" y="0"/>
                </a:cubicBezTo>
                <a:cubicBezTo>
                  <a:pt x="72" y="0"/>
                  <a:pt x="72" y="0"/>
                  <a:pt x="72" y="0"/>
                </a:cubicBezTo>
                <a:cubicBezTo>
                  <a:pt x="67" y="0"/>
                  <a:pt x="64" y="4"/>
                  <a:pt x="64" y="8"/>
                </a:cubicBezTo>
                <a:cubicBezTo>
                  <a:pt x="64" y="13"/>
                  <a:pt x="67" y="16"/>
                  <a:pt x="72" y="16"/>
                </a:cubicBezTo>
                <a:moveTo>
                  <a:pt x="40" y="48"/>
                </a:moveTo>
                <a:cubicBezTo>
                  <a:pt x="313" y="48"/>
                  <a:pt x="313" y="48"/>
                  <a:pt x="313" y="48"/>
                </a:cubicBezTo>
                <a:cubicBezTo>
                  <a:pt x="317" y="48"/>
                  <a:pt x="321" y="45"/>
                  <a:pt x="321" y="40"/>
                </a:cubicBezTo>
                <a:cubicBezTo>
                  <a:pt x="321" y="36"/>
                  <a:pt x="317" y="32"/>
                  <a:pt x="313" y="32"/>
                </a:cubicBezTo>
                <a:cubicBezTo>
                  <a:pt x="40" y="32"/>
                  <a:pt x="40" y="32"/>
                  <a:pt x="40" y="32"/>
                </a:cubicBezTo>
                <a:cubicBezTo>
                  <a:pt x="35" y="32"/>
                  <a:pt x="32" y="36"/>
                  <a:pt x="32" y="40"/>
                </a:cubicBezTo>
                <a:cubicBezTo>
                  <a:pt x="32" y="45"/>
                  <a:pt x="35" y="48"/>
                  <a:pt x="40" y="48"/>
                </a:cubicBezTo>
                <a:moveTo>
                  <a:pt x="176" y="138"/>
                </a:moveTo>
                <a:cubicBezTo>
                  <a:pt x="172" y="155"/>
                  <a:pt x="172" y="155"/>
                  <a:pt x="172" y="155"/>
                </a:cubicBezTo>
                <a:cubicBezTo>
                  <a:pt x="176" y="156"/>
                  <a:pt x="191" y="161"/>
                  <a:pt x="193" y="151"/>
                </a:cubicBezTo>
                <a:cubicBezTo>
                  <a:pt x="195" y="141"/>
                  <a:pt x="180" y="139"/>
                  <a:pt x="176" y="138"/>
                </a:cubicBezTo>
                <a:moveTo>
                  <a:pt x="337" y="64"/>
                </a:moveTo>
                <a:cubicBezTo>
                  <a:pt x="16" y="64"/>
                  <a:pt x="16" y="64"/>
                  <a:pt x="16" y="64"/>
                </a:cubicBezTo>
                <a:cubicBezTo>
                  <a:pt x="7" y="64"/>
                  <a:pt x="0" y="72"/>
                  <a:pt x="0" y="81"/>
                </a:cubicBezTo>
                <a:cubicBezTo>
                  <a:pt x="0" y="241"/>
                  <a:pt x="0" y="241"/>
                  <a:pt x="0" y="241"/>
                </a:cubicBezTo>
                <a:cubicBezTo>
                  <a:pt x="0" y="250"/>
                  <a:pt x="7" y="257"/>
                  <a:pt x="16" y="257"/>
                </a:cubicBezTo>
                <a:cubicBezTo>
                  <a:pt x="337" y="257"/>
                  <a:pt x="337" y="257"/>
                  <a:pt x="337" y="257"/>
                </a:cubicBezTo>
                <a:cubicBezTo>
                  <a:pt x="346" y="257"/>
                  <a:pt x="353" y="250"/>
                  <a:pt x="353" y="241"/>
                </a:cubicBezTo>
                <a:cubicBezTo>
                  <a:pt x="353" y="81"/>
                  <a:pt x="353" y="81"/>
                  <a:pt x="353" y="81"/>
                </a:cubicBezTo>
                <a:cubicBezTo>
                  <a:pt x="353" y="72"/>
                  <a:pt x="346" y="64"/>
                  <a:pt x="337" y="64"/>
                </a:cubicBezTo>
                <a:moveTo>
                  <a:pt x="24" y="81"/>
                </a:moveTo>
                <a:cubicBezTo>
                  <a:pt x="28" y="81"/>
                  <a:pt x="32" y="84"/>
                  <a:pt x="32" y="89"/>
                </a:cubicBezTo>
                <a:cubicBezTo>
                  <a:pt x="32" y="93"/>
                  <a:pt x="28" y="97"/>
                  <a:pt x="24" y="97"/>
                </a:cubicBezTo>
                <a:cubicBezTo>
                  <a:pt x="19" y="97"/>
                  <a:pt x="16" y="93"/>
                  <a:pt x="16" y="89"/>
                </a:cubicBezTo>
                <a:cubicBezTo>
                  <a:pt x="16" y="84"/>
                  <a:pt x="19" y="81"/>
                  <a:pt x="24" y="81"/>
                </a:cubicBezTo>
                <a:moveTo>
                  <a:pt x="24" y="241"/>
                </a:moveTo>
                <a:cubicBezTo>
                  <a:pt x="19" y="241"/>
                  <a:pt x="16" y="238"/>
                  <a:pt x="16" y="233"/>
                </a:cubicBezTo>
                <a:cubicBezTo>
                  <a:pt x="16" y="229"/>
                  <a:pt x="19" y="225"/>
                  <a:pt x="24" y="225"/>
                </a:cubicBezTo>
                <a:cubicBezTo>
                  <a:pt x="28" y="225"/>
                  <a:pt x="32" y="229"/>
                  <a:pt x="32" y="233"/>
                </a:cubicBezTo>
                <a:cubicBezTo>
                  <a:pt x="32" y="238"/>
                  <a:pt x="28" y="241"/>
                  <a:pt x="24" y="241"/>
                </a:cubicBezTo>
                <a:moveTo>
                  <a:pt x="329" y="241"/>
                </a:moveTo>
                <a:cubicBezTo>
                  <a:pt x="324" y="241"/>
                  <a:pt x="321" y="238"/>
                  <a:pt x="321" y="233"/>
                </a:cubicBezTo>
                <a:cubicBezTo>
                  <a:pt x="321" y="229"/>
                  <a:pt x="324" y="225"/>
                  <a:pt x="329" y="225"/>
                </a:cubicBezTo>
                <a:cubicBezTo>
                  <a:pt x="333" y="225"/>
                  <a:pt x="337" y="229"/>
                  <a:pt x="337" y="233"/>
                </a:cubicBezTo>
                <a:cubicBezTo>
                  <a:pt x="337" y="238"/>
                  <a:pt x="333" y="241"/>
                  <a:pt x="329" y="241"/>
                </a:cubicBezTo>
                <a:moveTo>
                  <a:pt x="337" y="210"/>
                </a:moveTo>
                <a:cubicBezTo>
                  <a:pt x="334" y="210"/>
                  <a:pt x="332" y="209"/>
                  <a:pt x="329" y="209"/>
                </a:cubicBezTo>
                <a:cubicBezTo>
                  <a:pt x="315" y="209"/>
                  <a:pt x="305" y="220"/>
                  <a:pt x="305" y="233"/>
                </a:cubicBezTo>
                <a:cubicBezTo>
                  <a:pt x="305" y="236"/>
                  <a:pt x="305" y="239"/>
                  <a:pt x="306" y="241"/>
                </a:cubicBezTo>
                <a:cubicBezTo>
                  <a:pt x="46" y="241"/>
                  <a:pt x="46" y="241"/>
                  <a:pt x="46" y="241"/>
                </a:cubicBezTo>
                <a:cubicBezTo>
                  <a:pt x="47" y="239"/>
                  <a:pt x="48" y="236"/>
                  <a:pt x="48" y="233"/>
                </a:cubicBezTo>
                <a:cubicBezTo>
                  <a:pt x="48" y="220"/>
                  <a:pt x="37" y="209"/>
                  <a:pt x="24" y="209"/>
                </a:cubicBezTo>
                <a:cubicBezTo>
                  <a:pt x="21" y="209"/>
                  <a:pt x="18" y="210"/>
                  <a:pt x="16" y="210"/>
                </a:cubicBezTo>
                <a:cubicBezTo>
                  <a:pt x="16" y="111"/>
                  <a:pt x="16" y="111"/>
                  <a:pt x="16" y="111"/>
                </a:cubicBezTo>
                <a:cubicBezTo>
                  <a:pt x="18" y="112"/>
                  <a:pt x="21" y="113"/>
                  <a:pt x="24" y="113"/>
                </a:cubicBezTo>
                <a:cubicBezTo>
                  <a:pt x="37" y="113"/>
                  <a:pt x="48" y="102"/>
                  <a:pt x="48" y="89"/>
                </a:cubicBezTo>
                <a:cubicBezTo>
                  <a:pt x="48" y="86"/>
                  <a:pt x="47" y="83"/>
                  <a:pt x="46" y="81"/>
                </a:cubicBezTo>
                <a:cubicBezTo>
                  <a:pt x="306" y="81"/>
                  <a:pt x="306" y="81"/>
                  <a:pt x="306" y="81"/>
                </a:cubicBezTo>
                <a:cubicBezTo>
                  <a:pt x="305" y="83"/>
                  <a:pt x="305" y="86"/>
                  <a:pt x="305" y="89"/>
                </a:cubicBezTo>
                <a:cubicBezTo>
                  <a:pt x="305" y="102"/>
                  <a:pt x="315" y="113"/>
                  <a:pt x="329" y="113"/>
                </a:cubicBezTo>
                <a:cubicBezTo>
                  <a:pt x="332" y="113"/>
                  <a:pt x="334" y="112"/>
                  <a:pt x="337" y="111"/>
                </a:cubicBezTo>
                <a:lnTo>
                  <a:pt x="337" y="210"/>
                </a:lnTo>
                <a:close/>
                <a:moveTo>
                  <a:pt x="329" y="97"/>
                </a:moveTo>
                <a:cubicBezTo>
                  <a:pt x="324" y="97"/>
                  <a:pt x="321" y="93"/>
                  <a:pt x="321" y="89"/>
                </a:cubicBezTo>
                <a:cubicBezTo>
                  <a:pt x="321" y="84"/>
                  <a:pt x="324" y="81"/>
                  <a:pt x="329" y="81"/>
                </a:cubicBezTo>
                <a:cubicBezTo>
                  <a:pt x="333" y="81"/>
                  <a:pt x="337" y="84"/>
                  <a:pt x="337" y="89"/>
                </a:cubicBezTo>
                <a:cubicBezTo>
                  <a:pt x="337" y="93"/>
                  <a:pt x="333" y="97"/>
                  <a:pt x="329" y="97"/>
                </a:cubicBezTo>
                <a:moveTo>
                  <a:pt x="281" y="209"/>
                </a:moveTo>
                <a:cubicBezTo>
                  <a:pt x="264" y="209"/>
                  <a:pt x="264" y="209"/>
                  <a:pt x="264" y="209"/>
                </a:cubicBezTo>
                <a:cubicBezTo>
                  <a:pt x="260" y="209"/>
                  <a:pt x="256" y="213"/>
                  <a:pt x="256" y="217"/>
                </a:cubicBezTo>
                <a:cubicBezTo>
                  <a:pt x="256" y="221"/>
                  <a:pt x="260" y="225"/>
                  <a:pt x="264" y="225"/>
                </a:cubicBezTo>
                <a:cubicBezTo>
                  <a:pt x="281" y="225"/>
                  <a:pt x="281" y="225"/>
                  <a:pt x="281" y="225"/>
                </a:cubicBezTo>
                <a:cubicBezTo>
                  <a:pt x="285" y="225"/>
                  <a:pt x="289" y="221"/>
                  <a:pt x="289" y="217"/>
                </a:cubicBezTo>
                <a:cubicBezTo>
                  <a:pt x="289" y="213"/>
                  <a:pt x="285" y="209"/>
                  <a:pt x="281" y="209"/>
                </a:cubicBezTo>
                <a:moveTo>
                  <a:pt x="88" y="97"/>
                </a:moveTo>
                <a:cubicBezTo>
                  <a:pt x="72" y="97"/>
                  <a:pt x="72" y="97"/>
                  <a:pt x="72" y="97"/>
                </a:cubicBezTo>
                <a:cubicBezTo>
                  <a:pt x="67" y="97"/>
                  <a:pt x="64" y="100"/>
                  <a:pt x="64" y="105"/>
                </a:cubicBezTo>
                <a:cubicBezTo>
                  <a:pt x="64" y="109"/>
                  <a:pt x="67" y="113"/>
                  <a:pt x="72" y="113"/>
                </a:cubicBezTo>
                <a:cubicBezTo>
                  <a:pt x="88" y="113"/>
                  <a:pt x="88" y="113"/>
                  <a:pt x="88" y="113"/>
                </a:cubicBezTo>
                <a:cubicBezTo>
                  <a:pt x="92" y="113"/>
                  <a:pt x="96" y="109"/>
                  <a:pt x="96" y="105"/>
                </a:cubicBezTo>
                <a:cubicBezTo>
                  <a:pt x="96" y="100"/>
                  <a:pt x="92" y="97"/>
                  <a:pt x="88" y="97"/>
                </a:cubicBezTo>
                <a:moveTo>
                  <a:pt x="176" y="97"/>
                </a:moveTo>
                <a:cubicBezTo>
                  <a:pt x="141" y="97"/>
                  <a:pt x="112" y="125"/>
                  <a:pt x="112" y="161"/>
                </a:cubicBezTo>
                <a:cubicBezTo>
                  <a:pt x="112" y="196"/>
                  <a:pt x="141" y="225"/>
                  <a:pt x="176" y="225"/>
                </a:cubicBezTo>
                <a:cubicBezTo>
                  <a:pt x="212" y="225"/>
                  <a:pt x="240" y="196"/>
                  <a:pt x="240" y="161"/>
                </a:cubicBezTo>
                <a:cubicBezTo>
                  <a:pt x="240" y="125"/>
                  <a:pt x="212" y="97"/>
                  <a:pt x="176" y="97"/>
                </a:cubicBezTo>
                <a:moveTo>
                  <a:pt x="209" y="151"/>
                </a:moveTo>
                <a:cubicBezTo>
                  <a:pt x="208" y="159"/>
                  <a:pt x="204" y="162"/>
                  <a:pt x="199" y="164"/>
                </a:cubicBezTo>
                <a:cubicBezTo>
                  <a:pt x="206" y="168"/>
                  <a:pt x="210" y="174"/>
                  <a:pt x="206" y="184"/>
                </a:cubicBezTo>
                <a:cubicBezTo>
                  <a:pt x="202" y="197"/>
                  <a:pt x="191" y="198"/>
                  <a:pt x="177" y="195"/>
                </a:cubicBezTo>
                <a:cubicBezTo>
                  <a:pt x="174" y="209"/>
                  <a:pt x="174" y="209"/>
                  <a:pt x="174" y="209"/>
                </a:cubicBezTo>
                <a:cubicBezTo>
                  <a:pt x="165" y="207"/>
                  <a:pt x="165" y="207"/>
                  <a:pt x="165" y="207"/>
                </a:cubicBezTo>
                <a:cubicBezTo>
                  <a:pt x="169" y="193"/>
                  <a:pt x="169" y="193"/>
                  <a:pt x="169" y="193"/>
                </a:cubicBezTo>
                <a:cubicBezTo>
                  <a:pt x="167" y="193"/>
                  <a:pt x="165" y="192"/>
                  <a:pt x="162" y="192"/>
                </a:cubicBezTo>
                <a:cubicBezTo>
                  <a:pt x="159" y="205"/>
                  <a:pt x="159" y="205"/>
                  <a:pt x="159" y="205"/>
                </a:cubicBezTo>
                <a:cubicBezTo>
                  <a:pt x="151" y="203"/>
                  <a:pt x="151" y="203"/>
                  <a:pt x="151" y="203"/>
                </a:cubicBezTo>
                <a:cubicBezTo>
                  <a:pt x="154" y="189"/>
                  <a:pt x="154" y="189"/>
                  <a:pt x="154" y="189"/>
                </a:cubicBezTo>
                <a:cubicBezTo>
                  <a:pt x="152" y="189"/>
                  <a:pt x="150" y="188"/>
                  <a:pt x="148" y="188"/>
                </a:cubicBezTo>
                <a:cubicBezTo>
                  <a:pt x="137" y="185"/>
                  <a:pt x="137" y="185"/>
                  <a:pt x="137" y="185"/>
                </a:cubicBezTo>
                <a:cubicBezTo>
                  <a:pt x="141" y="176"/>
                  <a:pt x="141" y="176"/>
                  <a:pt x="141" y="176"/>
                </a:cubicBezTo>
                <a:cubicBezTo>
                  <a:pt x="141" y="176"/>
                  <a:pt x="148" y="177"/>
                  <a:pt x="147" y="177"/>
                </a:cubicBezTo>
                <a:cubicBezTo>
                  <a:pt x="150" y="178"/>
                  <a:pt x="151" y="176"/>
                  <a:pt x="151" y="175"/>
                </a:cubicBezTo>
                <a:cubicBezTo>
                  <a:pt x="157" y="153"/>
                  <a:pt x="157" y="153"/>
                  <a:pt x="157" y="153"/>
                </a:cubicBezTo>
                <a:cubicBezTo>
                  <a:pt x="157" y="153"/>
                  <a:pt x="157" y="153"/>
                  <a:pt x="158" y="153"/>
                </a:cubicBezTo>
                <a:cubicBezTo>
                  <a:pt x="157" y="153"/>
                  <a:pt x="157" y="153"/>
                  <a:pt x="157" y="153"/>
                </a:cubicBezTo>
                <a:cubicBezTo>
                  <a:pt x="161" y="137"/>
                  <a:pt x="161" y="137"/>
                  <a:pt x="161" y="137"/>
                </a:cubicBezTo>
                <a:cubicBezTo>
                  <a:pt x="161" y="136"/>
                  <a:pt x="160" y="133"/>
                  <a:pt x="157" y="133"/>
                </a:cubicBezTo>
                <a:cubicBezTo>
                  <a:pt x="157" y="133"/>
                  <a:pt x="151" y="131"/>
                  <a:pt x="151" y="131"/>
                </a:cubicBezTo>
                <a:cubicBezTo>
                  <a:pt x="153" y="122"/>
                  <a:pt x="153" y="122"/>
                  <a:pt x="153" y="122"/>
                </a:cubicBezTo>
                <a:cubicBezTo>
                  <a:pt x="164" y="125"/>
                  <a:pt x="164" y="125"/>
                  <a:pt x="164" y="125"/>
                </a:cubicBezTo>
                <a:cubicBezTo>
                  <a:pt x="164" y="125"/>
                  <a:pt x="164" y="125"/>
                  <a:pt x="164" y="125"/>
                </a:cubicBezTo>
                <a:cubicBezTo>
                  <a:pt x="166" y="126"/>
                  <a:pt x="168" y="126"/>
                  <a:pt x="170" y="126"/>
                </a:cubicBezTo>
                <a:cubicBezTo>
                  <a:pt x="173" y="113"/>
                  <a:pt x="173" y="113"/>
                  <a:pt x="173" y="113"/>
                </a:cubicBezTo>
                <a:cubicBezTo>
                  <a:pt x="181" y="115"/>
                  <a:pt x="181" y="115"/>
                  <a:pt x="181" y="115"/>
                </a:cubicBezTo>
                <a:cubicBezTo>
                  <a:pt x="178" y="128"/>
                  <a:pt x="178" y="128"/>
                  <a:pt x="178" y="128"/>
                </a:cubicBezTo>
                <a:cubicBezTo>
                  <a:pt x="180" y="129"/>
                  <a:pt x="182" y="129"/>
                  <a:pt x="185" y="130"/>
                </a:cubicBezTo>
                <a:cubicBezTo>
                  <a:pt x="188" y="116"/>
                  <a:pt x="188" y="116"/>
                  <a:pt x="188" y="116"/>
                </a:cubicBezTo>
                <a:cubicBezTo>
                  <a:pt x="196" y="118"/>
                  <a:pt x="196" y="118"/>
                  <a:pt x="196" y="118"/>
                </a:cubicBezTo>
                <a:cubicBezTo>
                  <a:pt x="193" y="132"/>
                  <a:pt x="193" y="132"/>
                  <a:pt x="193" y="132"/>
                </a:cubicBezTo>
                <a:cubicBezTo>
                  <a:pt x="203" y="136"/>
                  <a:pt x="211" y="141"/>
                  <a:pt x="209" y="151"/>
                </a:cubicBezTo>
                <a:moveTo>
                  <a:pt x="170" y="163"/>
                </a:moveTo>
                <a:cubicBezTo>
                  <a:pt x="165" y="181"/>
                  <a:pt x="165" y="181"/>
                  <a:pt x="165" y="181"/>
                </a:cubicBezTo>
                <a:cubicBezTo>
                  <a:pt x="171" y="183"/>
                  <a:pt x="188" y="188"/>
                  <a:pt x="190" y="178"/>
                </a:cubicBezTo>
                <a:cubicBezTo>
                  <a:pt x="193" y="167"/>
                  <a:pt x="175" y="165"/>
                  <a:pt x="170" y="163"/>
                </a:cubicBezTo>
              </a:path>
            </a:pathLst>
          </a:custGeom>
          <a:solidFill>
            <a:schemeClr val="accen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788" name="Google Shape;788;p61"/>
          <p:cNvSpPr txBox="1"/>
          <p:nvPr>
            <p:ph idx="1" type="body"/>
          </p:nvPr>
        </p:nvSpPr>
        <p:spPr>
          <a:xfrm>
            <a:off x="816547" y="2747442"/>
            <a:ext cx="1636537" cy="692368"/>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5400"/>
              <a:buFont typeface="Arial"/>
              <a:buNone/>
              <a:defRPr b="0" i="0" sz="5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89" name="Google Shape;789;p61"/>
          <p:cNvSpPr txBox="1"/>
          <p:nvPr>
            <p:ph idx="2" type="body"/>
          </p:nvPr>
        </p:nvSpPr>
        <p:spPr>
          <a:xfrm>
            <a:off x="3531433" y="2747442"/>
            <a:ext cx="1636537" cy="692368"/>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5400"/>
              <a:buFont typeface="Arial"/>
              <a:buNone/>
              <a:defRPr b="0" i="0" sz="5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90" name="Google Shape;790;p61"/>
          <p:cNvSpPr txBox="1"/>
          <p:nvPr>
            <p:ph idx="3" type="body"/>
          </p:nvPr>
        </p:nvSpPr>
        <p:spPr>
          <a:xfrm>
            <a:off x="6246319" y="2747442"/>
            <a:ext cx="1929878" cy="692368"/>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5400"/>
              <a:buFont typeface="Arial"/>
              <a:buNone/>
              <a:defRPr b="0" i="0" sz="5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91" name="Google Shape;791;p61"/>
          <p:cNvSpPr txBox="1"/>
          <p:nvPr>
            <p:ph idx="4" type="body"/>
          </p:nvPr>
        </p:nvSpPr>
        <p:spPr>
          <a:xfrm>
            <a:off x="9254547" y="2746521"/>
            <a:ext cx="1929878" cy="692368"/>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5400"/>
              <a:buFont typeface="Arial"/>
              <a:buNone/>
              <a:defRPr b="0" i="0" sz="5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92" name="Google Shape;792;p61"/>
          <p:cNvSpPr txBox="1"/>
          <p:nvPr>
            <p:ph idx="5" type="body"/>
          </p:nvPr>
        </p:nvSpPr>
        <p:spPr>
          <a:xfrm>
            <a:off x="673365" y="4647402"/>
            <a:ext cx="1922900" cy="569966"/>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93" name="Google Shape;793;p61"/>
          <p:cNvSpPr txBox="1"/>
          <p:nvPr>
            <p:ph idx="6" type="body"/>
          </p:nvPr>
        </p:nvSpPr>
        <p:spPr>
          <a:xfrm>
            <a:off x="3388251" y="4647089"/>
            <a:ext cx="1922900" cy="569966"/>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94" name="Google Shape;794;p61"/>
          <p:cNvSpPr txBox="1"/>
          <p:nvPr>
            <p:ph idx="7" type="body"/>
          </p:nvPr>
        </p:nvSpPr>
        <p:spPr>
          <a:xfrm>
            <a:off x="6337435" y="4635959"/>
            <a:ext cx="1922900" cy="569966"/>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95" name="Google Shape;795;p61"/>
          <p:cNvSpPr txBox="1"/>
          <p:nvPr>
            <p:ph idx="8" type="body"/>
          </p:nvPr>
        </p:nvSpPr>
        <p:spPr>
          <a:xfrm>
            <a:off x="9286620" y="4635959"/>
            <a:ext cx="1922900" cy="569966"/>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96" name="Google Shape;796;p61"/>
          <p:cNvSpPr txBox="1"/>
          <p:nvPr>
            <p:ph idx="9" type="body"/>
          </p:nvPr>
        </p:nvSpPr>
        <p:spPr>
          <a:xfrm>
            <a:off x="558140" y="658898"/>
            <a:ext cx="11251271" cy="609074"/>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797" name="Google Shape;797;p61"/>
          <p:cNvSpPr txBox="1"/>
          <p:nvPr>
            <p:ph idx="13" type="body"/>
          </p:nvPr>
        </p:nvSpPr>
        <p:spPr>
          <a:xfrm>
            <a:off x="558140" y="302372"/>
            <a:ext cx="11251271"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798" name="Google Shape;798;p61"/>
          <p:cNvCxnSpPr/>
          <p:nvPr/>
        </p:nvCxnSpPr>
        <p:spPr>
          <a:xfrm rot="10800000">
            <a:off x="379412" y="261553"/>
            <a:ext cx="0" cy="1006419"/>
          </a:xfrm>
          <a:prstGeom prst="straightConnector1">
            <a:avLst/>
          </a:prstGeom>
          <a:noFill/>
          <a:ln cap="flat" cmpd="sng" w="38100">
            <a:solidFill>
              <a:schemeClr val="dk2"/>
            </a:solidFill>
            <a:prstDash val="solid"/>
            <a:round/>
            <a:headEnd len="sm" w="sm" type="none"/>
            <a:tailEnd len="sm" w="sm" type="none"/>
          </a:ln>
        </p:spPr>
      </p:cxnSp>
    </p:spTree>
  </p:cSld>
  <p:clrMapOvr>
    <a:masterClrMapping/>
  </p:clrMapOvr>
  <p:transition spd="slow">
    <p:fade thruBlk="1"/>
  </p:transition>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47">
    <p:spTree>
      <p:nvGrpSpPr>
        <p:cNvPr id="799" name="Shape 799"/>
        <p:cNvGrpSpPr/>
        <p:nvPr/>
      </p:nvGrpSpPr>
      <p:grpSpPr>
        <a:xfrm>
          <a:off x="0" y="0"/>
          <a:ext cx="0" cy="0"/>
          <a:chOff x="0" y="0"/>
          <a:chExt cx="0" cy="0"/>
        </a:xfrm>
      </p:grpSpPr>
      <p:sp>
        <p:nvSpPr>
          <p:cNvPr id="800" name="Google Shape;800;p62"/>
          <p:cNvSpPr/>
          <p:nvPr/>
        </p:nvSpPr>
        <p:spPr>
          <a:xfrm>
            <a:off x="4616261" y="2113246"/>
            <a:ext cx="2752280" cy="3490716"/>
          </a:xfrm>
          <a:prstGeom prst="rect">
            <a:avLst/>
          </a:prstGeom>
          <a:solidFill>
            <a:srgbClr val="EBEBE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t/>
            </a:r>
            <a:endParaRPr b="0" i="0" sz="4800" u="none" cap="none" strike="noStrike">
              <a:solidFill>
                <a:schemeClr val="lt1"/>
              </a:solidFill>
              <a:latin typeface="Arial"/>
              <a:ea typeface="Arial"/>
              <a:cs typeface="Arial"/>
              <a:sym typeface="Arial"/>
            </a:endParaRPr>
          </a:p>
        </p:txBody>
      </p:sp>
      <p:sp>
        <p:nvSpPr>
          <p:cNvPr id="801" name="Google Shape;801;p62"/>
          <p:cNvSpPr/>
          <p:nvPr/>
        </p:nvSpPr>
        <p:spPr>
          <a:xfrm>
            <a:off x="4616261" y="1929170"/>
            <a:ext cx="2752280" cy="479838"/>
          </a:xfrm>
          <a:prstGeom prst="rect">
            <a:avLst/>
          </a:prstGeom>
          <a:solidFill>
            <a:srgbClr val="0704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t/>
            </a:r>
            <a:endParaRPr b="0" i="0" sz="4800" u="none" cap="none" strike="noStrike">
              <a:solidFill>
                <a:schemeClr val="lt1"/>
              </a:solidFill>
              <a:latin typeface="Arial"/>
              <a:ea typeface="Arial"/>
              <a:cs typeface="Arial"/>
              <a:sym typeface="Arial"/>
            </a:endParaRPr>
          </a:p>
        </p:txBody>
      </p:sp>
      <p:sp>
        <p:nvSpPr>
          <p:cNvPr id="802" name="Google Shape;802;p62"/>
          <p:cNvSpPr/>
          <p:nvPr/>
        </p:nvSpPr>
        <p:spPr>
          <a:xfrm>
            <a:off x="1712613" y="2113247"/>
            <a:ext cx="2752280" cy="3297592"/>
          </a:xfrm>
          <a:prstGeom prst="rect">
            <a:avLst/>
          </a:prstGeom>
          <a:solidFill>
            <a:srgbClr val="EBEBE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t/>
            </a:r>
            <a:endParaRPr b="0" i="0" sz="4800" u="none" cap="none" strike="noStrike">
              <a:solidFill>
                <a:schemeClr val="lt1"/>
              </a:solidFill>
              <a:latin typeface="Arial"/>
              <a:ea typeface="Arial"/>
              <a:cs typeface="Arial"/>
              <a:sym typeface="Arial"/>
            </a:endParaRPr>
          </a:p>
        </p:txBody>
      </p:sp>
      <p:sp>
        <p:nvSpPr>
          <p:cNvPr id="803" name="Google Shape;803;p62"/>
          <p:cNvSpPr/>
          <p:nvPr/>
        </p:nvSpPr>
        <p:spPr>
          <a:xfrm>
            <a:off x="1712613" y="2409008"/>
            <a:ext cx="2752280" cy="1176145"/>
          </a:xfrm>
          <a:prstGeom prst="rect">
            <a:avLst/>
          </a:prstGeom>
          <a:solidFill>
            <a:srgbClr val="1B14A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t/>
            </a:r>
            <a:endParaRPr b="0" i="0" sz="4800" u="none" cap="none" strike="noStrike">
              <a:solidFill>
                <a:schemeClr val="lt1"/>
              </a:solidFill>
              <a:latin typeface="Arial"/>
              <a:ea typeface="Arial"/>
              <a:cs typeface="Arial"/>
              <a:sym typeface="Arial"/>
            </a:endParaRPr>
          </a:p>
        </p:txBody>
      </p:sp>
      <p:sp>
        <p:nvSpPr>
          <p:cNvPr id="804" name="Google Shape;804;p62"/>
          <p:cNvSpPr/>
          <p:nvPr/>
        </p:nvSpPr>
        <p:spPr>
          <a:xfrm>
            <a:off x="1712613" y="3585153"/>
            <a:ext cx="2752280" cy="313509"/>
          </a:xfrm>
          <a:prstGeom prst="rect">
            <a:avLst/>
          </a:prstGeom>
          <a:solidFill>
            <a:srgbClr val="EBEBE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t/>
            </a:r>
            <a:endParaRPr b="0" i="0" sz="4800" u="none" cap="none" strike="noStrike">
              <a:solidFill>
                <a:schemeClr val="lt1"/>
              </a:solidFill>
              <a:latin typeface="Arial"/>
              <a:ea typeface="Arial"/>
              <a:cs typeface="Arial"/>
              <a:sym typeface="Arial"/>
            </a:endParaRPr>
          </a:p>
        </p:txBody>
      </p:sp>
      <p:sp>
        <p:nvSpPr>
          <p:cNvPr id="805" name="Google Shape;805;p62"/>
          <p:cNvSpPr/>
          <p:nvPr/>
        </p:nvSpPr>
        <p:spPr>
          <a:xfrm>
            <a:off x="1712613" y="3898662"/>
            <a:ext cx="2752280" cy="313509"/>
          </a:xfrm>
          <a:prstGeom prst="rect">
            <a:avLst/>
          </a:prstGeom>
          <a:solidFill>
            <a:srgbClr val="FDFDFD"/>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t/>
            </a:r>
            <a:endParaRPr b="0" i="0" sz="4800" u="none" cap="none" strike="noStrike">
              <a:solidFill>
                <a:schemeClr val="lt1"/>
              </a:solidFill>
              <a:latin typeface="Arial"/>
              <a:ea typeface="Arial"/>
              <a:cs typeface="Arial"/>
              <a:sym typeface="Arial"/>
            </a:endParaRPr>
          </a:p>
        </p:txBody>
      </p:sp>
      <p:sp>
        <p:nvSpPr>
          <p:cNvPr id="806" name="Google Shape;806;p62"/>
          <p:cNvSpPr/>
          <p:nvPr/>
        </p:nvSpPr>
        <p:spPr>
          <a:xfrm>
            <a:off x="1712613" y="4212169"/>
            <a:ext cx="2752280" cy="313509"/>
          </a:xfrm>
          <a:prstGeom prst="rect">
            <a:avLst/>
          </a:prstGeom>
          <a:solidFill>
            <a:srgbClr val="EBEBEB"/>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t/>
            </a:r>
            <a:endParaRPr b="0" i="0" sz="4800" u="none" cap="none" strike="noStrike">
              <a:solidFill>
                <a:schemeClr val="lt1"/>
              </a:solidFill>
              <a:latin typeface="Arial"/>
              <a:ea typeface="Arial"/>
              <a:cs typeface="Arial"/>
              <a:sym typeface="Arial"/>
            </a:endParaRPr>
          </a:p>
        </p:txBody>
      </p:sp>
      <p:sp>
        <p:nvSpPr>
          <p:cNvPr id="807" name="Google Shape;807;p62"/>
          <p:cNvSpPr/>
          <p:nvPr/>
        </p:nvSpPr>
        <p:spPr>
          <a:xfrm>
            <a:off x="1712613" y="4525678"/>
            <a:ext cx="2752280" cy="313509"/>
          </a:xfrm>
          <a:prstGeom prst="rect">
            <a:avLst/>
          </a:prstGeom>
          <a:solidFill>
            <a:srgbClr val="FDFDFD"/>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t/>
            </a:r>
            <a:endParaRPr b="0" i="0" sz="4800" u="none" cap="none" strike="noStrike">
              <a:solidFill>
                <a:schemeClr val="lt1"/>
              </a:solidFill>
              <a:latin typeface="Arial"/>
              <a:ea typeface="Arial"/>
              <a:cs typeface="Arial"/>
              <a:sym typeface="Arial"/>
            </a:endParaRPr>
          </a:p>
        </p:txBody>
      </p:sp>
      <p:sp>
        <p:nvSpPr>
          <p:cNvPr id="808" name="Google Shape;808;p62"/>
          <p:cNvSpPr/>
          <p:nvPr/>
        </p:nvSpPr>
        <p:spPr>
          <a:xfrm>
            <a:off x="1712613" y="2113247"/>
            <a:ext cx="2752280" cy="313509"/>
          </a:xfrm>
          <a:prstGeom prst="rect">
            <a:avLst/>
          </a:prstGeom>
          <a:solidFill>
            <a:schemeClr val="dk1">
              <a:alpha val="2431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t/>
            </a:r>
            <a:endParaRPr b="0" i="0" sz="4800" u="none" cap="none" strike="noStrike">
              <a:solidFill>
                <a:schemeClr val="lt1"/>
              </a:solidFill>
              <a:latin typeface="Arial"/>
              <a:ea typeface="Arial"/>
              <a:cs typeface="Arial"/>
              <a:sym typeface="Arial"/>
            </a:endParaRPr>
          </a:p>
        </p:txBody>
      </p:sp>
      <p:sp>
        <p:nvSpPr>
          <p:cNvPr id="809" name="Google Shape;809;p62"/>
          <p:cNvSpPr/>
          <p:nvPr/>
        </p:nvSpPr>
        <p:spPr>
          <a:xfrm>
            <a:off x="1712613" y="2095499"/>
            <a:ext cx="2752280" cy="313509"/>
          </a:xfrm>
          <a:prstGeom prst="rect">
            <a:avLst/>
          </a:prstGeom>
          <a:solidFill>
            <a:srgbClr val="100E6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t/>
            </a:r>
            <a:endParaRPr b="0" i="0" sz="4800" u="none" cap="none" strike="noStrike">
              <a:solidFill>
                <a:schemeClr val="lt1"/>
              </a:solidFill>
              <a:latin typeface="Arial"/>
              <a:ea typeface="Arial"/>
              <a:cs typeface="Arial"/>
              <a:sym typeface="Arial"/>
            </a:endParaRPr>
          </a:p>
        </p:txBody>
      </p:sp>
      <p:sp>
        <p:nvSpPr>
          <p:cNvPr id="810" name="Google Shape;810;p62"/>
          <p:cNvSpPr txBox="1"/>
          <p:nvPr/>
        </p:nvSpPr>
        <p:spPr>
          <a:xfrm>
            <a:off x="2208962" y="2644731"/>
            <a:ext cx="284052"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811" name="Google Shape;811;p62"/>
          <p:cNvSpPr/>
          <p:nvPr/>
        </p:nvSpPr>
        <p:spPr>
          <a:xfrm>
            <a:off x="2322029" y="4924718"/>
            <a:ext cx="1533454" cy="374141"/>
          </a:xfrm>
          <a:prstGeom prst="rect">
            <a:avLst/>
          </a:prstGeom>
          <a:noFill/>
          <a:ln cap="flat" cmpd="sng" w="19050">
            <a:solidFill>
              <a:srgbClr val="3663D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t/>
            </a:r>
            <a:endParaRPr b="0" i="0" sz="4800" u="none" cap="none" strike="noStrike">
              <a:solidFill>
                <a:schemeClr val="lt1"/>
              </a:solidFill>
              <a:latin typeface="Arial"/>
              <a:ea typeface="Arial"/>
              <a:cs typeface="Arial"/>
              <a:sym typeface="Arial"/>
            </a:endParaRPr>
          </a:p>
        </p:txBody>
      </p:sp>
      <p:sp>
        <p:nvSpPr>
          <p:cNvPr id="812" name="Google Shape;812;p62"/>
          <p:cNvSpPr/>
          <p:nvPr/>
        </p:nvSpPr>
        <p:spPr>
          <a:xfrm>
            <a:off x="1712613" y="2095499"/>
            <a:ext cx="2752280" cy="3310085"/>
          </a:xfrm>
          <a:prstGeom prst="rect">
            <a:avLst/>
          </a:prstGeom>
          <a:noFill/>
          <a:ln cap="flat" cmpd="sng" w="9525">
            <a:solidFill>
              <a:srgbClr val="0501A3"/>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13" name="Google Shape;813;p62"/>
          <p:cNvSpPr/>
          <p:nvPr/>
        </p:nvSpPr>
        <p:spPr>
          <a:xfrm>
            <a:off x="4616261" y="2409007"/>
            <a:ext cx="2752280" cy="1176145"/>
          </a:xfrm>
          <a:prstGeom prst="rect">
            <a:avLst/>
          </a:prstGeom>
          <a:solidFill>
            <a:srgbClr val="3E38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t/>
            </a:r>
            <a:endParaRPr b="0" i="0" sz="4800" u="none" cap="none" strike="noStrike">
              <a:solidFill>
                <a:schemeClr val="lt1"/>
              </a:solidFill>
              <a:latin typeface="Arial"/>
              <a:ea typeface="Arial"/>
              <a:cs typeface="Arial"/>
              <a:sym typeface="Arial"/>
            </a:endParaRPr>
          </a:p>
        </p:txBody>
      </p:sp>
      <p:sp>
        <p:nvSpPr>
          <p:cNvPr id="814" name="Google Shape;814;p62"/>
          <p:cNvSpPr/>
          <p:nvPr/>
        </p:nvSpPr>
        <p:spPr>
          <a:xfrm>
            <a:off x="4616261" y="3585152"/>
            <a:ext cx="2752280" cy="313509"/>
          </a:xfrm>
          <a:prstGeom prst="rect">
            <a:avLst/>
          </a:prstGeom>
          <a:solidFill>
            <a:srgbClr val="EBEBE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t/>
            </a:r>
            <a:endParaRPr b="0" i="0" sz="4800" u="none" cap="none" strike="noStrike">
              <a:solidFill>
                <a:schemeClr val="lt1"/>
              </a:solidFill>
              <a:latin typeface="Arial"/>
              <a:ea typeface="Arial"/>
              <a:cs typeface="Arial"/>
              <a:sym typeface="Arial"/>
            </a:endParaRPr>
          </a:p>
        </p:txBody>
      </p:sp>
      <p:sp>
        <p:nvSpPr>
          <p:cNvPr id="815" name="Google Shape;815;p62"/>
          <p:cNvSpPr/>
          <p:nvPr/>
        </p:nvSpPr>
        <p:spPr>
          <a:xfrm>
            <a:off x="4616261" y="3898661"/>
            <a:ext cx="2752280" cy="313509"/>
          </a:xfrm>
          <a:prstGeom prst="rect">
            <a:avLst/>
          </a:prstGeom>
          <a:solidFill>
            <a:srgbClr val="FDFDFD"/>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t/>
            </a:r>
            <a:endParaRPr b="0" i="0" sz="4800" u="none" cap="none" strike="noStrike">
              <a:solidFill>
                <a:schemeClr val="lt1"/>
              </a:solidFill>
              <a:latin typeface="Arial"/>
              <a:ea typeface="Arial"/>
              <a:cs typeface="Arial"/>
              <a:sym typeface="Arial"/>
            </a:endParaRPr>
          </a:p>
        </p:txBody>
      </p:sp>
      <p:sp>
        <p:nvSpPr>
          <p:cNvPr id="816" name="Google Shape;816;p62"/>
          <p:cNvSpPr/>
          <p:nvPr/>
        </p:nvSpPr>
        <p:spPr>
          <a:xfrm>
            <a:off x="4616261" y="4212169"/>
            <a:ext cx="2752280" cy="313509"/>
          </a:xfrm>
          <a:prstGeom prst="rect">
            <a:avLst/>
          </a:prstGeom>
          <a:solidFill>
            <a:srgbClr val="EBEBEB"/>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t/>
            </a:r>
            <a:endParaRPr b="0" i="0" sz="4800" u="none" cap="none" strike="noStrike">
              <a:solidFill>
                <a:schemeClr val="lt1"/>
              </a:solidFill>
              <a:latin typeface="Arial"/>
              <a:ea typeface="Arial"/>
              <a:cs typeface="Arial"/>
              <a:sym typeface="Arial"/>
            </a:endParaRPr>
          </a:p>
        </p:txBody>
      </p:sp>
      <p:sp>
        <p:nvSpPr>
          <p:cNvPr id="817" name="Google Shape;817;p62"/>
          <p:cNvSpPr/>
          <p:nvPr/>
        </p:nvSpPr>
        <p:spPr>
          <a:xfrm>
            <a:off x="4616261" y="4525677"/>
            <a:ext cx="2752280" cy="313509"/>
          </a:xfrm>
          <a:prstGeom prst="rect">
            <a:avLst/>
          </a:prstGeom>
          <a:solidFill>
            <a:srgbClr val="FDFDFD"/>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t/>
            </a:r>
            <a:endParaRPr b="0" i="0" sz="4800" u="none" cap="none" strike="noStrike">
              <a:solidFill>
                <a:schemeClr val="lt1"/>
              </a:solidFill>
              <a:latin typeface="Arial"/>
              <a:ea typeface="Arial"/>
              <a:cs typeface="Arial"/>
              <a:sym typeface="Arial"/>
            </a:endParaRPr>
          </a:p>
        </p:txBody>
      </p:sp>
      <p:sp>
        <p:nvSpPr>
          <p:cNvPr id="818" name="Google Shape;818;p62"/>
          <p:cNvSpPr txBox="1"/>
          <p:nvPr/>
        </p:nvSpPr>
        <p:spPr>
          <a:xfrm>
            <a:off x="5322990" y="2453639"/>
            <a:ext cx="1338828"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lt1"/>
                </a:solidFill>
                <a:latin typeface="Arial"/>
                <a:ea typeface="Arial"/>
                <a:cs typeface="Arial"/>
                <a:sym typeface="Arial"/>
              </a:rPr>
              <a:t>600</a:t>
            </a:r>
            <a:endParaRPr b="0" i="0" sz="1400" u="none" cap="none" strike="noStrike">
              <a:solidFill>
                <a:srgbClr val="000000"/>
              </a:solidFill>
              <a:latin typeface="Arial"/>
              <a:ea typeface="Arial"/>
              <a:cs typeface="Arial"/>
              <a:sym typeface="Arial"/>
            </a:endParaRPr>
          </a:p>
        </p:txBody>
      </p:sp>
      <p:sp>
        <p:nvSpPr>
          <p:cNvPr id="819" name="Google Shape;819;p62"/>
          <p:cNvSpPr txBox="1"/>
          <p:nvPr/>
        </p:nvSpPr>
        <p:spPr>
          <a:xfrm>
            <a:off x="5022527" y="2666689"/>
            <a:ext cx="436526"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820" name="Google Shape;820;p62"/>
          <p:cNvSpPr txBox="1"/>
          <p:nvPr/>
        </p:nvSpPr>
        <p:spPr>
          <a:xfrm>
            <a:off x="5572256" y="3164971"/>
            <a:ext cx="840294"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per year</a:t>
            </a:r>
            <a:endParaRPr b="0" i="0" sz="1400" u="none" cap="none" strike="noStrike">
              <a:solidFill>
                <a:srgbClr val="000000"/>
              </a:solidFill>
              <a:latin typeface="Arial"/>
              <a:ea typeface="Arial"/>
              <a:cs typeface="Arial"/>
              <a:sym typeface="Arial"/>
            </a:endParaRPr>
          </a:p>
        </p:txBody>
      </p:sp>
      <p:sp>
        <p:nvSpPr>
          <p:cNvPr id="821" name="Google Shape;821;p62"/>
          <p:cNvSpPr/>
          <p:nvPr/>
        </p:nvSpPr>
        <p:spPr>
          <a:xfrm>
            <a:off x="4616261" y="1929170"/>
            <a:ext cx="2752280" cy="3674792"/>
          </a:xfrm>
          <a:prstGeom prst="rect">
            <a:avLst/>
          </a:prstGeom>
          <a:noFill/>
          <a:ln cap="flat" cmpd="sng" w="9525">
            <a:solidFill>
              <a:srgbClr val="7F7F7F"/>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22" name="Google Shape;822;p62"/>
          <p:cNvSpPr/>
          <p:nvPr/>
        </p:nvSpPr>
        <p:spPr>
          <a:xfrm>
            <a:off x="7520369" y="2113247"/>
            <a:ext cx="2752280" cy="3297592"/>
          </a:xfrm>
          <a:prstGeom prst="rect">
            <a:avLst/>
          </a:prstGeom>
          <a:solidFill>
            <a:srgbClr val="EBEBE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t/>
            </a:r>
            <a:endParaRPr b="0" i="0" sz="4800" u="none" cap="none" strike="noStrike">
              <a:solidFill>
                <a:schemeClr val="lt1"/>
              </a:solidFill>
              <a:latin typeface="Arial"/>
              <a:ea typeface="Arial"/>
              <a:cs typeface="Arial"/>
              <a:sym typeface="Arial"/>
            </a:endParaRPr>
          </a:p>
        </p:txBody>
      </p:sp>
      <p:sp>
        <p:nvSpPr>
          <p:cNvPr id="823" name="Google Shape;823;p62"/>
          <p:cNvSpPr/>
          <p:nvPr/>
        </p:nvSpPr>
        <p:spPr>
          <a:xfrm>
            <a:off x="7520369" y="2409008"/>
            <a:ext cx="2752280" cy="1176145"/>
          </a:xfrm>
          <a:prstGeom prst="rect">
            <a:avLst/>
          </a:prstGeom>
          <a:solidFill>
            <a:srgbClr val="1B14A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t/>
            </a:r>
            <a:endParaRPr b="0" i="0" sz="4800" u="none" cap="none" strike="noStrike">
              <a:solidFill>
                <a:schemeClr val="lt1"/>
              </a:solidFill>
              <a:latin typeface="Arial"/>
              <a:ea typeface="Arial"/>
              <a:cs typeface="Arial"/>
              <a:sym typeface="Arial"/>
            </a:endParaRPr>
          </a:p>
        </p:txBody>
      </p:sp>
      <p:sp>
        <p:nvSpPr>
          <p:cNvPr id="824" name="Google Shape;824;p62"/>
          <p:cNvSpPr/>
          <p:nvPr/>
        </p:nvSpPr>
        <p:spPr>
          <a:xfrm>
            <a:off x="7520369" y="3585153"/>
            <a:ext cx="2752280" cy="313509"/>
          </a:xfrm>
          <a:prstGeom prst="rect">
            <a:avLst/>
          </a:prstGeom>
          <a:solidFill>
            <a:srgbClr val="EBEBE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t/>
            </a:r>
            <a:endParaRPr b="0" i="0" sz="4800" u="none" cap="none" strike="noStrike">
              <a:solidFill>
                <a:schemeClr val="lt1"/>
              </a:solidFill>
              <a:latin typeface="Arial"/>
              <a:ea typeface="Arial"/>
              <a:cs typeface="Arial"/>
              <a:sym typeface="Arial"/>
            </a:endParaRPr>
          </a:p>
        </p:txBody>
      </p:sp>
      <p:sp>
        <p:nvSpPr>
          <p:cNvPr id="825" name="Google Shape;825;p62"/>
          <p:cNvSpPr/>
          <p:nvPr/>
        </p:nvSpPr>
        <p:spPr>
          <a:xfrm>
            <a:off x="7520369" y="3898662"/>
            <a:ext cx="2752280" cy="313509"/>
          </a:xfrm>
          <a:prstGeom prst="rect">
            <a:avLst/>
          </a:prstGeom>
          <a:solidFill>
            <a:srgbClr val="FDFDFD"/>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t/>
            </a:r>
            <a:endParaRPr b="0" i="0" sz="4800" u="none" cap="none" strike="noStrike">
              <a:solidFill>
                <a:schemeClr val="lt1"/>
              </a:solidFill>
              <a:latin typeface="Arial"/>
              <a:ea typeface="Arial"/>
              <a:cs typeface="Arial"/>
              <a:sym typeface="Arial"/>
            </a:endParaRPr>
          </a:p>
        </p:txBody>
      </p:sp>
      <p:sp>
        <p:nvSpPr>
          <p:cNvPr id="826" name="Google Shape;826;p62"/>
          <p:cNvSpPr/>
          <p:nvPr/>
        </p:nvSpPr>
        <p:spPr>
          <a:xfrm>
            <a:off x="7520369" y="4212169"/>
            <a:ext cx="2752280" cy="313509"/>
          </a:xfrm>
          <a:prstGeom prst="rect">
            <a:avLst/>
          </a:prstGeom>
          <a:solidFill>
            <a:srgbClr val="EBEBEB"/>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t/>
            </a:r>
            <a:endParaRPr b="0" i="0" sz="4800" u="none" cap="none" strike="noStrike">
              <a:solidFill>
                <a:schemeClr val="lt1"/>
              </a:solidFill>
              <a:latin typeface="Arial"/>
              <a:ea typeface="Arial"/>
              <a:cs typeface="Arial"/>
              <a:sym typeface="Arial"/>
            </a:endParaRPr>
          </a:p>
        </p:txBody>
      </p:sp>
      <p:sp>
        <p:nvSpPr>
          <p:cNvPr id="827" name="Google Shape;827;p62"/>
          <p:cNvSpPr/>
          <p:nvPr/>
        </p:nvSpPr>
        <p:spPr>
          <a:xfrm>
            <a:off x="7520369" y="4525678"/>
            <a:ext cx="2752280" cy="313509"/>
          </a:xfrm>
          <a:prstGeom prst="rect">
            <a:avLst/>
          </a:prstGeom>
          <a:solidFill>
            <a:srgbClr val="FDFDFD"/>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t/>
            </a:r>
            <a:endParaRPr b="0" i="0" sz="4800" u="none" cap="none" strike="noStrike">
              <a:solidFill>
                <a:schemeClr val="lt1"/>
              </a:solidFill>
              <a:latin typeface="Arial"/>
              <a:ea typeface="Arial"/>
              <a:cs typeface="Arial"/>
              <a:sym typeface="Arial"/>
            </a:endParaRPr>
          </a:p>
        </p:txBody>
      </p:sp>
      <p:sp>
        <p:nvSpPr>
          <p:cNvPr id="828" name="Google Shape;828;p62"/>
          <p:cNvSpPr/>
          <p:nvPr/>
        </p:nvSpPr>
        <p:spPr>
          <a:xfrm>
            <a:off x="7520369" y="2113247"/>
            <a:ext cx="2752280" cy="313509"/>
          </a:xfrm>
          <a:prstGeom prst="rect">
            <a:avLst/>
          </a:prstGeom>
          <a:solidFill>
            <a:schemeClr val="dk1">
              <a:alpha val="2431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t/>
            </a:r>
            <a:endParaRPr b="0" i="0" sz="4800" u="none" cap="none" strike="noStrike">
              <a:solidFill>
                <a:schemeClr val="lt1"/>
              </a:solidFill>
              <a:latin typeface="Arial"/>
              <a:ea typeface="Arial"/>
              <a:cs typeface="Arial"/>
              <a:sym typeface="Arial"/>
            </a:endParaRPr>
          </a:p>
        </p:txBody>
      </p:sp>
      <p:sp>
        <p:nvSpPr>
          <p:cNvPr id="829" name="Google Shape;829;p62"/>
          <p:cNvSpPr/>
          <p:nvPr/>
        </p:nvSpPr>
        <p:spPr>
          <a:xfrm>
            <a:off x="7520369" y="2095499"/>
            <a:ext cx="2752280" cy="313509"/>
          </a:xfrm>
          <a:prstGeom prst="rect">
            <a:avLst/>
          </a:prstGeom>
          <a:solidFill>
            <a:srgbClr val="100E6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t/>
            </a:r>
            <a:endParaRPr b="0" i="0" sz="4800" u="none" cap="none" strike="noStrike">
              <a:solidFill>
                <a:schemeClr val="lt1"/>
              </a:solidFill>
              <a:latin typeface="Arial"/>
              <a:ea typeface="Arial"/>
              <a:cs typeface="Arial"/>
              <a:sym typeface="Arial"/>
            </a:endParaRPr>
          </a:p>
        </p:txBody>
      </p:sp>
      <p:sp>
        <p:nvSpPr>
          <p:cNvPr id="830" name="Google Shape;830;p62"/>
          <p:cNvSpPr txBox="1"/>
          <p:nvPr/>
        </p:nvSpPr>
        <p:spPr>
          <a:xfrm>
            <a:off x="8227096" y="2453640"/>
            <a:ext cx="1338828"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lt1"/>
                </a:solidFill>
                <a:latin typeface="Arial"/>
                <a:ea typeface="Arial"/>
                <a:cs typeface="Arial"/>
                <a:sym typeface="Arial"/>
              </a:rPr>
              <a:t>900</a:t>
            </a:r>
            <a:endParaRPr b="0" i="0" sz="1400" u="none" cap="none" strike="noStrike">
              <a:solidFill>
                <a:srgbClr val="000000"/>
              </a:solidFill>
              <a:latin typeface="Arial"/>
              <a:ea typeface="Arial"/>
              <a:cs typeface="Arial"/>
              <a:sym typeface="Arial"/>
            </a:endParaRPr>
          </a:p>
        </p:txBody>
      </p:sp>
      <p:sp>
        <p:nvSpPr>
          <p:cNvPr id="831" name="Google Shape;831;p62"/>
          <p:cNvSpPr txBox="1"/>
          <p:nvPr/>
        </p:nvSpPr>
        <p:spPr>
          <a:xfrm>
            <a:off x="8004131" y="2678119"/>
            <a:ext cx="284052"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832" name="Google Shape;832;p62"/>
          <p:cNvSpPr txBox="1"/>
          <p:nvPr/>
        </p:nvSpPr>
        <p:spPr>
          <a:xfrm>
            <a:off x="8476364" y="3164972"/>
            <a:ext cx="840294"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per year</a:t>
            </a:r>
            <a:endParaRPr b="0" i="0" sz="1400" u="none" cap="none" strike="noStrike">
              <a:solidFill>
                <a:srgbClr val="000000"/>
              </a:solidFill>
              <a:latin typeface="Arial"/>
              <a:ea typeface="Arial"/>
              <a:cs typeface="Arial"/>
              <a:sym typeface="Arial"/>
            </a:endParaRPr>
          </a:p>
        </p:txBody>
      </p:sp>
      <p:sp>
        <p:nvSpPr>
          <p:cNvPr id="833" name="Google Shape;833;p62"/>
          <p:cNvSpPr/>
          <p:nvPr/>
        </p:nvSpPr>
        <p:spPr>
          <a:xfrm>
            <a:off x="7520369" y="2095499"/>
            <a:ext cx="2752280" cy="3310085"/>
          </a:xfrm>
          <a:prstGeom prst="rect">
            <a:avLst/>
          </a:prstGeom>
          <a:noFill/>
          <a:ln cap="flat" cmpd="sng" w="9525">
            <a:solidFill>
              <a:schemeClr val="accent3"/>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34" name="Google Shape;834;p62"/>
          <p:cNvSpPr/>
          <p:nvPr/>
        </p:nvSpPr>
        <p:spPr>
          <a:xfrm>
            <a:off x="5221654" y="5048384"/>
            <a:ext cx="1533454" cy="374141"/>
          </a:xfrm>
          <a:prstGeom prst="rect">
            <a:avLst/>
          </a:prstGeom>
          <a:noFill/>
          <a:ln cap="flat" cmpd="sng" w="19050">
            <a:solidFill>
              <a:srgbClr val="3663D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t/>
            </a:r>
            <a:endParaRPr b="0" i="0" sz="4800" u="none" cap="none" strike="noStrike">
              <a:solidFill>
                <a:schemeClr val="lt1"/>
              </a:solidFill>
              <a:latin typeface="Arial"/>
              <a:ea typeface="Arial"/>
              <a:cs typeface="Arial"/>
              <a:sym typeface="Arial"/>
            </a:endParaRPr>
          </a:p>
        </p:txBody>
      </p:sp>
      <p:sp>
        <p:nvSpPr>
          <p:cNvPr id="835" name="Google Shape;835;p62"/>
          <p:cNvSpPr/>
          <p:nvPr/>
        </p:nvSpPr>
        <p:spPr>
          <a:xfrm>
            <a:off x="8122970" y="4937138"/>
            <a:ext cx="1533454" cy="374141"/>
          </a:xfrm>
          <a:prstGeom prst="rect">
            <a:avLst/>
          </a:prstGeom>
          <a:noFill/>
          <a:ln cap="flat" cmpd="sng" w="19050">
            <a:solidFill>
              <a:srgbClr val="3663D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t/>
            </a:r>
            <a:endParaRPr b="0" i="0" sz="4800" u="none" cap="none" strike="noStrike">
              <a:solidFill>
                <a:schemeClr val="lt1"/>
              </a:solidFill>
              <a:latin typeface="Arial"/>
              <a:ea typeface="Arial"/>
              <a:cs typeface="Arial"/>
              <a:sym typeface="Arial"/>
            </a:endParaRPr>
          </a:p>
        </p:txBody>
      </p:sp>
      <p:sp>
        <p:nvSpPr>
          <p:cNvPr id="836" name="Google Shape;836;p62"/>
          <p:cNvSpPr txBox="1"/>
          <p:nvPr>
            <p:ph idx="1" type="body"/>
          </p:nvPr>
        </p:nvSpPr>
        <p:spPr>
          <a:xfrm>
            <a:off x="1916919" y="2137363"/>
            <a:ext cx="2343664" cy="215444"/>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37" name="Google Shape;837;p62"/>
          <p:cNvSpPr txBox="1"/>
          <p:nvPr>
            <p:ph idx="2" type="body"/>
          </p:nvPr>
        </p:nvSpPr>
        <p:spPr>
          <a:xfrm>
            <a:off x="4816544" y="2051959"/>
            <a:ext cx="2343664" cy="215444"/>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38" name="Google Shape;838;p62"/>
          <p:cNvSpPr txBox="1"/>
          <p:nvPr>
            <p:ph idx="3" type="body"/>
          </p:nvPr>
        </p:nvSpPr>
        <p:spPr>
          <a:xfrm>
            <a:off x="7724677" y="2145862"/>
            <a:ext cx="2343664" cy="215444"/>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39" name="Google Shape;839;p62"/>
          <p:cNvSpPr txBox="1"/>
          <p:nvPr>
            <p:ph idx="4" type="body"/>
          </p:nvPr>
        </p:nvSpPr>
        <p:spPr>
          <a:xfrm>
            <a:off x="2448125" y="2679740"/>
            <a:ext cx="1425412" cy="457132"/>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5400"/>
              <a:buFont typeface="Arial"/>
              <a:buNone/>
              <a:defRPr b="0" i="0" sz="5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40" name="Google Shape;840;p62"/>
          <p:cNvSpPr txBox="1"/>
          <p:nvPr>
            <p:ph idx="5" type="body"/>
          </p:nvPr>
        </p:nvSpPr>
        <p:spPr>
          <a:xfrm>
            <a:off x="2471417" y="3226071"/>
            <a:ext cx="1425412" cy="224308"/>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41" name="Google Shape;841;p62"/>
          <p:cNvSpPr txBox="1"/>
          <p:nvPr>
            <p:ph idx="6" type="body"/>
          </p:nvPr>
        </p:nvSpPr>
        <p:spPr>
          <a:xfrm>
            <a:off x="1718451" y="3626884"/>
            <a:ext cx="2728921" cy="247794"/>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1400"/>
              <a:buFont typeface="Arial"/>
              <a:buNone/>
              <a:defRPr b="0" i="0" sz="1400" u="none" cap="none" strike="noStrike">
                <a:solidFill>
                  <a:schemeClr val="accent5"/>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42" name="Google Shape;842;p62"/>
          <p:cNvSpPr txBox="1"/>
          <p:nvPr>
            <p:ph idx="7" type="body"/>
          </p:nvPr>
        </p:nvSpPr>
        <p:spPr>
          <a:xfrm>
            <a:off x="1718451" y="3931518"/>
            <a:ext cx="2728921" cy="247794"/>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chemeClr val="accent5"/>
              </a:buClr>
              <a:buSzPts val="1400"/>
              <a:buFont typeface="Arial"/>
              <a:buNone/>
              <a:defRPr b="0" i="0" sz="1400" u="none" cap="none" strike="noStrike">
                <a:solidFill>
                  <a:schemeClr val="accent5"/>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43" name="Google Shape;843;p62"/>
          <p:cNvSpPr txBox="1"/>
          <p:nvPr>
            <p:ph idx="8" type="body"/>
          </p:nvPr>
        </p:nvSpPr>
        <p:spPr>
          <a:xfrm>
            <a:off x="1718451" y="4240020"/>
            <a:ext cx="2728921" cy="247794"/>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1400"/>
              <a:buFont typeface="Arial"/>
              <a:buNone/>
              <a:defRPr b="0" i="0" sz="1400" u="none" cap="none" strike="noStrike">
                <a:solidFill>
                  <a:schemeClr val="accent5"/>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44" name="Google Shape;844;p62"/>
          <p:cNvSpPr txBox="1"/>
          <p:nvPr>
            <p:ph idx="9" type="body"/>
          </p:nvPr>
        </p:nvSpPr>
        <p:spPr>
          <a:xfrm>
            <a:off x="1718451" y="4553527"/>
            <a:ext cx="2728921" cy="247794"/>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1400"/>
              <a:buFont typeface="Arial"/>
              <a:buNone/>
              <a:defRPr b="0" i="0" sz="1400" u="none" cap="none" strike="noStrike">
                <a:solidFill>
                  <a:schemeClr val="accent5"/>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45" name="Google Shape;845;p62"/>
          <p:cNvSpPr txBox="1"/>
          <p:nvPr>
            <p:ph idx="13" type="body"/>
          </p:nvPr>
        </p:nvSpPr>
        <p:spPr>
          <a:xfrm>
            <a:off x="1731331" y="4933161"/>
            <a:ext cx="2728921" cy="365697"/>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1100"/>
              <a:buFont typeface="Arial"/>
              <a:buNone/>
              <a:defRPr b="0" i="0" sz="1100" u="none" cap="none" strike="noStrike">
                <a:solidFill>
                  <a:srgbClr val="3663D5"/>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46" name="Google Shape;846;p62"/>
          <p:cNvSpPr txBox="1"/>
          <p:nvPr>
            <p:ph idx="14" type="body"/>
          </p:nvPr>
        </p:nvSpPr>
        <p:spPr>
          <a:xfrm>
            <a:off x="4623915" y="5039887"/>
            <a:ext cx="2728921" cy="365697"/>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1100"/>
              <a:buFont typeface="Arial"/>
              <a:buNone/>
              <a:defRPr b="0" i="0" sz="1100" u="none" cap="none" strike="noStrike">
                <a:solidFill>
                  <a:srgbClr val="3663D5"/>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47" name="Google Shape;847;p62"/>
          <p:cNvSpPr txBox="1"/>
          <p:nvPr>
            <p:ph idx="15" type="body"/>
          </p:nvPr>
        </p:nvSpPr>
        <p:spPr>
          <a:xfrm>
            <a:off x="7525236" y="4931332"/>
            <a:ext cx="2728921" cy="365697"/>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1100"/>
              <a:buFont typeface="Arial"/>
              <a:buNone/>
              <a:defRPr b="0" i="0" sz="1100" u="none" cap="none" strike="noStrike">
                <a:solidFill>
                  <a:srgbClr val="3663D5"/>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48" name="Google Shape;848;p62"/>
          <p:cNvSpPr txBox="1"/>
          <p:nvPr>
            <p:ph idx="16" type="body"/>
          </p:nvPr>
        </p:nvSpPr>
        <p:spPr>
          <a:xfrm>
            <a:off x="4639620" y="3626884"/>
            <a:ext cx="2728921" cy="247794"/>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1400"/>
              <a:buFont typeface="Arial"/>
              <a:buNone/>
              <a:defRPr b="0" i="0" sz="1400" u="none" cap="none" strike="noStrike">
                <a:solidFill>
                  <a:schemeClr val="accent5"/>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49" name="Google Shape;849;p62"/>
          <p:cNvSpPr txBox="1"/>
          <p:nvPr>
            <p:ph idx="17" type="body"/>
          </p:nvPr>
        </p:nvSpPr>
        <p:spPr>
          <a:xfrm>
            <a:off x="4639620" y="3931518"/>
            <a:ext cx="2728921" cy="247794"/>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chemeClr val="accent5"/>
              </a:buClr>
              <a:buSzPts val="1400"/>
              <a:buFont typeface="Arial"/>
              <a:buNone/>
              <a:defRPr b="0" i="0" sz="1400" u="none" cap="none" strike="noStrike">
                <a:solidFill>
                  <a:schemeClr val="accent5"/>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50" name="Google Shape;850;p62"/>
          <p:cNvSpPr txBox="1"/>
          <p:nvPr>
            <p:ph idx="18" type="body"/>
          </p:nvPr>
        </p:nvSpPr>
        <p:spPr>
          <a:xfrm>
            <a:off x="4639620" y="4240020"/>
            <a:ext cx="2728921" cy="247794"/>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1400"/>
              <a:buFont typeface="Arial"/>
              <a:buNone/>
              <a:defRPr b="0" i="0" sz="1400" u="none" cap="none" strike="noStrike">
                <a:solidFill>
                  <a:schemeClr val="accent5"/>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51" name="Google Shape;851;p62"/>
          <p:cNvSpPr txBox="1"/>
          <p:nvPr>
            <p:ph idx="19" type="body"/>
          </p:nvPr>
        </p:nvSpPr>
        <p:spPr>
          <a:xfrm>
            <a:off x="4639620" y="4553527"/>
            <a:ext cx="2728921" cy="247794"/>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1400"/>
              <a:buFont typeface="Arial"/>
              <a:buNone/>
              <a:defRPr b="0" i="0" sz="1400" u="none" cap="none" strike="noStrike">
                <a:solidFill>
                  <a:schemeClr val="accent5"/>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52" name="Google Shape;852;p62"/>
          <p:cNvSpPr txBox="1"/>
          <p:nvPr>
            <p:ph idx="20" type="body"/>
          </p:nvPr>
        </p:nvSpPr>
        <p:spPr>
          <a:xfrm>
            <a:off x="7536521" y="3624952"/>
            <a:ext cx="2728921" cy="247794"/>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1400"/>
              <a:buFont typeface="Arial"/>
              <a:buNone/>
              <a:defRPr b="0" i="0" sz="1400" u="none" cap="none" strike="noStrike">
                <a:solidFill>
                  <a:schemeClr val="accent5"/>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53" name="Google Shape;853;p62"/>
          <p:cNvSpPr txBox="1"/>
          <p:nvPr>
            <p:ph idx="21" type="body"/>
          </p:nvPr>
        </p:nvSpPr>
        <p:spPr>
          <a:xfrm>
            <a:off x="7536521" y="3929586"/>
            <a:ext cx="2728921" cy="247794"/>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chemeClr val="accent5"/>
              </a:buClr>
              <a:buSzPts val="1400"/>
              <a:buFont typeface="Arial"/>
              <a:buNone/>
              <a:defRPr b="0" i="0" sz="1400" u="none" cap="none" strike="noStrike">
                <a:solidFill>
                  <a:schemeClr val="accent5"/>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54" name="Google Shape;854;p62"/>
          <p:cNvSpPr txBox="1"/>
          <p:nvPr>
            <p:ph idx="22" type="body"/>
          </p:nvPr>
        </p:nvSpPr>
        <p:spPr>
          <a:xfrm>
            <a:off x="7536521" y="4238088"/>
            <a:ext cx="2728921" cy="247794"/>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1400"/>
              <a:buFont typeface="Arial"/>
              <a:buNone/>
              <a:defRPr b="0" i="0" sz="1400" u="none" cap="none" strike="noStrike">
                <a:solidFill>
                  <a:schemeClr val="accent5"/>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55" name="Google Shape;855;p62"/>
          <p:cNvSpPr txBox="1"/>
          <p:nvPr>
            <p:ph idx="23" type="body"/>
          </p:nvPr>
        </p:nvSpPr>
        <p:spPr>
          <a:xfrm>
            <a:off x="7536521" y="4551595"/>
            <a:ext cx="2728921" cy="247794"/>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1400"/>
              <a:buFont typeface="Arial"/>
              <a:buNone/>
              <a:defRPr b="0" i="0" sz="1400" u="none" cap="none" strike="noStrike">
                <a:solidFill>
                  <a:schemeClr val="accent5"/>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56" name="Google Shape;856;p62"/>
          <p:cNvSpPr txBox="1"/>
          <p:nvPr>
            <p:ph idx="24" type="body"/>
          </p:nvPr>
        </p:nvSpPr>
        <p:spPr>
          <a:xfrm>
            <a:off x="558140" y="658898"/>
            <a:ext cx="11251271" cy="609074"/>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857" name="Google Shape;857;p62"/>
          <p:cNvSpPr txBox="1"/>
          <p:nvPr>
            <p:ph idx="25" type="body"/>
          </p:nvPr>
        </p:nvSpPr>
        <p:spPr>
          <a:xfrm>
            <a:off x="558140" y="302372"/>
            <a:ext cx="11251271"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858" name="Google Shape;858;p62"/>
          <p:cNvCxnSpPr/>
          <p:nvPr/>
        </p:nvCxnSpPr>
        <p:spPr>
          <a:xfrm rot="10800000">
            <a:off x="379412" y="261553"/>
            <a:ext cx="0" cy="1006419"/>
          </a:xfrm>
          <a:prstGeom prst="straightConnector1">
            <a:avLst/>
          </a:prstGeom>
          <a:noFill/>
          <a:ln cap="flat" cmpd="sng" w="38100">
            <a:solidFill>
              <a:schemeClr val="dk2"/>
            </a:solidFill>
            <a:prstDash val="solid"/>
            <a:round/>
            <a:headEnd len="sm" w="sm" type="none"/>
            <a:tailEnd len="sm" w="sm" type="none"/>
          </a:ln>
        </p:spPr>
      </p:cxn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47" name="Shape 47"/>
        <p:cNvGrpSpPr/>
        <p:nvPr/>
      </p:nvGrpSpPr>
      <p:grpSpPr>
        <a:xfrm>
          <a:off x="0" y="0"/>
          <a:ext cx="0" cy="0"/>
          <a:chOff x="0" y="0"/>
          <a:chExt cx="0" cy="0"/>
        </a:xfrm>
      </p:grpSpPr>
      <p:sp>
        <p:nvSpPr>
          <p:cNvPr id="48" name="Google Shape;48;p9"/>
          <p:cNvSpPr/>
          <p:nvPr/>
        </p:nvSpPr>
        <p:spPr>
          <a:xfrm>
            <a:off x="1643061" y="1588648"/>
            <a:ext cx="3680704" cy="3680704"/>
          </a:xfrm>
          <a:prstGeom prst="rect">
            <a:avLst/>
          </a:prstGeom>
          <a:noFill/>
          <a:ln cap="flat" cmpd="sng" w="762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Montserrat"/>
              <a:ea typeface="Montserrat"/>
              <a:cs typeface="Montserrat"/>
              <a:sym typeface="Montserrat"/>
            </a:endParaRPr>
          </a:p>
        </p:txBody>
      </p:sp>
      <p:sp>
        <p:nvSpPr>
          <p:cNvPr id="49" name="Google Shape;49;p9"/>
          <p:cNvSpPr/>
          <p:nvPr>
            <p:ph idx="2" type="pic"/>
          </p:nvPr>
        </p:nvSpPr>
        <p:spPr>
          <a:xfrm>
            <a:off x="0" y="0"/>
            <a:ext cx="3409062" cy="6858000"/>
          </a:xfrm>
          <a:prstGeom prst="rect">
            <a:avLst/>
          </a:prstGeom>
          <a:noFill/>
          <a:ln>
            <a:noFill/>
          </a:ln>
        </p:spPr>
      </p:sp>
      <p:sp>
        <p:nvSpPr>
          <p:cNvPr id="50" name="Google Shape;50;p9"/>
          <p:cNvSpPr/>
          <p:nvPr>
            <p:ph idx="3" type="pic"/>
          </p:nvPr>
        </p:nvSpPr>
        <p:spPr>
          <a:xfrm>
            <a:off x="3564892" y="-88847"/>
            <a:ext cx="3409062" cy="3354989"/>
          </a:xfrm>
          <a:prstGeom prst="rect">
            <a:avLst/>
          </a:prstGeom>
          <a:noFill/>
          <a:ln>
            <a:noFill/>
          </a:ln>
        </p:spPr>
      </p:sp>
      <p:sp>
        <p:nvSpPr>
          <p:cNvPr id="51" name="Google Shape;51;p9"/>
          <p:cNvSpPr/>
          <p:nvPr>
            <p:ph idx="4" type="pic"/>
          </p:nvPr>
        </p:nvSpPr>
        <p:spPr>
          <a:xfrm>
            <a:off x="3557046" y="3500120"/>
            <a:ext cx="3409062" cy="3357880"/>
          </a:xfrm>
          <a:prstGeom prst="rect">
            <a:avLst/>
          </a:prstGeom>
          <a:noFill/>
          <a:ln>
            <a:noFill/>
          </a:ln>
        </p:spPr>
      </p:sp>
      <p:sp>
        <p:nvSpPr>
          <p:cNvPr id="52" name="Google Shape;52;p9"/>
          <p:cNvSpPr txBox="1"/>
          <p:nvPr>
            <p:ph idx="1" type="body"/>
          </p:nvPr>
        </p:nvSpPr>
        <p:spPr>
          <a:xfrm>
            <a:off x="8091887" y="3076088"/>
            <a:ext cx="3717523" cy="2922791"/>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53" name="Google Shape;53;p9"/>
          <p:cNvCxnSpPr/>
          <p:nvPr/>
        </p:nvCxnSpPr>
        <p:spPr>
          <a:xfrm rot="10800000">
            <a:off x="6628848" y="2010909"/>
            <a:ext cx="1005840" cy="0"/>
          </a:xfrm>
          <a:prstGeom prst="straightConnector1">
            <a:avLst/>
          </a:prstGeom>
          <a:noFill/>
          <a:ln cap="flat" cmpd="sng" w="38100">
            <a:solidFill>
              <a:schemeClr val="dk2"/>
            </a:solidFill>
            <a:prstDash val="solid"/>
            <a:round/>
            <a:headEnd len="sm" w="sm" type="none"/>
            <a:tailEnd len="sm" w="sm" type="none"/>
          </a:ln>
        </p:spPr>
      </p:cxnSp>
      <p:sp>
        <p:nvSpPr>
          <p:cNvPr id="54" name="Google Shape;54;p9"/>
          <p:cNvSpPr txBox="1"/>
          <p:nvPr>
            <p:ph idx="5" type="body"/>
          </p:nvPr>
        </p:nvSpPr>
        <p:spPr>
          <a:xfrm>
            <a:off x="8091888" y="1969881"/>
            <a:ext cx="3717523" cy="609074"/>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55" name="Google Shape;55;p9"/>
          <p:cNvSpPr txBox="1"/>
          <p:nvPr>
            <p:ph idx="6" type="body"/>
          </p:nvPr>
        </p:nvSpPr>
        <p:spPr>
          <a:xfrm>
            <a:off x="8091887" y="1613355"/>
            <a:ext cx="3717523"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Tree>
  </p:cSld>
  <p:clrMapOvr>
    <a:masterClrMapping/>
  </p:clrMapOvr>
  <p:transition spd="slow">
    <p:fade thruBlk="1"/>
  </p:transition>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48">
    <p:spTree>
      <p:nvGrpSpPr>
        <p:cNvPr id="859" name="Shape 859"/>
        <p:cNvGrpSpPr/>
        <p:nvPr/>
      </p:nvGrpSpPr>
      <p:grpSpPr>
        <a:xfrm>
          <a:off x="0" y="0"/>
          <a:ext cx="0" cy="0"/>
          <a:chOff x="0" y="0"/>
          <a:chExt cx="0" cy="0"/>
        </a:xfrm>
      </p:grpSpPr>
      <p:sp>
        <p:nvSpPr>
          <p:cNvPr id="860" name="Google Shape;860;p63"/>
          <p:cNvSpPr/>
          <p:nvPr/>
        </p:nvSpPr>
        <p:spPr>
          <a:xfrm>
            <a:off x="2829140" y="3800615"/>
            <a:ext cx="1997825" cy="230772"/>
          </a:xfrm>
          <a:prstGeom prst="rect">
            <a:avLst/>
          </a:prstGeom>
          <a:solidFill>
            <a:srgbClr val="0C0C0C">
              <a:alpha val="431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Arial"/>
              <a:ea typeface="Arial"/>
              <a:cs typeface="Arial"/>
              <a:sym typeface="Arial"/>
            </a:endParaRPr>
          </a:p>
        </p:txBody>
      </p:sp>
      <p:sp>
        <p:nvSpPr>
          <p:cNvPr id="861" name="Google Shape;861;p63"/>
          <p:cNvSpPr/>
          <p:nvPr/>
        </p:nvSpPr>
        <p:spPr>
          <a:xfrm>
            <a:off x="2829140" y="4278762"/>
            <a:ext cx="1997825" cy="230772"/>
          </a:xfrm>
          <a:prstGeom prst="rect">
            <a:avLst/>
          </a:prstGeom>
          <a:solidFill>
            <a:srgbClr val="0C0C0C">
              <a:alpha val="431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Arial"/>
              <a:ea typeface="Arial"/>
              <a:cs typeface="Arial"/>
              <a:sym typeface="Arial"/>
            </a:endParaRPr>
          </a:p>
        </p:txBody>
      </p:sp>
      <p:sp>
        <p:nvSpPr>
          <p:cNvPr id="862" name="Google Shape;862;p63"/>
          <p:cNvSpPr/>
          <p:nvPr/>
        </p:nvSpPr>
        <p:spPr>
          <a:xfrm>
            <a:off x="2829140" y="4756908"/>
            <a:ext cx="1997825" cy="230772"/>
          </a:xfrm>
          <a:prstGeom prst="rect">
            <a:avLst/>
          </a:prstGeom>
          <a:solidFill>
            <a:srgbClr val="0C0C0C">
              <a:alpha val="431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Arial"/>
              <a:ea typeface="Arial"/>
              <a:cs typeface="Arial"/>
              <a:sym typeface="Arial"/>
            </a:endParaRPr>
          </a:p>
        </p:txBody>
      </p:sp>
      <p:sp>
        <p:nvSpPr>
          <p:cNvPr id="863" name="Google Shape;863;p63"/>
          <p:cNvSpPr/>
          <p:nvPr/>
        </p:nvSpPr>
        <p:spPr>
          <a:xfrm>
            <a:off x="2829140" y="5218453"/>
            <a:ext cx="1997825" cy="230772"/>
          </a:xfrm>
          <a:prstGeom prst="rect">
            <a:avLst/>
          </a:prstGeom>
          <a:solidFill>
            <a:srgbClr val="0C0C0C">
              <a:alpha val="431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Arial"/>
              <a:ea typeface="Arial"/>
              <a:cs typeface="Arial"/>
              <a:sym typeface="Arial"/>
            </a:endParaRPr>
          </a:p>
        </p:txBody>
      </p:sp>
      <p:sp>
        <p:nvSpPr>
          <p:cNvPr id="864" name="Google Shape;864;p63"/>
          <p:cNvSpPr/>
          <p:nvPr/>
        </p:nvSpPr>
        <p:spPr>
          <a:xfrm>
            <a:off x="5095500" y="3800615"/>
            <a:ext cx="1997825" cy="230772"/>
          </a:xfrm>
          <a:prstGeom prst="rect">
            <a:avLst/>
          </a:prstGeom>
          <a:solidFill>
            <a:srgbClr val="0C0C0C">
              <a:alpha val="431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Arial"/>
              <a:ea typeface="Arial"/>
              <a:cs typeface="Arial"/>
              <a:sym typeface="Arial"/>
            </a:endParaRPr>
          </a:p>
        </p:txBody>
      </p:sp>
      <p:sp>
        <p:nvSpPr>
          <p:cNvPr id="865" name="Google Shape;865;p63"/>
          <p:cNvSpPr/>
          <p:nvPr/>
        </p:nvSpPr>
        <p:spPr>
          <a:xfrm>
            <a:off x="5095500" y="4278762"/>
            <a:ext cx="1997825" cy="230772"/>
          </a:xfrm>
          <a:prstGeom prst="rect">
            <a:avLst/>
          </a:prstGeom>
          <a:solidFill>
            <a:srgbClr val="0C0C0C">
              <a:alpha val="431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Arial"/>
              <a:ea typeface="Arial"/>
              <a:cs typeface="Arial"/>
              <a:sym typeface="Arial"/>
            </a:endParaRPr>
          </a:p>
        </p:txBody>
      </p:sp>
      <p:sp>
        <p:nvSpPr>
          <p:cNvPr id="866" name="Google Shape;866;p63"/>
          <p:cNvSpPr/>
          <p:nvPr/>
        </p:nvSpPr>
        <p:spPr>
          <a:xfrm>
            <a:off x="5095500" y="4756908"/>
            <a:ext cx="1997825" cy="230772"/>
          </a:xfrm>
          <a:prstGeom prst="rect">
            <a:avLst/>
          </a:prstGeom>
          <a:solidFill>
            <a:srgbClr val="0C0C0C">
              <a:alpha val="431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Arial"/>
              <a:ea typeface="Arial"/>
              <a:cs typeface="Arial"/>
              <a:sym typeface="Arial"/>
            </a:endParaRPr>
          </a:p>
        </p:txBody>
      </p:sp>
      <p:sp>
        <p:nvSpPr>
          <p:cNvPr id="867" name="Google Shape;867;p63"/>
          <p:cNvSpPr/>
          <p:nvPr/>
        </p:nvSpPr>
        <p:spPr>
          <a:xfrm>
            <a:off x="5095500" y="5218453"/>
            <a:ext cx="1997825" cy="230772"/>
          </a:xfrm>
          <a:prstGeom prst="rect">
            <a:avLst/>
          </a:prstGeom>
          <a:solidFill>
            <a:srgbClr val="0C0C0C">
              <a:alpha val="431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Arial"/>
              <a:ea typeface="Arial"/>
              <a:cs typeface="Arial"/>
              <a:sym typeface="Arial"/>
            </a:endParaRPr>
          </a:p>
        </p:txBody>
      </p:sp>
      <p:sp>
        <p:nvSpPr>
          <p:cNvPr id="868" name="Google Shape;868;p63"/>
          <p:cNvSpPr/>
          <p:nvPr/>
        </p:nvSpPr>
        <p:spPr>
          <a:xfrm>
            <a:off x="5095500" y="5676609"/>
            <a:ext cx="1997825" cy="230772"/>
          </a:xfrm>
          <a:prstGeom prst="rect">
            <a:avLst/>
          </a:prstGeom>
          <a:solidFill>
            <a:srgbClr val="0C0C0C">
              <a:alpha val="431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Arial"/>
              <a:ea typeface="Arial"/>
              <a:cs typeface="Arial"/>
              <a:sym typeface="Arial"/>
            </a:endParaRPr>
          </a:p>
        </p:txBody>
      </p:sp>
      <p:sp>
        <p:nvSpPr>
          <p:cNvPr id="869" name="Google Shape;869;p63"/>
          <p:cNvSpPr/>
          <p:nvPr/>
        </p:nvSpPr>
        <p:spPr>
          <a:xfrm>
            <a:off x="7361859" y="3800615"/>
            <a:ext cx="1997825" cy="230772"/>
          </a:xfrm>
          <a:prstGeom prst="rect">
            <a:avLst/>
          </a:prstGeom>
          <a:solidFill>
            <a:srgbClr val="0C0C0C">
              <a:alpha val="431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Arial"/>
              <a:ea typeface="Arial"/>
              <a:cs typeface="Arial"/>
              <a:sym typeface="Arial"/>
            </a:endParaRPr>
          </a:p>
        </p:txBody>
      </p:sp>
      <p:sp>
        <p:nvSpPr>
          <p:cNvPr id="870" name="Google Shape;870;p63"/>
          <p:cNvSpPr/>
          <p:nvPr/>
        </p:nvSpPr>
        <p:spPr>
          <a:xfrm>
            <a:off x="7361859" y="4278762"/>
            <a:ext cx="1997825" cy="230772"/>
          </a:xfrm>
          <a:prstGeom prst="rect">
            <a:avLst/>
          </a:prstGeom>
          <a:solidFill>
            <a:srgbClr val="0C0C0C">
              <a:alpha val="431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Arial"/>
              <a:ea typeface="Arial"/>
              <a:cs typeface="Arial"/>
              <a:sym typeface="Arial"/>
            </a:endParaRPr>
          </a:p>
        </p:txBody>
      </p:sp>
      <p:sp>
        <p:nvSpPr>
          <p:cNvPr id="871" name="Google Shape;871;p63"/>
          <p:cNvSpPr/>
          <p:nvPr/>
        </p:nvSpPr>
        <p:spPr>
          <a:xfrm>
            <a:off x="7361859" y="4756908"/>
            <a:ext cx="1997825" cy="230772"/>
          </a:xfrm>
          <a:prstGeom prst="rect">
            <a:avLst/>
          </a:prstGeom>
          <a:solidFill>
            <a:srgbClr val="0C0C0C">
              <a:alpha val="431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Arial"/>
              <a:ea typeface="Arial"/>
              <a:cs typeface="Arial"/>
              <a:sym typeface="Arial"/>
            </a:endParaRPr>
          </a:p>
        </p:txBody>
      </p:sp>
      <p:sp>
        <p:nvSpPr>
          <p:cNvPr id="872" name="Google Shape;872;p63"/>
          <p:cNvSpPr/>
          <p:nvPr/>
        </p:nvSpPr>
        <p:spPr>
          <a:xfrm>
            <a:off x="7361859" y="5218453"/>
            <a:ext cx="1997825" cy="230772"/>
          </a:xfrm>
          <a:prstGeom prst="rect">
            <a:avLst/>
          </a:prstGeom>
          <a:solidFill>
            <a:srgbClr val="0C0C0C">
              <a:alpha val="431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Arial"/>
              <a:ea typeface="Arial"/>
              <a:cs typeface="Arial"/>
              <a:sym typeface="Arial"/>
            </a:endParaRPr>
          </a:p>
        </p:txBody>
      </p:sp>
      <p:sp>
        <p:nvSpPr>
          <p:cNvPr id="873" name="Google Shape;873;p63"/>
          <p:cNvSpPr/>
          <p:nvPr/>
        </p:nvSpPr>
        <p:spPr>
          <a:xfrm>
            <a:off x="3294652" y="2036154"/>
            <a:ext cx="1066800" cy="1066800"/>
          </a:xfrm>
          <a:prstGeom prst="ellipse">
            <a:avLst/>
          </a:prstGeom>
          <a:noFill/>
          <a:ln cap="flat" cmpd="sng" w="38100">
            <a:solidFill>
              <a:srgbClr val="100E6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74" name="Google Shape;874;p63"/>
          <p:cNvSpPr/>
          <p:nvPr/>
        </p:nvSpPr>
        <p:spPr>
          <a:xfrm>
            <a:off x="5561012" y="2036154"/>
            <a:ext cx="1066800" cy="1066800"/>
          </a:xfrm>
          <a:prstGeom prst="ellipse">
            <a:avLst/>
          </a:prstGeom>
          <a:noFill/>
          <a:ln cap="flat" cmpd="sng" w="38100">
            <a:solidFill>
              <a:srgbClr val="100E6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75" name="Google Shape;875;p63"/>
          <p:cNvSpPr/>
          <p:nvPr/>
        </p:nvSpPr>
        <p:spPr>
          <a:xfrm>
            <a:off x="7827371" y="2036154"/>
            <a:ext cx="1066800" cy="1066800"/>
          </a:xfrm>
          <a:prstGeom prst="ellipse">
            <a:avLst/>
          </a:prstGeom>
          <a:noFill/>
          <a:ln cap="flat" cmpd="sng" w="38100">
            <a:solidFill>
              <a:srgbClr val="100E6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76" name="Google Shape;876;p63"/>
          <p:cNvSpPr txBox="1"/>
          <p:nvPr>
            <p:ph idx="1" type="body"/>
          </p:nvPr>
        </p:nvSpPr>
        <p:spPr>
          <a:xfrm>
            <a:off x="2829140" y="3288216"/>
            <a:ext cx="1922900" cy="246221"/>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77" name="Google Shape;877;p63"/>
          <p:cNvSpPr txBox="1"/>
          <p:nvPr>
            <p:ph idx="2" type="body"/>
          </p:nvPr>
        </p:nvSpPr>
        <p:spPr>
          <a:xfrm>
            <a:off x="5095500" y="3270902"/>
            <a:ext cx="1922900" cy="246221"/>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78" name="Google Shape;878;p63"/>
          <p:cNvSpPr txBox="1"/>
          <p:nvPr>
            <p:ph idx="3" type="body"/>
          </p:nvPr>
        </p:nvSpPr>
        <p:spPr>
          <a:xfrm>
            <a:off x="7361859" y="3273372"/>
            <a:ext cx="1922900" cy="246221"/>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79" name="Google Shape;879;p63"/>
          <p:cNvSpPr txBox="1"/>
          <p:nvPr>
            <p:ph idx="4" type="body"/>
          </p:nvPr>
        </p:nvSpPr>
        <p:spPr>
          <a:xfrm>
            <a:off x="2822408" y="3792104"/>
            <a:ext cx="1997826" cy="230773"/>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1100"/>
              <a:buFont typeface="Arial"/>
              <a:buNone/>
              <a:defRPr b="0" i="0" sz="1100" u="none" cap="none" strike="noStrike">
                <a:solidFill>
                  <a:schemeClr val="accent5"/>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80" name="Google Shape;880;p63"/>
          <p:cNvSpPr txBox="1"/>
          <p:nvPr>
            <p:ph idx="5" type="body"/>
          </p:nvPr>
        </p:nvSpPr>
        <p:spPr>
          <a:xfrm>
            <a:off x="2822408" y="4030989"/>
            <a:ext cx="1997826" cy="230773"/>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1100"/>
              <a:buFont typeface="Arial"/>
              <a:buNone/>
              <a:defRPr b="0" i="0" sz="1100" u="none" cap="none" strike="noStrike">
                <a:solidFill>
                  <a:schemeClr val="accent5"/>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81" name="Google Shape;881;p63"/>
          <p:cNvSpPr txBox="1"/>
          <p:nvPr>
            <p:ph idx="6" type="body"/>
          </p:nvPr>
        </p:nvSpPr>
        <p:spPr>
          <a:xfrm>
            <a:off x="2822408" y="4269874"/>
            <a:ext cx="1997826" cy="230773"/>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1100"/>
              <a:buFont typeface="Arial"/>
              <a:buNone/>
              <a:defRPr b="0" i="0" sz="1100" u="none" cap="none" strike="noStrike">
                <a:solidFill>
                  <a:schemeClr val="accent5"/>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82" name="Google Shape;882;p63"/>
          <p:cNvSpPr txBox="1"/>
          <p:nvPr>
            <p:ph idx="7" type="body"/>
          </p:nvPr>
        </p:nvSpPr>
        <p:spPr>
          <a:xfrm>
            <a:off x="2822408" y="4508759"/>
            <a:ext cx="1997826" cy="230773"/>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1100"/>
              <a:buFont typeface="Arial"/>
              <a:buNone/>
              <a:defRPr b="0" i="0" sz="1100" u="none" cap="none" strike="noStrike">
                <a:solidFill>
                  <a:schemeClr val="accent5"/>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83" name="Google Shape;883;p63"/>
          <p:cNvSpPr txBox="1"/>
          <p:nvPr>
            <p:ph idx="8" type="body"/>
          </p:nvPr>
        </p:nvSpPr>
        <p:spPr>
          <a:xfrm>
            <a:off x="2822408" y="4747644"/>
            <a:ext cx="1997826" cy="230773"/>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1100"/>
              <a:buFont typeface="Arial"/>
              <a:buNone/>
              <a:defRPr b="0" i="0" sz="1100" u="none" cap="none" strike="noStrike">
                <a:solidFill>
                  <a:schemeClr val="accent5"/>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84" name="Google Shape;884;p63"/>
          <p:cNvSpPr txBox="1"/>
          <p:nvPr>
            <p:ph idx="9" type="body"/>
          </p:nvPr>
        </p:nvSpPr>
        <p:spPr>
          <a:xfrm>
            <a:off x="2822408" y="4986529"/>
            <a:ext cx="1997826" cy="230773"/>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1100"/>
              <a:buFont typeface="Arial"/>
              <a:buNone/>
              <a:defRPr b="0" i="0" sz="1100" u="none" cap="none" strike="noStrike">
                <a:solidFill>
                  <a:schemeClr val="accent5"/>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85" name="Google Shape;885;p63"/>
          <p:cNvSpPr txBox="1"/>
          <p:nvPr>
            <p:ph idx="13" type="body"/>
          </p:nvPr>
        </p:nvSpPr>
        <p:spPr>
          <a:xfrm>
            <a:off x="2822408" y="5225414"/>
            <a:ext cx="1997826" cy="230773"/>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1100"/>
              <a:buFont typeface="Arial"/>
              <a:buNone/>
              <a:defRPr b="0" i="0" sz="1100" u="none" cap="none" strike="noStrike">
                <a:solidFill>
                  <a:schemeClr val="accent5"/>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86" name="Google Shape;886;p63"/>
          <p:cNvSpPr txBox="1"/>
          <p:nvPr>
            <p:ph idx="14" type="body"/>
          </p:nvPr>
        </p:nvSpPr>
        <p:spPr>
          <a:xfrm>
            <a:off x="2822408" y="5464297"/>
            <a:ext cx="1997826" cy="230773"/>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1100"/>
              <a:buFont typeface="Arial"/>
              <a:buNone/>
              <a:defRPr b="0" i="0" sz="1100" u="none" cap="none" strike="noStrike">
                <a:solidFill>
                  <a:schemeClr val="accent5"/>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87" name="Google Shape;887;p63"/>
          <p:cNvSpPr txBox="1"/>
          <p:nvPr>
            <p:ph idx="15" type="body"/>
          </p:nvPr>
        </p:nvSpPr>
        <p:spPr>
          <a:xfrm>
            <a:off x="5088768" y="3789255"/>
            <a:ext cx="1997826" cy="230773"/>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1100"/>
              <a:buFont typeface="Arial"/>
              <a:buNone/>
              <a:defRPr b="0" i="0" sz="1100" u="none" cap="none" strike="noStrike">
                <a:solidFill>
                  <a:schemeClr val="accent5"/>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88" name="Google Shape;888;p63"/>
          <p:cNvSpPr txBox="1"/>
          <p:nvPr>
            <p:ph idx="16" type="body"/>
          </p:nvPr>
        </p:nvSpPr>
        <p:spPr>
          <a:xfrm>
            <a:off x="5088768" y="4028140"/>
            <a:ext cx="1997826" cy="230773"/>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1100"/>
              <a:buFont typeface="Arial"/>
              <a:buNone/>
              <a:defRPr b="0" i="0" sz="1100" u="none" cap="none" strike="noStrike">
                <a:solidFill>
                  <a:schemeClr val="accent5"/>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89" name="Google Shape;889;p63"/>
          <p:cNvSpPr txBox="1"/>
          <p:nvPr>
            <p:ph idx="17" type="body"/>
          </p:nvPr>
        </p:nvSpPr>
        <p:spPr>
          <a:xfrm>
            <a:off x="5088768" y="4267025"/>
            <a:ext cx="1997826" cy="230773"/>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1100"/>
              <a:buFont typeface="Arial"/>
              <a:buNone/>
              <a:defRPr b="0" i="0" sz="1100" u="none" cap="none" strike="noStrike">
                <a:solidFill>
                  <a:schemeClr val="accent5"/>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90" name="Google Shape;890;p63"/>
          <p:cNvSpPr txBox="1"/>
          <p:nvPr>
            <p:ph idx="18" type="body"/>
          </p:nvPr>
        </p:nvSpPr>
        <p:spPr>
          <a:xfrm>
            <a:off x="5088768" y="4505910"/>
            <a:ext cx="1997826" cy="230773"/>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1100"/>
              <a:buFont typeface="Arial"/>
              <a:buNone/>
              <a:defRPr b="0" i="0" sz="1100" u="none" cap="none" strike="noStrike">
                <a:solidFill>
                  <a:schemeClr val="accent5"/>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91" name="Google Shape;891;p63"/>
          <p:cNvSpPr txBox="1"/>
          <p:nvPr>
            <p:ph idx="19" type="body"/>
          </p:nvPr>
        </p:nvSpPr>
        <p:spPr>
          <a:xfrm>
            <a:off x="5088768" y="4744795"/>
            <a:ext cx="1997826" cy="230773"/>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1100"/>
              <a:buFont typeface="Arial"/>
              <a:buNone/>
              <a:defRPr b="0" i="0" sz="1100" u="none" cap="none" strike="noStrike">
                <a:solidFill>
                  <a:schemeClr val="accent5"/>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92" name="Google Shape;892;p63"/>
          <p:cNvSpPr txBox="1"/>
          <p:nvPr>
            <p:ph idx="20" type="body"/>
          </p:nvPr>
        </p:nvSpPr>
        <p:spPr>
          <a:xfrm>
            <a:off x="5088768" y="4983680"/>
            <a:ext cx="1997826" cy="230773"/>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1100"/>
              <a:buFont typeface="Arial"/>
              <a:buNone/>
              <a:defRPr b="0" i="0" sz="1100" u="none" cap="none" strike="noStrike">
                <a:solidFill>
                  <a:schemeClr val="accent5"/>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93" name="Google Shape;893;p63"/>
          <p:cNvSpPr txBox="1"/>
          <p:nvPr>
            <p:ph idx="21" type="body"/>
          </p:nvPr>
        </p:nvSpPr>
        <p:spPr>
          <a:xfrm>
            <a:off x="5088768" y="5222565"/>
            <a:ext cx="1997826" cy="230773"/>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1100"/>
              <a:buFont typeface="Arial"/>
              <a:buNone/>
              <a:defRPr b="0" i="0" sz="1100" u="none" cap="none" strike="noStrike">
                <a:solidFill>
                  <a:schemeClr val="accent5"/>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94" name="Google Shape;894;p63"/>
          <p:cNvSpPr txBox="1"/>
          <p:nvPr>
            <p:ph idx="22" type="body"/>
          </p:nvPr>
        </p:nvSpPr>
        <p:spPr>
          <a:xfrm>
            <a:off x="5088768" y="5461448"/>
            <a:ext cx="1997826" cy="230773"/>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1100"/>
              <a:buFont typeface="Arial"/>
              <a:buNone/>
              <a:defRPr b="0" i="0" sz="1100" u="none" cap="none" strike="noStrike">
                <a:solidFill>
                  <a:schemeClr val="accent5"/>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95" name="Google Shape;895;p63"/>
          <p:cNvSpPr txBox="1"/>
          <p:nvPr>
            <p:ph idx="23" type="body"/>
          </p:nvPr>
        </p:nvSpPr>
        <p:spPr>
          <a:xfrm>
            <a:off x="7368591" y="3790863"/>
            <a:ext cx="1997826" cy="230773"/>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1100"/>
              <a:buFont typeface="Arial"/>
              <a:buNone/>
              <a:defRPr b="0" i="0" sz="1100" u="none" cap="none" strike="noStrike">
                <a:solidFill>
                  <a:schemeClr val="accent5"/>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96" name="Google Shape;896;p63"/>
          <p:cNvSpPr txBox="1"/>
          <p:nvPr>
            <p:ph idx="24" type="body"/>
          </p:nvPr>
        </p:nvSpPr>
        <p:spPr>
          <a:xfrm>
            <a:off x="7368591" y="4029748"/>
            <a:ext cx="1997826" cy="230773"/>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1100"/>
              <a:buFont typeface="Arial"/>
              <a:buNone/>
              <a:defRPr b="0" i="0" sz="1100" u="none" cap="none" strike="noStrike">
                <a:solidFill>
                  <a:schemeClr val="accent5"/>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97" name="Google Shape;897;p63"/>
          <p:cNvSpPr txBox="1"/>
          <p:nvPr>
            <p:ph idx="25" type="body"/>
          </p:nvPr>
        </p:nvSpPr>
        <p:spPr>
          <a:xfrm>
            <a:off x="7368591" y="4268633"/>
            <a:ext cx="1997826" cy="230773"/>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1100"/>
              <a:buFont typeface="Arial"/>
              <a:buNone/>
              <a:defRPr b="0" i="0" sz="1100" u="none" cap="none" strike="noStrike">
                <a:solidFill>
                  <a:schemeClr val="accent5"/>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98" name="Google Shape;898;p63"/>
          <p:cNvSpPr txBox="1"/>
          <p:nvPr>
            <p:ph idx="26" type="body"/>
          </p:nvPr>
        </p:nvSpPr>
        <p:spPr>
          <a:xfrm>
            <a:off x="7368591" y="4507518"/>
            <a:ext cx="1997826" cy="230773"/>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1100"/>
              <a:buFont typeface="Arial"/>
              <a:buNone/>
              <a:defRPr b="0" i="0" sz="1100" u="none" cap="none" strike="noStrike">
                <a:solidFill>
                  <a:schemeClr val="accent5"/>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99" name="Google Shape;899;p63"/>
          <p:cNvSpPr txBox="1"/>
          <p:nvPr>
            <p:ph idx="27" type="body"/>
          </p:nvPr>
        </p:nvSpPr>
        <p:spPr>
          <a:xfrm>
            <a:off x="7368591" y="4746403"/>
            <a:ext cx="1997826" cy="230773"/>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1100"/>
              <a:buFont typeface="Arial"/>
              <a:buNone/>
              <a:defRPr b="0" i="0" sz="1100" u="none" cap="none" strike="noStrike">
                <a:solidFill>
                  <a:schemeClr val="accent5"/>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00" name="Google Shape;900;p63"/>
          <p:cNvSpPr txBox="1"/>
          <p:nvPr>
            <p:ph idx="28" type="body"/>
          </p:nvPr>
        </p:nvSpPr>
        <p:spPr>
          <a:xfrm>
            <a:off x="7368591" y="4985288"/>
            <a:ext cx="1997826" cy="230773"/>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1100"/>
              <a:buFont typeface="Arial"/>
              <a:buNone/>
              <a:defRPr b="0" i="0" sz="1100" u="none" cap="none" strike="noStrike">
                <a:solidFill>
                  <a:schemeClr val="accent5"/>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01" name="Google Shape;901;p63"/>
          <p:cNvSpPr txBox="1"/>
          <p:nvPr>
            <p:ph idx="29" type="body"/>
          </p:nvPr>
        </p:nvSpPr>
        <p:spPr>
          <a:xfrm>
            <a:off x="7368591" y="5224173"/>
            <a:ext cx="1997826" cy="230773"/>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1100"/>
              <a:buFont typeface="Arial"/>
              <a:buNone/>
              <a:defRPr b="0" i="0" sz="1100" u="none" cap="none" strike="noStrike">
                <a:solidFill>
                  <a:schemeClr val="accent5"/>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02" name="Google Shape;902;p63"/>
          <p:cNvSpPr txBox="1"/>
          <p:nvPr>
            <p:ph idx="30" type="body"/>
          </p:nvPr>
        </p:nvSpPr>
        <p:spPr>
          <a:xfrm>
            <a:off x="7368591" y="5463056"/>
            <a:ext cx="1997826" cy="230773"/>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1100"/>
              <a:buFont typeface="Arial"/>
              <a:buNone/>
              <a:defRPr b="0" i="0" sz="1100" u="none" cap="none" strike="noStrike">
                <a:solidFill>
                  <a:schemeClr val="accent5"/>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03" name="Google Shape;903;p63"/>
          <p:cNvSpPr txBox="1"/>
          <p:nvPr>
            <p:ph idx="31" type="body"/>
          </p:nvPr>
        </p:nvSpPr>
        <p:spPr>
          <a:xfrm>
            <a:off x="5088170" y="5700331"/>
            <a:ext cx="1997826" cy="230773"/>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1100"/>
              <a:buFont typeface="Arial"/>
              <a:buNone/>
              <a:defRPr b="0" i="0" sz="1100" u="none" cap="none" strike="noStrike">
                <a:solidFill>
                  <a:schemeClr val="accent5"/>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04" name="Google Shape;904;p63"/>
          <p:cNvSpPr txBox="1"/>
          <p:nvPr>
            <p:ph idx="32" type="body"/>
          </p:nvPr>
        </p:nvSpPr>
        <p:spPr>
          <a:xfrm>
            <a:off x="558140" y="658898"/>
            <a:ext cx="11251271" cy="609074"/>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905" name="Google Shape;905;p63"/>
          <p:cNvSpPr txBox="1"/>
          <p:nvPr>
            <p:ph idx="33" type="body"/>
          </p:nvPr>
        </p:nvSpPr>
        <p:spPr>
          <a:xfrm>
            <a:off x="558140" y="302372"/>
            <a:ext cx="11251271"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906" name="Google Shape;906;p63"/>
          <p:cNvCxnSpPr/>
          <p:nvPr/>
        </p:nvCxnSpPr>
        <p:spPr>
          <a:xfrm rot="10800000">
            <a:off x="379412" y="261553"/>
            <a:ext cx="0" cy="1006419"/>
          </a:xfrm>
          <a:prstGeom prst="straightConnector1">
            <a:avLst/>
          </a:prstGeom>
          <a:noFill/>
          <a:ln cap="flat" cmpd="sng" w="38100">
            <a:solidFill>
              <a:schemeClr val="dk2"/>
            </a:solidFill>
            <a:prstDash val="solid"/>
            <a:round/>
            <a:headEnd len="sm" w="sm" type="none"/>
            <a:tailEnd len="sm" w="sm" type="none"/>
          </a:ln>
        </p:spPr>
      </p:cxnSp>
    </p:spTree>
  </p:cSld>
  <p:clrMapOvr>
    <a:masterClrMapping/>
  </p:clrMapOvr>
  <p:transition spd="slow">
    <p:fade thruBlk="1"/>
  </p:transition>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49">
    <p:spTree>
      <p:nvGrpSpPr>
        <p:cNvPr id="907" name="Shape 907"/>
        <p:cNvGrpSpPr/>
        <p:nvPr/>
      </p:nvGrpSpPr>
      <p:grpSpPr>
        <a:xfrm>
          <a:off x="0" y="0"/>
          <a:ext cx="0" cy="0"/>
          <a:chOff x="0" y="0"/>
          <a:chExt cx="0" cy="0"/>
        </a:xfrm>
      </p:grpSpPr>
      <p:sp>
        <p:nvSpPr>
          <p:cNvPr id="908" name="Google Shape;908;p64"/>
          <p:cNvSpPr/>
          <p:nvPr/>
        </p:nvSpPr>
        <p:spPr>
          <a:xfrm>
            <a:off x="8014182" y="3586150"/>
            <a:ext cx="2594907" cy="429039"/>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Arial"/>
              <a:ea typeface="Arial"/>
              <a:cs typeface="Arial"/>
              <a:sym typeface="Arial"/>
            </a:endParaRPr>
          </a:p>
        </p:txBody>
      </p:sp>
      <p:sp>
        <p:nvSpPr>
          <p:cNvPr id="909" name="Google Shape;909;p64"/>
          <p:cNvSpPr/>
          <p:nvPr/>
        </p:nvSpPr>
        <p:spPr>
          <a:xfrm>
            <a:off x="1579736" y="3586150"/>
            <a:ext cx="2594907" cy="429039"/>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Arial"/>
              <a:ea typeface="Arial"/>
              <a:cs typeface="Arial"/>
              <a:sym typeface="Arial"/>
            </a:endParaRPr>
          </a:p>
        </p:txBody>
      </p:sp>
      <p:sp>
        <p:nvSpPr>
          <p:cNvPr id="910" name="Google Shape;910;p64"/>
          <p:cNvSpPr/>
          <p:nvPr/>
        </p:nvSpPr>
        <p:spPr>
          <a:xfrm>
            <a:off x="3785897" y="3586150"/>
            <a:ext cx="2206161" cy="429039"/>
          </a:xfrm>
          <a:prstGeom prst="roundRect">
            <a:avLst>
              <a:gd fmla="val 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Arial"/>
              <a:ea typeface="Arial"/>
              <a:cs typeface="Arial"/>
              <a:sym typeface="Arial"/>
            </a:endParaRPr>
          </a:p>
        </p:txBody>
      </p:sp>
      <p:sp>
        <p:nvSpPr>
          <p:cNvPr id="911" name="Google Shape;911;p64"/>
          <p:cNvSpPr/>
          <p:nvPr/>
        </p:nvSpPr>
        <p:spPr>
          <a:xfrm>
            <a:off x="5992058" y="3586150"/>
            <a:ext cx="2206161" cy="429039"/>
          </a:xfrm>
          <a:prstGeom prst="roundRect">
            <a:avLst>
              <a:gd fmla="val 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Arial"/>
              <a:ea typeface="Arial"/>
              <a:cs typeface="Arial"/>
              <a:sym typeface="Arial"/>
            </a:endParaRPr>
          </a:p>
        </p:txBody>
      </p:sp>
      <p:cxnSp>
        <p:nvCxnSpPr>
          <p:cNvPr id="912" name="Google Shape;912;p64"/>
          <p:cNvCxnSpPr/>
          <p:nvPr/>
        </p:nvCxnSpPr>
        <p:spPr>
          <a:xfrm rot="10800000">
            <a:off x="2658098" y="3330277"/>
            <a:ext cx="0" cy="197069"/>
          </a:xfrm>
          <a:prstGeom prst="straightConnector1">
            <a:avLst/>
          </a:prstGeom>
          <a:noFill/>
          <a:ln cap="flat" cmpd="sng" w="38100">
            <a:solidFill>
              <a:srgbClr val="0501A3"/>
            </a:solidFill>
            <a:prstDash val="solid"/>
            <a:round/>
            <a:headEnd len="sm" w="sm" type="none"/>
            <a:tailEnd len="sm" w="sm" type="none"/>
          </a:ln>
        </p:spPr>
      </p:cxnSp>
      <p:cxnSp>
        <p:nvCxnSpPr>
          <p:cNvPr id="913" name="Google Shape;913;p64"/>
          <p:cNvCxnSpPr/>
          <p:nvPr/>
        </p:nvCxnSpPr>
        <p:spPr>
          <a:xfrm rot="10800000">
            <a:off x="7045100" y="3330277"/>
            <a:ext cx="0" cy="197069"/>
          </a:xfrm>
          <a:prstGeom prst="straightConnector1">
            <a:avLst/>
          </a:prstGeom>
          <a:noFill/>
          <a:ln cap="flat" cmpd="sng" w="38100">
            <a:solidFill>
              <a:srgbClr val="0501A3"/>
            </a:solidFill>
            <a:prstDash val="solid"/>
            <a:round/>
            <a:headEnd len="sm" w="sm" type="none"/>
            <a:tailEnd len="sm" w="sm" type="none"/>
          </a:ln>
        </p:spPr>
      </p:cxnSp>
      <p:cxnSp>
        <p:nvCxnSpPr>
          <p:cNvPr id="914" name="Google Shape;914;p64"/>
          <p:cNvCxnSpPr/>
          <p:nvPr/>
        </p:nvCxnSpPr>
        <p:spPr>
          <a:xfrm rot="10800000">
            <a:off x="4884670" y="4108673"/>
            <a:ext cx="0" cy="197069"/>
          </a:xfrm>
          <a:prstGeom prst="straightConnector1">
            <a:avLst/>
          </a:prstGeom>
          <a:noFill/>
          <a:ln cap="flat" cmpd="sng" w="38100">
            <a:solidFill>
              <a:srgbClr val="0501A3"/>
            </a:solidFill>
            <a:prstDash val="solid"/>
            <a:round/>
            <a:headEnd len="sm" w="sm" type="none"/>
            <a:tailEnd len="sm" w="sm" type="none"/>
          </a:ln>
        </p:spPr>
      </p:cxnSp>
      <p:cxnSp>
        <p:nvCxnSpPr>
          <p:cNvPr id="915" name="Google Shape;915;p64"/>
          <p:cNvCxnSpPr/>
          <p:nvPr/>
        </p:nvCxnSpPr>
        <p:spPr>
          <a:xfrm rot="10800000">
            <a:off x="9360443" y="4108673"/>
            <a:ext cx="0" cy="197069"/>
          </a:xfrm>
          <a:prstGeom prst="straightConnector1">
            <a:avLst/>
          </a:prstGeom>
          <a:noFill/>
          <a:ln cap="flat" cmpd="sng" w="38100">
            <a:solidFill>
              <a:srgbClr val="0501A3"/>
            </a:solidFill>
            <a:prstDash val="solid"/>
            <a:round/>
            <a:headEnd len="sm" w="sm" type="none"/>
            <a:tailEnd len="sm" w="sm" type="none"/>
          </a:ln>
        </p:spPr>
      </p:cxnSp>
      <p:sp>
        <p:nvSpPr>
          <p:cNvPr id="916" name="Google Shape;916;p64"/>
          <p:cNvSpPr txBox="1"/>
          <p:nvPr>
            <p:ph idx="1" type="body"/>
          </p:nvPr>
        </p:nvSpPr>
        <p:spPr>
          <a:xfrm>
            <a:off x="5992058" y="2158900"/>
            <a:ext cx="2206162" cy="258335"/>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17" name="Google Shape;917;p64"/>
          <p:cNvSpPr txBox="1"/>
          <p:nvPr>
            <p:ph idx="2" type="body"/>
          </p:nvPr>
        </p:nvSpPr>
        <p:spPr>
          <a:xfrm>
            <a:off x="5992058" y="2502318"/>
            <a:ext cx="2206162" cy="666303"/>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18" name="Google Shape;918;p64"/>
          <p:cNvSpPr txBox="1"/>
          <p:nvPr>
            <p:ph idx="3" type="body"/>
          </p:nvPr>
        </p:nvSpPr>
        <p:spPr>
          <a:xfrm>
            <a:off x="1579736" y="2158900"/>
            <a:ext cx="2206162" cy="258335"/>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19" name="Google Shape;919;p64"/>
          <p:cNvSpPr txBox="1"/>
          <p:nvPr>
            <p:ph idx="4" type="body"/>
          </p:nvPr>
        </p:nvSpPr>
        <p:spPr>
          <a:xfrm>
            <a:off x="1579736" y="2502318"/>
            <a:ext cx="2206162" cy="666303"/>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20" name="Google Shape;920;p64"/>
          <p:cNvSpPr txBox="1"/>
          <p:nvPr>
            <p:ph idx="5" type="body"/>
          </p:nvPr>
        </p:nvSpPr>
        <p:spPr>
          <a:xfrm>
            <a:off x="3781589" y="4572000"/>
            <a:ext cx="2206162" cy="258335"/>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21" name="Google Shape;921;p64"/>
          <p:cNvSpPr txBox="1"/>
          <p:nvPr>
            <p:ph idx="6" type="body"/>
          </p:nvPr>
        </p:nvSpPr>
        <p:spPr>
          <a:xfrm>
            <a:off x="3781589" y="4915418"/>
            <a:ext cx="2206162" cy="666303"/>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22" name="Google Shape;922;p64"/>
          <p:cNvSpPr txBox="1"/>
          <p:nvPr>
            <p:ph idx="7" type="body"/>
          </p:nvPr>
        </p:nvSpPr>
        <p:spPr>
          <a:xfrm>
            <a:off x="8257362" y="4572000"/>
            <a:ext cx="2206162" cy="258335"/>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23" name="Google Shape;923;p64"/>
          <p:cNvSpPr txBox="1"/>
          <p:nvPr>
            <p:ph idx="8" type="body"/>
          </p:nvPr>
        </p:nvSpPr>
        <p:spPr>
          <a:xfrm>
            <a:off x="8257362" y="4915418"/>
            <a:ext cx="2206162" cy="666303"/>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24" name="Google Shape;924;p64"/>
          <p:cNvSpPr txBox="1"/>
          <p:nvPr>
            <p:ph idx="9" type="body"/>
          </p:nvPr>
        </p:nvSpPr>
        <p:spPr>
          <a:xfrm>
            <a:off x="1579736" y="3673622"/>
            <a:ext cx="2206162" cy="258335"/>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25" name="Google Shape;925;p64"/>
          <p:cNvSpPr txBox="1"/>
          <p:nvPr>
            <p:ph idx="13" type="body"/>
          </p:nvPr>
        </p:nvSpPr>
        <p:spPr>
          <a:xfrm>
            <a:off x="3783959" y="3671501"/>
            <a:ext cx="2206162" cy="258335"/>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26" name="Google Shape;926;p64"/>
          <p:cNvSpPr txBox="1"/>
          <p:nvPr>
            <p:ph idx="14" type="body"/>
          </p:nvPr>
        </p:nvSpPr>
        <p:spPr>
          <a:xfrm>
            <a:off x="6011428" y="3671500"/>
            <a:ext cx="2206162" cy="258335"/>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27" name="Google Shape;927;p64"/>
          <p:cNvSpPr txBox="1"/>
          <p:nvPr>
            <p:ph idx="15" type="body"/>
          </p:nvPr>
        </p:nvSpPr>
        <p:spPr>
          <a:xfrm>
            <a:off x="8236960" y="3671500"/>
            <a:ext cx="2206162" cy="258335"/>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28" name="Google Shape;928;p64"/>
          <p:cNvSpPr txBox="1"/>
          <p:nvPr>
            <p:ph idx="16" type="body"/>
          </p:nvPr>
        </p:nvSpPr>
        <p:spPr>
          <a:xfrm>
            <a:off x="558140" y="658898"/>
            <a:ext cx="11251271" cy="609074"/>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929" name="Google Shape;929;p64"/>
          <p:cNvSpPr txBox="1"/>
          <p:nvPr>
            <p:ph idx="17" type="body"/>
          </p:nvPr>
        </p:nvSpPr>
        <p:spPr>
          <a:xfrm>
            <a:off x="558140" y="302372"/>
            <a:ext cx="11251271"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930" name="Google Shape;930;p64"/>
          <p:cNvCxnSpPr/>
          <p:nvPr/>
        </p:nvCxnSpPr>
        <p:spPr>
          <a:xfrm rot="10800000">
            <a:off x="379412" y="261553"/>
            <a:ext cx="0" cy="1006419"/>
          </a:xfrm>
          <a:prstGeom prst="straightConnector1">
            <a:avLst/>
          </a:prstGeom>
          <a:noFill/>
          <a:ln cap="flat" cmpd="sng" w="38100">
            <a:solidFill>
              <a:schemeClr val="dk2"/>
            </a:solidFill>
            <a:prstDash val="solid"/>
            <a:round/>
            <a:headEnd len="sm" w="sm" type="none"/>
            <a:tailEnd len="sm" w="sm" type="none"/>
          </a:ln>
        </p:spPr>
      </p:cxnSp>
    </p:spTree>
  </p:cSld>
  <p:clrMapOvr>
    <a:masterClrMapping/>
  </p:clrMapOvr>
  <p:transition spd="slow">
    <p:fade thruBlk="1"/>
  </p:transition>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Er8JU6rB1Ys=">
    <p:spTree>
      <p:nvGrpSpPr>
        <p:cNvPr id="931" name="Shape 931"/>
        <p:cNvGrpSpPr/>
        <p:nvPr/>
      </p:nvGrpSpPr>
      <p:grpSpPr>
        <a:xfrm>
          <a:off x="0" y="0"/>
          <a:ext cx="0" cy="0"/>
          <a:chOff x="0" y="0"/>
          <a:chExt cx="0" cy="0"/>
        </a:xfrm>
      </p:grpSpPr>
      <p:sp>
        <p:nvSpPr>
          <p:cNvPr id="932" name="Google Shape;932;p65"/>
          <p:cNvSpPr/>
          <p:nvPr/>
        </p:nvSpPr>
        <p:spPr>
          <a:xfrm>
            <a:off x="8014182" y="3586150"/>
            <a:ext cx="2594907" cy="429039"/>
          </a:xfrm>
          <a:prstGeom prst="roundRect">
            <a:avLst>
              <a:gd fmla="val 50000" name="adj"/>
            </a:avLst>
          </a:prstGeom>
          <a:solidFill>
            <a:srgbClr val="0E1D4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Arial"/>
              <a:ea typeface="Arial"/>
              <a:cs typeface="Arial"/>
              <a:sym typeface="Arial"/>
            </a:endParaRPr>
          </a:p>
        </p:txBody>
      </p:sp>
      <p:sp>
        <p:nvSpPr>
          <p:cNvPr id="933" name="Google Shape;933;p65"/>
          <p:cNvSpPr/>
          <p:nvPr/>
        </p:nvSpPr>
        <p:spPr>
          <a:xfrm>
            <a:off x="1579736" y="3586150"/>
            <a:ext cx="2594907" cy="429039"/>
          </a:xfrm>
          <a:prstGeom prst="roundRect">
            <a:avLst>
              <a:gd fmla="val 50000" name="adj"/>
            </a:avLst>
          </a:prstGeom>
          <a:solidFill>
            <a:srgbClr val="0704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Arial"/>
              <a:ea typeface="Arial"/>
              <a:cs typeface="Arial"/>
              <a:sym typeface="Arial"/>
            </a:endParaRPr>
          </a:p>
        </p:txBody>
      </p:sp>
      <p:sp>
        <p:nvSpPr>
          <p:cNvPr id="934" name="Google Shape;934;p65"/>
          <p:cNvSpPr/>
          <p:nvPr/>
        </p:nvSpPr>
        <p:spPr>
          <a:xfrm>
            <a:off x="3785897" y="3586150"/>
            <a:ext cx="4431692" cy="429039"/>
          </a:xfrm>
          <a:prstGeom prst="roundRect">
            <a:avLst>
              <a:gd fmla="val 0" name="adj"/>
            </a:avLst>
          </a:prstGeom>
          <a:solidFill>
            <a:srgbClr val="1B14A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Arial"/>
              <a:ea typeface="Arial"/>
              <a:cs typeface="Arial"/>
              <a:sym typeface="Arial"/>
            </a:endParaRPr>
          </a:p>
        </p:txBody>
      </p:sp>
      <p:cxnSp>
        <p:nvCxnSpPr>
          <p:cNvPr id="935" name="Google Shape;935;p65"/>
          <p:cNvCxnSpPr/>
          <p:nvPr/>
        </p:nvCxnSpPr>
        <p:spPr>
          <a:xfrm rot="10800000">
            <a:off x="4484593" y="3276600"/>
            <a:ext cx="0" cy="197069"/>
          </a:xfrm>
          <a:prstGeom prst="straightConnector1">
            <a:avLst/>
          </a:prstGeom>
          <a:noFill/>
          <a:ln cap="flat" cmpd="sng" w="38100">
            <a:solidFill>
              <a:srgbClr val="0501A3"/>
            </a:solidFill>
            <a:prstDash val="solid"/>
            <a:round/>
            <a:headEnd len="sm" w="sm" type="none"/>
            <a:tailEnd len="sm" w="sm" type="none"/>
          </a:ln>
        </p:spPr>
      </p:cxnSp>
      <p:cxnSp>
        <p:nvCxnSpPr>
          <p:cNvPr id="936" name="Google Shape;936;p65"/>
          <p:cNvCxnSpPr/>
          <p:nvPr/>
        </p:nvCxnSpPr>
        <p:spPr>
          <a:xfrm rot="10800000">
            <a:off x="2682817" y="4108673"/>
            <a:ext cx="0" cy="197069"/>
          </a:xfrm>
          <a:prstGeom prst="straightConnector1">
            <a:avLst/>
          </a:prstGeom>
          <a:noFill/>
          <a:ln cap="flat" cmpd="sng" w="38100">
            <a:solidFill>
              <a:srgbClr val="0501A3"/>
            </a:solidFill>
            <a:prstDash val="solid"/>
            <a:round/>
            <a:headEnd len="sm" w="sm" type="none"/>
            <a:tailEnd len="sm" w="sm" type="none"/>
          </a:ln>
        </p:spPr>
      </p:cxnSp>
      <p:cxnSp>
        <p:nvCxnSpPr>
          <p:cNvPr id="937" name="Google Shape;937;p65"/>
          <p:cNvCxnSpPr/>
          <p:nvPr/>
        </p:nvCxnSpPr>
        <p:spPr>
          <a:xfrm rot="10800000">
            <a:off x="9360443" y="4108673"/>
            <a:ext cx="0" cy="197069"/>
          </a:xfrm>
          <a:prstGeom prst="straightConnector1">
            <a:avLst/>
          </a:prstGeom>
          <a:noFill/>
          <a:ln cap="flat" cmpd="sng" w="38100">
            <a:solidFill>
              <a:srgbClr val="0501A3"/>
            </a:solidFill>
            <a:prstDash val="solid"/>
            <a:round/>
            <a:headEnd len="sm" w="sm" type="none"/>
            <a:tailEnd len="sm" w="sm" type="none"/>
          </a:ln>
        </p:spPr>
      </p:cxnSp>
      <p:sp>
        <p:nvSpPr>
          <p:cNvPr id="938" name="Google Shape;938;p65"/>
          <p:cNvSpPr txBox="1"/>
          <p:nvPr>
            <p:ph idx="1" type="body"/>
          </p:nvPr>
        </p:nvSpPr>
        <p:spPr>
          <a:xfrm>
            <a:off x="3783958" y="2084472"/>
            <a:ext cx="1490472" cy="965300"/>
          </a:xfrm>
          <a:prstGeom prst="rect">
            <a:avLst/>
          </a:prstGeom>
          <a:noFill/>
          <a:ln>
            <a:noFill/>
          </a:ln>
        </p:spPr>
        <p:txBody>
          <a:bodyPr anchorCtr="0" anchor="b"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39" name="Google Shape;939;p65"/>
          <p:cNvSpPr txBox="1"/>
          <p:nvPr>
            <p:ph idx="2" type="body"/>
          </p:nvPr>
        </p:nvSpPr>
        <p:spPr>
          <a:xfrm>
            <a:off x="1936904" y="4572000"/>
            <a:ext cx="1490472" cy="1009721"/>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40" name="Google Shape;940;p65"/>
          <p:cNvSpPr txBox="1"/>
          <p:nvPr>
            <p:ph idx="3" type="body"/>
          </p:nvPr>
        </p:nvSpPr>
        <p:spPr>
          <a:xfrm>
            <a:off x="1579736" y="3673622"/>
            <a:ext cx="2206162" cy="258335"/>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41" name="Google Shape;941;p65"/>
          <p:cNvSpPr txBox="1"/>
          <p:nvPr>
            <p:ph idx="4" type="body"/>
          </p:nvPr>
        </p:nvSpPr>
        <p:spPr>
          <a:xfrm>
            <a:off x="3783958" y="3671501"/>
            <a:ext cx="4473404" cy="258335"/>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42" name="Google Shape;942;p65"/>
          <p:cNvSpPr txBox="1"/>
          <p:nvPr>
            <p:ph idx="5" type="body"/>
          </p:nvPr>
        </p:nvSpPr>
        <p:spPr>
          <a:xfrm>
            <a:off x="8257362" y="3671500"/>
            <a:ext cx="2185760" cy="258335"/>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cxnSp>
        <p:nvCxnSpPr>
          <p:cNvPr id="943" name="Google Shape;943;p65"/>
          <p:cNvCxnSpPr/>
          <p:nvPr/>
        </p:nvCxnSpPr>
        <p:spPr>
          <a:xfrm rot="10800000">
            <a:off x="6031404" y="4104468"/>
            <a:ext cx="0" cy="197069"/>
          </a:xfrm>
          <a:prstGeom prst="straightConnector1">
            <a:avLst/>
          </a:prstGeom>
          <a:noFill/>
          <a:ln cap="flat" cmpd="sng" w="38100">
            <a:solidFill>
              <a:srgbClr val="0501A3"/>
            </a:solidFill>
            <a:prstDash val="solid"/>
            <a:round/>
            <a:headEnd len="sm" w="sm" type="none"/>
            <a:tailEnd len="sm" w="sm" type="none"/>
          </a:ln>
        </p:spPr>
      </p:cxnSp>
      <p:sp>
        <p:nvSpPr>
          <p:cNvPr id="944" name="Google Shape;944;p65"/>
          <p:cNvSpPr txBox="1"/>
          <p:nvPr>
            <p:ph idx="6" type="body"/>
          </p:nvPr>
        </p:nvSpPr>
        <p:spPr>
          <a:xfrm>
            <a:off x="5255538" y="4572000"/>
            <a:ext cx="1490472" cy="965300"/>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45" name="Google Shape;945;p65"/>
          <p:cNvSpPr txBox="1"/>
          <p:nvPr>
            <p:ph idx="7" type="body"/>
          </p:nvPr>
        </p:nvSpPr>
        <p:spPr>
          <a:xfrm>
            <a:off x="6727117" y="2082351"/>
            <a:ext cx="1490472" cy="965300"/>
          </a:xfrm>
          <a:prstGeom prst="rect">
            <a:avLst/>
          </a:prstGeom>
          <a:noFill/>
          <a:ln>
            <a:noFill/>
          </a:ln>
        </p:spPr>
        <p:txBody>
          <a:bodyPr anchorCtr="0" anchor="b"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cxnSp>
        <p:nvCxnSpPr>
          <p:cNvPr id="946" name="Google Shape;946;p65"/>
          <p:cNvCxnSpPr/>
          <p:nvPr/>
        </p:nvCxnSpPr>
        <p:spPr>
          <a:xfrm rot="10800000">
            <a:off x="7502293" y="3252651"/>
            <a:ext cx="0" cy="197069"/>
          </a:xfrm>
          <a:prstGeom prst="straightConnector1">
            <a:avLst/>
          </a:prstGeom>
          <a:noFill/>
          <a:ln cap="flat" cmpd="sng" w="38100">
            <a:solidFill>
              <a:srgbClr val="0501A3"/>
            </a:solidFill>
            <a:prstDash val="solid"/>
            <a:round/>
            <a:headEnd len="sm" w="sm" type="none"/>
            <a:tailEnd len="sm" w="sm" type="none"/>
          </a:ln>
        </p:spPr>
      </p:cxnSp>
      <p:sp>
        <p:nvSpPr>
          <p:cNvPr id="947" name="Google Shape;947;p65"/>
          <p:cNvSpPr txBox="1"/>
          <p:nvPr>
            <p:ph idx="8" type="body"/>
          </p:nvPr>
        </p:nvSpPr>
        <p:spPr>
          <a:xfrm>
            <a:off x="8615207" y="4574416"/>
            <a:ext cx="1490472" cy="965300"/>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48" name="Google Shape;948;p65"/>
          <p:cNvSpPr txBox="1"/>
          <p:nvPr>
            <p:ph idx="9" type="body"/>
          </p:nvPr>
        </p:nvSpPr>
        <p:spPr>
          <a:xfrm>
            <a:off x="558140" y="658898"/>
            <a:ext cx="11251271" cy="609074"/>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949" name="Google Shape;949;p65"/>
          <p:cNvSpPr txBox="1"/>
          <p:nvPr>
            <p:ph idx="13" type="body"/>
          </p:nvPr>
        </p:nvSpPr>
        <p:spPr>
          <a:xfrm>
            <a:off x="558140" y="302372"/>
            <a:ext cx="11251271"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950" name="Google Shape;950;p65"/>
          <p:cNvCxnSpPr/>
          <p:nvPr/>
        </p:nvCxnSpPr>
        <p:spPr>
          <a:xfrm rot="10800000">
            <a:off x="379412" y="261553"/>
            <a:ext cx="0" cy="1006419"/>
          </a:xfrm>
          <a:prstGeom prst="straightConnector1">
            <a:avLst/>
          </a:prstGeom>
          <a:noFill/>
          <a:ln cap="flat" cmpd="sng" w="38100">
            <a:solidFill>
              <a:schemeClr val="dk2"/>
            </a:solidFill>
            <a:prstDash val="solid"/>
            <a:round/>
            <a:headEnd len="sm" w="sm" type="none"/>
            <a:tailEnd len="sm" w="sm" type="none"/>
          </a:ln>
        </p:spPr>
      </p:cxnSp>
    </p:spTree>
  </p:cSld>
  <p:clrMapOvr>
    <a:masterClrMapping/>
  </p:clrMapOvr>
  <p:transition spd="slow">
    <p:fade thruBlk="1"/>
  </p:transition>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VEVVFJRQlxk=">
    <p:spTree>
      <p:nvGrpSpPr>
        <p:cNvPr id="951" name="Shape 951"/>
        <p:cNvGrpSpPr/>
        <p:nvPr/>
      </p:nvGrpSpPr>
      <p:grpSpPr>
        <a:xfrm>
          <a:off x="0" y="0"/>
          <a:ext cx="0" cy="0"/>
          <a:chOff x="0" y="0"/>
          <a:chExt cx="0" cy="0"/>
        </a:xfrm>
      </p:grpSpPr>
      <p:sp>
        <p:nvSpPr>
          <p:cNvPr id="952" name="Google Shape;952;p66"/>
          <p:cNvSpPr txBox="1"/>
          <p:nvPr>
            <p:ph idx="1" type="body"/>
          </p:nvPr>
        </p:nvSpPr>
        <p:spPr>
          <a:xfrm>
            <a:off x="8314694" y="4041247"/>
            <a:ext cx="2206162" cy="25833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53" name="Google Shape;953;p66"/>
          <p:cNvSpPr txBox="1"/>
          <p:nvPr>
            <p:ph idx="2" type="body"/>
          </p:nvPr>
        </p:nvSpPr>
        <p:spPr>
          <a:xfrm>
            <a:off x="8314694" y="4384665"/>
            <a:ext cx="2206162" cy="666303"/>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54" name="Google Shape;954;p66"/>
          <p:cNvSpPr txBox="1"/>
          <p:nvPr>
            <p:ph idx="3" type="body"/>
          </p:nvPr>
        </p:nvSpPr>
        <p:spPr>
          <a:xfrm>
            <a:off x="7389174" y="2418992"/>
            <a:ext cx="2206162" cy="25833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55" name="Google Shape;955;p66"/>
          <p:cNvSpPr txBox="1"/>
          <p:nvPr>
            <p:ph idx="4" type="body"/>
          </p:nvPr>
        </p:nvSpPr>
        <p:spPr>
          <a:xfrm>
            <a:off x="7389174" y="2762410"/>
            <a:ext cx="2206162" cy="666303"/>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56" name="Google Shape;956;p66"/>
          <p:cNvSpPr txBox="1"/>
          <p:nvPr>
            <p:ph idx="5" type="body"/>
          </p:nvPr>
        </p:nvSpPr>
        <p:spPr>
          <a:xfrm>
            <a:off x="1688151" y="4041247"/>
            <a:ext cx="2206162" cy="258335"/>
          </a:xfrm>
          <a:prstGeom prst="rect">
            <a:avLst/>
          </a:prstGeom>
          <a:noFill/>
          <a:ln>
            <a:noFill/>
          </a:ln>
        </p:spPr>
        <p:txBody>
          <a:bodyPr anchorCtr="0" anchor="t" bIns="0" lIns="0" spcFirstLastPara="1" rIns="0" wrap="square" tIns="0">
            <a:noAutofit/>
          </a:bodyPr>
          <a:lstStyle>
            <a:lvl1pPr indent="-228600" lvl="0" marL="457200" marR="0" rtl="0" algn="r">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57" name="Google Shape;957;p66"/>
          <p:cNvSpPr txBox="1"/>
          <p:nvPr>
            <p:ph idx="6" type="body"/>
          </p:nvPr>
        </p:nvSpPr>
        <p:spPr>
          <a:xfrm>
            <a:off x="1688151" y="4384665"/>
            <a:ext cx="2206162" cy="666303"/>
          </a:xfrm>
          <a:prstGeom prst="rect">
            <a:avLst/>
          </a:prstGeom>
          <a:noFill/>
          <a:ln>
            <a:noFill/>
          </a:ln>
        </p:spPr>
        <p:txBody>
          <a:bodyPr anchorCtr="0" anchor="t" bIns="0" lIns="0" spcFirstLastPara="1" rIns="0" wrap="square" tIns="0">
            <a:normAutofit/>
          </a:bodyPr>
          <a:lstStyle>
            <a:lvl1pPr indent="-228600" lvl="0" marL="457200" marR="0" rtl="0" algn="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grpSp>
        <p:nvGrpSpPr>
          <p:cNvPr id="958" name="Google Shape;958;p66"/>
          <p:cNvGrpSpPr/>
          <p:nvPr/>
        </p:nvGrpSpPr>
        <p:grpSpPr>
          <a:xfrm>
            <a:off x="4185845" y="2282481"/>
            <a:ext cx="3817134" cy="3290633"/>
            <a:chOff x="7233135" y="5483608"/>
            <a:chExt cx="7636256" cy="6582980"/>
          </a:xfrm>
        </p:grpSpPr>
        <p:grpSp>
          <p:nvGrpSpPr>
            <p:cNvPr id="959" name="Google Shape;959;p66"/>
            <p:cNvGrpSpPr/>
            <p:nvPr/>
          </p:nvGrpSpPr>
          <p:grpSpPr>
            <a:xfrm>
              <a:off x="7233135" y="8775098"/>
              <a:ext cx="3818128" cy="3291490"/>
              <a:chOff x="8373872" y="7297835"/>
              <a:chExt cx="3818128" cy="3291490"/>
            </a:xfrm>
          </p:grpSpPr>
          <p:sp>
            <p:nvSpPr>
              <p:cNvPr id="960" name="Google Shape;960;p66"/>
              <p:cNvSpPr/>
              <p:nvPr/>
            </p:nvSpPr>
            <p:spPr>
              <a:xfrm>
                <a:off x="8373872" y="7297835"/>
                <a:ext cx="3818128" cy="3291490"/>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Arial"/>
                  <a:ea typeface="Arial"/>
                  <a:cs typeface="Arial"/>
                  <a:sym typeface="Arial"/>
                </a:endParaRPr>
              </a:p>
            </p:txBody>
          </p:sp>
          <p:sp>
            <p:nvSpPr>
              <p:cNvPr id="961" name="Google Shape;961;p66"/>
              <p:cNvSpPr/>
              <p:nvPr/>
            </p:nvSpPr>
            <p:spPr>
              <a:xfrm>
                <a:off x="9775133" y="8961631"/>
                <a:ext cx="1006962" cy="823878"/>
              </a:xfrm>
              <a:custGeom>
                <a:rect b="b" l="l" r="r" t="t"/>
                <a:pathLst>
                  <a:path extrusionOk="0" h="289" w="353">
                    <a:moveTo>
                      <a:pt x="80" y="161"/>
                    </a:moveTo>
                    <a:cubicBezTo>
                      <a:pt x="54" y="161"/>
                      <a:pt x="32" y="182"/>
                      <a:pt x="32" y="209"/>
                    </a:cubicBezTo>
                    <a:cubicBezTo>
                      <a:pt x="32" y="213"/>
                      <a:pt x="36" y="217"/>
                      <a:pt x="40" y="217"/>
                    </a:cubicBezTo>
                    <a:cubicBezTo>
                      <a:pt x="45" y="217"/>
                      <a:pt x="48" y="213"/>
                      <a:pt x="48" y="209"/>
                    </a:cubicBezTo>
                    <a:cubicBezTo>
                      <a:pt x="48" y="191"/>
                      <a:pt x="63" y="177"/>
                      <a:pt x="80" y="177"/>
                    </a:cubicBezTo>
                    <a:cubicBezTo>
                      <a:pt x="85" y="177"/>
                      <a:pt x="89" y="173"/>
                      <a:pt x="89" y="169"/>
                    </a:cubicBezTo>
                    <a:cubicBezTo>
                      <a:pt x="89" y="164"/>
                      <a:pt x="85" y="161"/>
                      <a:pt x="80" y="161"/>
                    </a:cubicBezTo>
                    <a:moveTo>
                      <a:pt x="273" y="161"/>
                    </a:moveTo>
                    <a:cubicBezTo>
                      <a:pt x="247" y="161"/>
                      <a:pt x="225" y="182"/>
                      <a:pt x="225" y="209"/>
                    </a:cubicBezTo>
                    <a:cubicBezTo>
                      <a:pt x="225" y="213"/>
                      <a:pt x="229" y="217"/>
                      <a:pt x="233" y="217"/>
                    </a:cubicBezTo>
                    <a:cubicBezTo>
                      <a:pt x="237" y="217"/>
                      <a:pt x="241" y="213"/>
                      <a:pt x="241" y="209"/>
                    </a:cubicBezTo>
                    <a:cubicBezTo>
                      <a:pt x="241" y="191"/>
                      <a:pt x="255" y="177"/>
                      <a:pt x="273" y="177"/>
                    </a:cubicBezTo>
                    <a:cubicBezTo>
                      <a:pt x="278" y="177"/>
                      <a:pt x="281" y="173"/>
                      <a:pt x="281" y="169"/>
                    </a:cubicBezTo>
                    <a:cubicBezTo>
                      <a:pt x="281" y="164"/>
                      <a:pt x="278" y="161"/>
                      <a:pt x="273" y="161"/>
                    </a:cubicBezTo>
                    <a:moveTo>
                      <a:pt x="345" y="174"/>
                    </a:moveTo>
                    <a:cubicBezTo>
                      <a:pt x="286" y="32"/>
                      <a:pt x="286" y="32"/>
                      <a:pt x="286" y="32"/>
                    </a:cubicBezTo>
                    <a:cubicBezTo>
                      <a:pt x="286" y="32"/>
                      <a:pt x="286" y="32"/>
                      <a:pt x="286" y="32"/>
                    </a:cubicBezTo>
                    <a:cubicBezTo>
                      <a:pt x="280" y="14"/>
                      <a:pt x="262" y="0"/>
                      <a:pt x="241" y="0"/>
                    </a:cubicBezTo>
                    <a:cubicBezTo>
                      <a:pt x="214" y="0"/>
                      <a:pt x="193" y="22"/>
                      <a:pt x="193" y="48"/>
                    </a:cubicBezTo>
                    <a:cubicBezTo>
                      <a:pt x="161" y="48"/>
                      <a:pt x="161" y="48"/>
                      <a:pt x="161" y="48"/>
                    </a:cubicBezTo>
                    <a:cubicBezTo>
                      <a:pt x="161" y="22"/>
                      <a:pt x="139" y="0"/>
                      <a:pt x="113" y="0"/>
                    </a:cubicBezTo>
                    <a:cubicBezTo>
                      <a:pt x="92" y="0"/>
                      <a:pt x="74" y="14"/>
                      <a:pt x="67" y="32"/>
                    </a:cubicBezTo>
                    <a:cubicBezTo>
                      <a:pt x="67" y="32"/>
                      <a:pt x="67" y="32"/>
                      <a:pt x="67" y="32"/>
                    </a:cubicBezTo>
                    <a:cubicBezTo>
                      <a:pt x="8" y="174"/>
                      <a:pt x="8" y="174"/>
                      <a:pt x="8" y="174"/>
                    </a:cubicBezTo>
                    <a:cubicBezTo>
                      <a:pt x="3" y="184"/>
                      <a:pt x="0" y="196"/>
                      <a:pt x="0" y="209"/>
                    </a:cubicBezTo>
                    <a:cubicBezTo>
                      <a:pt x="0" y="253"/>
                      <a:pt x="36" y="289"/>
                      <a:pt x="80" y="289"/>
                    </a:cubicBezTo>
                    <a:cubicBezTo>
                      <a:pt x="119" y="289"/>
                      <a:pt x="152" y="262"/>
                      <a:pt x="159" y="225"/>
                    </a:cubicBezTo>
                    <a:cubicBezTo>
                      <a:pt x="195" y="225"/>
                      <a:pt x="195" y="225"/>
                      <a:pt x="195" y="225"/>
                    </a:cubicBezTo>
                    <a:cubicBezTo>
                      <a:pt x="202" y="262"/>
                      <a:pt x="234" y="289"/>
                      <a:pt x="273" y="289"/>
                    </a:cubicBezTo>
                    <a:cubicBezTo>
                      <a:pt x="318" y="289"/>
                      <a:pt x="353" y="253"/>
                      <a:pt x="353" y="209"/>
                    </a:cubicBezTo>
                    <a:cubicBezTo>
                      <a:pt x="353" y="196"/>
                      <a:pt x="350" y="184"/>
                      <a:pt x="345" y="174"/>
                    </a:cubicBezTo>
                    <a:moveTo>
                      <a:pt x="80" y="273"/>
                    </a:moveTo>
                    <a:cubicBezTo>
                      <a:pt x="45" y="273"/>
                      <a:pt x="16" y="244"/>
                      <a:pt x="16" y="209"/>
                    </a:cubicBezTo>
                    <a:cubicBezTo>
                      <a:pt x="16" y="173"/>
                      <a:pt x="45" y="145"/>
                      <a:pt x="80" y="145"/>
                    </a:cubicBezTo>
                    <a:cubicBezTo>
                      <a:pt x="116" y="145"/>
                      <a:pt x="145" y="173"/>
                      <a:pt x="145" y="209"/>
                    </a:cubicBezTo>
                    <a:cubicBezTo>
                      <a:pt x="145" y="244"/>
                      <a:pt x="116" y="273"/>
                      <a:pt x="80" y="273"/>
                    </a:cubicBezTo>
                    <a:moveTo>
                      <a:pt x="145" y="161"/>
                    </a:moveTo>
                    <a:cubicBezTo>
                      <a:pt x="130" y="141"/>
                      <a:pt x="107" y="129"/>
                      <a:pt x="80" y="129"/>
                    </a:cubicBezTo>
                    <a:cubicBezTo>
                      <a:pt x="66" y="129"/>
                      <a:pt x="52" y="133"/>
                      <a:pt x="40" y="140"/>
                    </a:cubicBezTo>
                    <a:cubicBezTo>
                      <a:pt x="83" y="35"/>
                      <a:pt x="83" y="35"/>
                      <a:pt x="83" y="35"/>
                    </a:cubicBezTo>
                    <a:cubicBezTo>
                      <a:pt x="83" y="35"/>
                      <a:pt x="83" y="35"/>
                      <a:pt x="83" y="35"/>
                    </a:cubicBezTo>
                    <a:cubicBezTo>
                      <a:pt x="88" y="24"/>
                      <a:pt x="100" y="16"/>
                      <a:pt x="113" y="16"/>
                    </a:cubicBezTo>
                    <a:cubicBezTo>
                      <a:pt x="129" y="16"/>
                      <a:pt x="143" y="29"/>
                      <a:pt x="144" y="45"/>
                    </a:cubicBezTo>
                    <a:cubicBezTo>
                      <a:pt x="145" y="46"/>
                      <a:pt x="145" y="46"/>
                      <a:pt x="145" y="46"/>
                    </a:cubicBezTo>
                    <a:lnTo>
                      <a:pt x="145" y="161"/>
                    </a:lnTo>
                    <a:close/>
                    <a:moveTo>
                      <a:pt x="193" y="209"/>
                    </a:moveTo>
                    <a:cubicBezTo>
                      <a:pt x="161" y="209"/>
                      <a:pt x="161" y="209"/>
                      <a:pt x="161" y="209"/>
                    </a:cubicBezTo>
                    <a:cubicBezTo>
                      <a:pt x="161" y="193"/>
                      <a:pt x="161" y="193"/>
                      <a:pt x="161" y="193"/>
                    </a:cubicBezTo>
                    <a:cubicBezTo>
                      <a:pt x="193" y="193"/>
                      <a:pt x="193" y="193"/>
                      <a:pt x="193" y="193"/>
                    </a:cubicBezTo>
                    <a:lnTo>
                      <a:pt x="193" y="209"/>
                    </a:lnTo>
                    <a:close/>
                    <a:moveTo>
                      <a:pt x="193" y="177"/>
                    </a:moveTo>
                    <a:cubicBezTo>
                      <a:pt x="161" y="177"/>
                      <a:pt x="161" y="177"/>
                      <a:pt x="161" y="177"/>
                    </a:cubicBezTo>
                    <a:cubicBezTo>
                      <a:pt x="161" y="64"/>
                      <a:pt x="161" y="64"/>
                      <a:pt x="161" y="64"/>
                    </a:cubicBezTo>
                    <a:cubicBezTo>
                      <a:pt x="193" y="64"/>
                      <a:pt x="193" y="64"/>
                      <a:pt x="193" y="64"/>
                    </a:cubicBezTo>
                    <a:lnTo>
                      <a:pt x="193" y="177"/>
                    </a:lnTo>
                    <a:close/>
                    <a:moveTo>
                      <a:pt x="209" y="46"/>
                    </a:moveTo>
                    <a:cubicBezTo>
                      <a:pt x="209" y="45"/>
                      <a:pt x="209" y="45"/>
                      <a:pt x="209" y="45"/>
                    </a:cubicBezTo>
                    <a:cubicBezTo>
                      <a:pt x="211" y="29"/>
                      <a:pt x="224" y="16"/>
                      <a:pt x="241" y="16"/>
                    </a:cubicBezTo>
                    <a:cubicBezTo>
                      <a:pt x="254" y="16"/>
                      <a:pt x="265" y="24"/>
                      <a:pt x="270" y="35"/>
                    </a:cubicBezTo>
                    <a:cubicBezTo>
                      <a:pt x="270" y="35"/>
                      <a:pt x="270" y="35"/>
                      <a:pt x="270" y="35"/>
                    </a:cubicBezTo>
                    <a:cubicBezTo>
                      <a:pt x="314" y="140"/>
                      <a:pt x="314" y="140"/>
                      <a:pt x="314" y="140"/>
                    </a:cubicBezTo>
                    <a:cubicBezTo>
                      <a:pt x="302" y="133"/>
                      <a:pt x="288" y="129"/>
                      <a:pt x="273" y="129"/>
                    </a:cubicBezTo>
                    <a:cubicBezTo>
                      <a:pt x="247" y="129"/>
                      <a:pt x="224" y="141"/>
                      <a:pt x="209" y="161"/>
                    </a:cubicBezTo>
                    <a:lnTo>
                      <a:pt x="209" y="46"/>
                    </a:lnTo>
                    <a:close/>
                    <a:moveTo>
                      <a:pt x="273" y="273"/>
                    </a:moveTo>
                    <a:cubicBezTo>
                      <a:pt x="238" y="273"/>
                      <a:pt x="209" y="244"/>
                      <a:pt x="209" y="209"/>
                    </a:cubicBezTo>
                    <a:cubicBezTo>
                      <a:pt x="209" y="173"/>
                      <a:pt x="238" y="145"/>
                      <a:pt x="273" y="145"/>
                    </a:cubicBezTo>
                    <a:cubicBezTo>
                      <a:pt x="309" y="145"/>
                      <a:pt x="337" y="173"/>
                      <a:pt x="337" y="209"/>
                    </a:cubicBezTo>
                    <a:cubicBezTo>
                      <a:pt x="337" y="244"/>
                      <a:pt x="309" y="273"/>
                      <a:pt x="273" y="273"/>
                    </a:cubicBezTo>
                  </a:path>
                </a:pathLst>
              </a:custGeom>
              <a:solidFill>
                <a:schemeClr val="l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Arial"/>
                  <a:ea typeface="Arial"/>
                  <a:cs typeface="Arial"/>
                  <a:sym typeface="Arial"/>
                </a:endParaRPr>
              </a:p>
            </p:txBody>
          </p:sp>
        </p:grpSp>
        <p:grpSp>
          <p:nvGrpSpPr>
            <p:cNvPr id="962" name="Google Shape;962;p66"/>
            <p:cNvGrpSpPr/>
            <p:nvPr/>
          </p:nvGrpSpPr>
          <p:grpSpPr>
            <a:xfrm>
              <a:off x="9142199" y="5483608"/>
              <a:ext cx="3818128" cy="3291490"/>
              <a:chOff x="10282936" y="4006345"/>
              <a:chExt cx="3818128" cy="3291490"/>
            </a:xfrm>
          </p:grpSpPr>
          <p:sp>
            <p:nvSpPr>
              <p:cNvPr id="963" name="Google Shape;963;p66"/>
              <p:cNvSpPr/>
              <p:nvPr/>
            </p:nvSpPr>
            <p:spPr>
              <a:xfrm>
                <a:off x="10282936" y="4006345"/>
                <a:ext cx="3818128" cy="3291490"/>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Arial"/>
                  <a:ea typeface="Arial"/>
                  <a:cs typeface="Arial"/>
                  <a:sym typeface="Arial"/>
                </a:endParaRPr>
              </a:p>
            </p:txBody>
          </p:sp>
          <p:sp>
            <p:nvSpPr>
              <p:cNvPr id="964" name="Google Shape;964;p66"/>
              <p:cNvSpPr/>
              <p:nvPr/>
            </p:nvSpPr>
            <p:spPr>
              <a:xfrm>
                <a:off x="11657043" y="5652090"/>
                <a:ext cx="1032590" cy="1006960"/>
              </a:xfrm>
              <a:custGeom>
                <a:rect b="b" l="l" r="r" t="t"/>
                <a:pathLst>
                  <a:path extrusionOk="0" h="353" w="362">
                    <a:moveTo>
                      <a:pt x="350" y="3"/>
                    </a:moveTo>
                    <a:cubicBezTo>
                      <a:pt x="348" y="1"/>
                      <a:pt x="344" y="0"/>
                      <a:pt x="337" y="0"/>
                    </a:cubicBezTo>
                    <a:cubicBezTo>
                      <a:pt x="304" y="0"/>
                      <a:pt x="215" y="25"/>
                      <a:pt x="168" y="72"/>
                    </a:cubicBezTo>
                    <a:cubicBezTo>
                      <a:pt x="156" y="83"/>
                      <a:pt x="119" y="117"/>
                      <a:pt x="111" y="129"/>
                    </a:cubicBezTo>
                    <a:cubicBezTo>
                      <a:pt x="83" y="136"/>
                      <a:pt x="43" y="152"/>
                      <a:pt x="20" y="174"/>
                    </a:cubicBezTo>
                    <a:cubicBezTo>
                      <a:pt x="20" y="174"/>
                      <a:pt x="48" y="174"/>
                      <a:pt x="81" y="196"/>
                    </a:cubicBezTo>
                    <a:cubicBezTo>
                      <a:pt x="76" y="216"/>
                      <a:pt x="82" y="237"/>
                      <a:pt x="99" y="254"/>
                    </a:cubicBezTo>
                    <a:cubicBezTo>
                      <a:pt x="113" y="267"/>
                      <a:pt x="128" y="274"/>
                      <a:pt x="144" y="274"/>
                    </a:cubicBezTo>
                    <a:cubicBezTo>
                      <a:pt x="149" y="274"/>
                      <a:pt x="153" y="273"/>
                      <a:pt x="157" y="272"/>
                    </a:cubicBezTo>
                    <a:cubicBezTo>
                      <a:pt x="179" y="306"/>
                      <a:pt x="179" y="333"/>
                      <a:pt x="179" y="333"/>
                    </a:cubicBezTo>
                    <a:cubicBezTo>
                      <a:pt x="202" y="311"/>
                      <a:pt x="217" y="270"/>
                      <a:pt x="224" y="242"/>
                    </a:cubicBezTo>
                    <a:cubicBezTo>
                      <a:pt x="236" y="234"/>
                      <a:pt x="270" y="197"/>
                      <a:pt x="281" y="186"/>
                    </a:cubicBezTo>
                    <a:cubicBezTo>
                      <a:pt x="338" y="129"/>
                      <a:pt x="362" y="14"/>
                      <a:pt x="350" y="3"/>
                    </a:cubicBezTo>
                    <a:moveTo>
                      <a:pt x="209" y="238"/>
                    </a:moveTo>
                    <a:cubicBezTo>
                      <a:pt x="203" y="260"/>
                      <a:pt x="195" y="279"/>
                      <a:pt x="187" y="295"/>
                    </a:cubicBezTo>
                    <a:cubicBezTo>
                      <a:pt x="183" y="285"/>
                      <a:pt x="178" y="275"/>
                      <a:pt x="171" y="263"/>
                    </a:cubicBezTo>
                    <a:cubicBezTo>
                      <a:pt x="168" y="259"/>
                      <a:pt x="163" y="256"/>
                      <a:pt x="157" y="256"/>
                    </a:cubicBezTo>
                    <a:cubicBezTo>
                      <a:pt x="156" y="256"/>
                      <a:pt x="155" y="256"/>
                      <a:pt x="154" y="256"/>
                    </a:cubicBezTo>
                    <a:cubicBezTo>
                      <a:pt x="150" y="257"/>
                      <a:pt x="147" y="258"/>
                      <a:pt x="144" y="258"/>
                    </a:cubicBezTo>
                    <a:cubicBezTo>
                      <a:pt x="132" y="258"/>
                      <a:pt x="121" y="252"/>
                      <a:pt x="111" y="242"/>
                    </a:cubicBezTo>
                    <a:cubicBezTo>
                      <a:pt x="98" y="230"/>
                      <a:pt x="93" y="214"/>
                      <a:pt x="97" y="200"/>
                    </a:cubicBezTo>
                    <a:cubicBezTo>
                      <a:pt x="98" y="193"/>
                      <a:pt x="96" y="186"/>
                      <a:pt x="90" y="182"/>
                    </a:cubicBezTo>
                    <a:cubicBezTo>
                      <a:pt x="79" y="175"/>
                      <a:pt x="68" y="170"/>
                      <a:pt x="58" y="167"/>
                    </a:cubicBezTo>
                    <a:cubicBezTo>
                      <a:pt x="74" y="158"/>
                      <a:pt x="94" y="150"/>
                      <a:pt x="115" y="144"/>
                    </a:cubicBezTo>
                    <a:cubicBezTo>
                      <a:pt x="116" y="144"/>
                      <a:pt x="116" y="144"/>
                      <a:pt x="116" y="144"/>
                    </a:cubicBezTo>
                    <a:cubicBezTo>
                      <a:pt x="209" y="237"/>
                      <a:pt x="209" y="237"/>
                      <a:pt x="209" y="237"/>
                    </a:cubicBezTo>
                    <a:cubicBezTo>
                      <a:pt x="209" y="237"/>
                      <a:pt x="209" y="238"/>
                      <a:pt x="209" y="238"/>
                    </a:cubicBezTo>
                    <a:moveTo>
                      <a:pt x="270" y="174"/>
                    </a:moveTo>
                    <a:cubicBezTo>
                      <a:pt x="267" y="177"/>
                      <a:pt x="262" y="183"/>
                      <a:pt x="256" y="189"/>
                    </a:cubicBezTo>
                    <a:cubicBezTo>
                      <a:pt x="245" y="200"/>
                      <a:pt x="230" y="216"/>
                      <a:pt x="220" y="225"/>
                    </a:cubicBezTo>
                    <a:cubicBezTo>
                      <a:pt x="128" y="133"/>
                      <a:pt x="128" y="133"/>
                      <a:pt x="128" y="133"/>
                    </a:cubicBezTo>
                    <a:cubicBezTo>
                      <a:pt x="137" y="124"/>
                      <a:pt x="154" y="108"/>
                      <a:pt x="164" y="97"/>
                    </a:cubicBezTo>
                    <a:cubicBezTo>
                      <a:pt x="171" y="92"/>
                      <a:pt x="176" y="87"/>
                      <a:pt x="179" y="83"/>
                    </a:cubicBezTo>
                    <a:cubicBezTo>
                      <a:pt x="222" y="40"/>
                      <a:pt x="306" y="16"/>
                      <a:pt x="337" y="16"/>
                    </a:cubicBezTo>
                    <a:cubicBezTo>
                      <a:pt x="337" y="42"/>
                      <a:pt x="315" y="129"/>
                      <a:pt x="270" y="174"/>
                    </a:cubicBezTo>
                    <a:moveTo>
                      <a:pt x="62" y="197"/>
                    </a:moveTo>
                    <a:cubicBezTo>
                      <a:pt x="0" y="353"/>
                      <a:pt x="0" y="353"/>
                      <a:pt x="0" y="353"/>
                    </a:cubicBezTo>
                    <a:cubicBezTo>
                      <a:pt x="156" y="291"/>
                      <a:pt x="156" y="291"/>
                      <a:pt x="156" y="291"/>
                    </a:cubicBezTo>
                    <a:cubicBezTo>
                      <a:pt x="153" y="291"/>
                      <a:pt x="150" y="291"/>
                      <a:pt x="148" y="291"/>
                    </a:cubicBezTo>
                    <a:cubicBezTo>
                      <a:pt x="100" y="291"/>
                      <a:pt x="57" y="245"/>
                      <a:pt x="62" y="197"/>
                    </a:cubicBezTo>
                    <a:moveTo>
                      <a:pt x="29" y="324"/>
                    </a:moveTo>
                    <a:cubicBezTo>
                      <a:pt x="58" y="252"/>
                      <a:pt x="58" y="252"/>
                      <a:pt x="58" y="252"/>
                    </a:cubicBezTo>
                    <a:cubicBezTo>
                      <a:pt x="62" y="259"/>
                      <a:pt x="67" y="266"/>
                      <a:pt x="72" y="272"/>
                    </a:cubicBezTo>
                    <a:cubicBezTo>
                      <a:pt x="81" y="282"/>
                      <a:pt x="91" y="290"/>
                      <a:pt x="101" y="295"/>
                    </a:cubicBezTo>
                    <a:lnTo>
                      <a:pt x="29" y="324"/>
                    </a:lnTo>
                    <a:close/>
                    <a:moveTo>
                      <a:pt x="168" y="128"/>
                    </a:moveTo>
                    <a:cubicBezTo>
                      <a:pt x="164" y="128"/>
                      <a:pt x="160" y="132"/>
                      <a:pt x="160" y="136"/>
                    </a:cubicBezTo>
                    <a:cubicBezTo>
                      <a:pt x="160" y="141"/>
                      <a:pt x="164" y="145"/>
                      <a:pt x="168" y="145"/>
                    </a:cubicBezTo>
                    <a:cubicBezTo>
                      <a:pt x="173" y="145"/>
                      <a:pt x="176" y="141"/>
                      <a:pt x="176" y="136"/>
                    </a:cubicBezTo>
                    <a:cubicBezTo>
                      <a:pt x="176" y="132"/>
                      <a:pt x="173" y="128"/>
                      <a:pt x="168" y="128"/>
                    </a:cubicBezTo>
                    <a:moveTo>
                      <a:pt x="217" y="193"/>
                    </a:moveTo>
                    <a:cubicBezTo>
                      <a:pt x="221" y="193"/>
                      <a:pt x="225" y="189"/>
                      <a:pt x="225" y="185"/>
                    </a:cubicBezTo>
                    <a:cubicBezTo>
                      <a:pt x="225" y="180"/>
                      <a:pt x="221" y="177"/>
                      <a:pt x="217" y="177"/>
                    </a:cubicBezTo>
                    <a:cubicBezTo>
                      <a:pt x="212" y="177"/>
                      <a:pt x="209" y="180"/>
                      <a:pt x="209" y="185"/>
                    </a:cubicBezTo>
                    <a:cubicBezTo>
                      <a:pt x="209" y="189"/>
                      <a:pt x="212" y="193"/>
                      <a:pt x="217" y="193"/>
                    </a:cubicBezTo>
                    <a:moveTo>
                      <a:pt x="265" y="112"/>
                    </a:moveTo>
                    <a:cubicBezTo>
                      <a:pt x="278" y="112"/>
                      <a:pt x="289" y="102"/>
                      <a:pt x="289" y="88"/>
                    </a:cubicBezTo>
                    <a:cubicBezTo>
                      <a:pt x="289" y="75"/>
                      <a:pt x="278" y="64"/>
                      <a:pt x="265" y="64"/>
                    </a:cubicBezTo>
                    <a:cubicBezTo>
                      <a:pt x="251" y="64"/>
                      <a:pt x="241" y="75"/>
                      <a:pt x="241" y="88"/>
                    </a:cubicBezTo>
                    <a:cubicBezTo>
                      <a:pt x="241" y="102"/>
                      <a:pt x="251" y="112"/>
                      <a:pt x="265" y="112"/>
                    </a:cubicBezTo>
                    <a:moveTo>
                      <a:pt x="265" y="80"/>
                    </a:moveTo>
                    <a:cubicBezTo>
                      <a:pt x="269" y="80"/>
                      <a:pt x="273" y="84"/>
                      <a:pt x="273" y="88"/>
                    </a:cubicBezTo>
                    <a:cubicBezTo>
                      <a:pt x="273" y="93"/>
                      <a:pt x="269" y="96"/>
                      <a:pt x="265" y="96"/>
                    </a:cubicBezTo>
                    <a:cubicBezTo>
                      <a:pt x="260" y="96"/>
                      <a:pt x="257" y="93"/>
                      <a:pt x="257" y="88"/>
                    </a:cubicBezTo>
                    <a:cubicBezTo>
                      <a:pt x="257" y="84"/>
                      <a:pt x="260" y="80"/>
                      <a:pt x="265" y="80"/>
                    </a:cubicBezTo>
                    <a:moveTo>
                      <a:pt x="193" y="169"/>
                    </a:moveTo>
                    <a:cubicBezTo>
                      <a:pt x="197" y="169"/>
                      <a:pt x="201" y="165"/>
                      <a:pt x="201" y="161"/>
                    </a:cubicBezTo>
                    <a:cubicBezTo>
                      <a:pt x="201" y="156"/>
                      <a:pt x="197" y="153"/>
                      <a:pt x="193" y="153"/>
                    </a:cubicBezTo>
                    <a:cubicBezTo>
                      <a:pt x="188" y="153"/>
                      <a:pt x="185" y="156"/>
                      <a:pt x="185" y="161"/>
                    </a:cubicBezTo>
                    <a:cubicBezTo>
                      <a:pt x="185" y="165"/>
                      <a:pt x="188" y="169"/>
                      <a:pt x="193" y="169"/>
                    </a:cubicBezTo>
                  </a:path>
                </a:pathLst>
              </a:custGeom>
              <a:solidFill>
                <a:schemeClr val="l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Arial"/>
                  <a:ea typeface="Arial"/>
                  <a:cs typeface="Arial"/>
                  <a:sym typeface="Arial"/>
                </a:endParaRPr>
              </a:p>
            </p:txBody>
          </p:sp>
        </p:grpSp>
        <p:grpSp>
          <p:nvGrpSpPr>
            <p:cNvPr id="965" name="Google Shape;965;p66"/>
            <p:cNvGrpSpPr/>
            <p:nvPr/>
          </p:nvGrpSpPr>
          <p:grpSpPr>
            <a:xfrm>
              <a:off x="11051263" y="8775098"/>
              <a:ext cx="3818128" cy="3291490"/>
              <a:chOff x="12192000" y="7297835"/>
              <a:chExt cx="3818128" cy="3291490"/>
            </a:xfrm>
          </p:grpSpPr>
          <p:sp>
            <p:nvSpPr>
              <p:cNvPr id="966" name="Google Shape;966;p66"/>
              <p:cNvSpPr/>
              <p:nvPr/>
            </p:nvSpPr>
            <p:spPr>
              <a:xfrm>
                <a:off x="12192000" y="7297835"/>
                <a:ext cx="3818128" cy="3291490"/>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Arial"/>
                  <a:ea typeface="Arial"/>
                  <a:cs typeface="Arial"/>
                  <a:sym typeface="Arial"/>
                </a:endParaRPr>
              </a:p>
            </p:txBody>
          </p:sp>
          <p:sp>
            <p:nvSpPr>
              <p:cNvPr id="967" name="Google Shape;967;p66"/>
              <p:cNvSpPr/>
              <p:nvPr/>
            </p:nvSpPr>
            <p:spPr>
              <a:xfrm>
                <a:off x="13601245" y="8878285"/>
                <a:ext cx="999636" cy="999636"/>
              </a:xfrm>
              <a:custGeom>
                <a:rect b="b" l="l" r="r" t="t"/>
                <a:pathLst>
                  <a:path extrusionOk="0" h="353" w="353">
                    <a:moveTo>
                      <a:pt x="353" y="104"/>
                    </a:moveTo>
                    <a:cubicBezTo>
                      <a:pt x="353" y="102"/>
                      <a:pt x="352" y="101"/>
                      <a:pt x="351" y="99"/>
                    </a:cubicBezTo>
                    <a:cubicBezTo>
                      <a:pt x="351" y="99"/>
                      <a:pt x="351" y="99"/>
                      <a:pt x="351" y="99"/>
                    </a:cubicBezTo>
                    <a:cubicBezTo>
                      <a:pt x="351" y="99"/>
                      <a:pt x="351" y="99"/>
                      <a:pt x="351" y="99"/>
                    </a:cubicBezTo>
                    <a:cubicBezTo>
                      <a:pt x="350" y="98"/>
                      <a:pt x="350" y="98"/>
                      <a:pt x="350" y="98"/>
                    </a:cubicBezTo>
                    <a:cubicBezTo>
                      <a:pt x="255" y="3"/>
                      <a:pt x="255" y="3"/>
                      <a:pt x="255" y="3"/>
                    </a:cubicBezTo>
                    <a:cubicBezTo>
                      <a:pt x="255" y="3"/>
                      <a:pt x="255" y="3"/>
                      <a:pt x="255" y="3"/>
                    </a:cubicBezTo>
                    <a:cubicBezTo>
                      <a:pt x="253" y="1"/>
                      <a:pt x="251" y="0"/>
                      <a:pt x="248" y="0"/>
                    </a:cubicBezTo>
                    <a:cubicBezTo>
                      <a:pt x="104" y="0"/>
                      <a:pt x="104" y="0"/>
                      <a:pt x="104" y="0"/>
                    </a:cubicBezTo>
                    <a:cubicBezTo>
                      <a:pt x="101" y="0"/>
                      <a:pt x="99" y="1"/>
                      <a:pt x="98" y="3"/>
                    </a:cubicBezTo>
                    <a:cubicBezTo>
                      <a:pt x="97" y="3"/>
                      <a:pt x="97" y="3"/>
                      <a:pt x="97" y="3"/>
                    </a:cubicBezTo>
                    <a:cubicBezTo>
                      <a:pt x="2" y="98"/>
                      <a:pt x="2" y="98"/>
                      <a:pt x="2" y="98"/>
                    </a:cubicBezTo>
                    <a:cubicBezTo>
                      <a:pt x="2" y="98"/>
                      <a:pt x="2" y="98"/>
                      <a:pt x="2" y="99"/>
                    </a:cubicBezTo>
                    <a:cubicBezTo>
                      <a:pt x="1" y="99"/>
                      <a:pt x="1" y="99"/>
                      <a:pt x="1" y="99"/>
                    </a:cubicBezTo>
                    <a:cubicBezTo>
                      <a:pt x="1" y="99"/>
                      <a:pt x="1" y="99"/>
                      <a:pt x="1" y="99"/>
                    </a:cubicBezTo>
                    <a:cubicBezTo>
                      <a:pt x="0" y="101"/>
                      <a:pt x="0" y="102"/>
                      <a:pt x="0" y="104"/>
                    </a:cubicBezTo>
                    <a:cubicBezTo>
                      <a:pt x="0" y="106"/>
                      <a:pt x="0" y="108"/>
                      <a:pt x="1" y="109"/>
                    </a:cubicBezTo>
                    <a:cubicBezTo>
                      <a:pt x="1" y="109"/>
                      <a:pt x="1" y="109"/>
                      <a:pt x="1" y="109"/>
                    </a:cubicBezTo>
                    <a:cubicBezTo>
                      <a:pt x="170" y="350"/>
                      <a:pt x="170" y="350"/>
                      <a:pt x="170" y="350"/>
                    </a:cubicBezTo>
                    <a:cubicBezTo>
                      <a:pt x="170" y="350"/>
                      <a:pt x="170" y="350"/>
                      <a:pt x="170" y="350"/>
                    </a:cubicBezTo>
                    <a:cubicBezTo>
                      <a:pt x="171" y="352"/>
                      <a:pt x="174" y="353"/>
                      <a:pt x="176" y="353"/>
                    </a:cubicBezTo>
                    <a:cubicBezTo>
                      <a:pt x="179" y="353"/>
                      <a:pt x="181" y="352"/>
                      <a:pt x="182" y="350"/>
                    </a:cubicBezTo>
                    <a:cubicBezTo>
                      <a:pt x="182" y="350"/>
                      <a:pt x="182" y="350"/>
                      <a:pt x="182" y="350"/>
                    </a:cubicBezTo>
                    <a:cubicBezTo>
                      <a:pt x="351" y="109"/>
                      <a:pt x="351" y="109"/>
                      <a:pt x="351" y="109"/>
                    </a:cubicBezTo>
                    <a:cubicBezTo>
                      <a:pt x="351" y="109"/>
                      <a:pt x="351" y="109"/>
                      <a:pt x="351" y="109"/>
                    </a:cubicBezTo>
                    <a:cubicBezTo>
                      <a:pt x="352" y="108"/>
                      <a:pt x="353" y="106"/>
                      <a:pt x="353" y="104"/>
                    </a:cubicBezTo>
                    <a:moveTo>
                      <a:pt x="245" y="16"/>
                    </a:moveTo>
                    <a:cubicBezTo>
                      <a:pt x="325" y="96"/>
                      <a:pt x="325" y="96"/>
                      <a:pt x="325" y="96"/>
                    </a:cubicBezTo>
                    <a:cubicBezTo>
                      <a:pt x="253" y="96"/>
                      <a:pt x="253" y="96"/>
                      <a:pt x="253" y="96"/>
                    </a:cubicBezTo>
                    <a:cubicBezTo>
                      <a:pt x="213" y="16"/>
                      <a:pt x="213" y="16"/>
                      <a:pt x="213" y="16"/>
                    </a:cubicBezTo>
                    <a:lnTo>
                      <a:pt x="245" y="16"/>
                    </a:lnTo>
                    <a:close/>
                    <a:moveTo>
                      <a:pt x="195" y="16"/>
                    </a:moveTo>
                    <a:cubicBezTo>
                      <a:pt x="235" y="96"/>
                      <a:pt x="235" y="96"/>
                      <a:pt x="235" y="96"/>
                    </a:cubicBezTo>
                    <a:cubicBezTo>
                      <a:pt x="117" y="96"/>
                      <a:pt x="117" y="96"/>
                      <a:pt x="117" y="96"/>
                    </a:cubicBezTo>
                    <a:cubicBezTo>
                      <a:pt x="157" y="16"/>
                      <a:pt x="157" y="16"/>
                      <a:pt x="157" y="16"/>
                    </a:cubicBezTo>
                    <a:lnTo>
                      <a:pt x="195" y="16"/>
                    </a:lnTo>
                    <a:close/>
                    <a:moveTo>
                      <a:pt x="107" y="16"/>
                    </a:moveTo>
                    <a:cubicBezTo>
                      <a:pt x="139" y="16"/>
                      <a:pt x="139" y="16"/>
                      <a:pt x="139" y="16"/>
                    </a:cubicBezTo>
                    <a:cubicBezTo>
                      <a:pt x="99" y="96"/>
                      <a:pt x="99" y="96"/>
                      <a:pt x="99" y="96"/>
                    </a:cubicBezTo>
                    <a:cubicBezTo>
                      <a:pt x="27" y="96"/>
                      <a:pt x="27" y="96"/>
                      <a:pt x="27" y="96"/>
                    </a:cubicBezTo>
                    <a:lnTo>
                      <a:pt x="107" y="16"/>
                    </a:lnTo>
                    <a:close/>
                    <a:moveTo>
                      <a:pt x="23" y="112"/>
                    </a:moveTo>
                    <a:cubicBezTo>
                      <a:pt x="98" y="112"/>
                      <a:pt x="98" y="112"/>
                      <a:pt x="98" y="112"/>
                    </a:cubicBezTo>
                    <a:cubicBezTo>
                      <a:pt x="154" y="299"/>
                      <a:pt x="154" y="299"/>
                      <a:pt x="154" y="299"/>
                    </a:cubicBezTo>
                    <a:lnTo>
                      <a:pt x="23" y="112"/>
                    </a:lnTo>
                    <a:close/>
                    <a:moveTo>
                      <a:pt x="176" y="317"/>
                    </a:moveTo>
                    <a:cubicBezTo>
                      <a:pt x="115" y="112"/>
                      <a:pt x="115" y="112"/>
                      <a:pt x="115" y="112"/>
                    </a:cubicBezTo>
                    <a:cubicBezTo>
                      <a:pt x="238" y="112"/>
                      <a:pt x="238" y="112"/>
                      <a:pt x="238" y="112"/>
                    </a:cubicBezTo>
                    <a:lnTo>
                      <a:pt x="176" y="317"/>
                    </a:lnTo>
                    <a:close/>
                    <a:moveTo>
                      <a:pt x="198" y="299"/>
                    </a:moveTo>
                    <a:cubicBezTo>
                      <a:pt x="254" y="112"/>
                      <a:pt x="254" y="112"/>
                      <a:pt x="254" y="112"/>
                    </a:cubicBezTo>
                    <a:cubicBezTo>
                      <a:pt x="329" y="112"/>
                      <a:pt x="329" y="112"/>
                      <a:pt x="329" y="112"/>
                    </a:cubicBezTo>
                    <a:lnTo>
                      <a:pt x="198" y="299"/>
                    </a:lnTo>
                    <a:close/>
                  </a:path>
                </a:pathLst>
              </a:custGeom>
              <a:solidFill>
                <a:schemeClr val="l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Arial"/>
                  <a:ea typeface="Arial"/>
                  <a:cs typeface="Arial"/>
                  <a:sym typeface="Arial"/>
                </a:endParaRPr>
              </a:p>
            </p:txBody>
          </p:sp>
        </p:grpSp>
      </p:grpSp>
      <p:sp>
        <p:nvSpPr>
          <p:cNvPr id="968" name="Google Shape;968;p66"/>
          <p:cNvSpPr txBox="1"/>
          <p:nvPr>
            <p:ph idx="7" type="body"/>
          </p:nvPr>
        </p:nvSpPr>
        <p:spPr>
          <a:xfrm>
            <a:off x="558140" y="658898"/>
            <a:ext cx="11251271" cy="609074"/>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969" name="Google Shape;969;p66"/>
          <p:cNvSpPr txBox="1"/>
          <p:nvPr>
            <p:ph idx="8" type="body"/>
          </p:nvPr>
        </p:nvSpPr>
        <p:spPr>
          <a:xfrm>
            <a:off x="558140" y="302372"/>
            <a:ext cx="11251271"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970" name="Google Shape;970;p66"/>
          <p:cNvCxnSpPr/>
          <p:nvPr/>
        </p:nvCxnSpPr>
        <p:spPr>
          <a:xfrm rot="10800000">
            <a:off x="379412" y="261553"/>
            <a:ext cx="0" cy="1006419"/>
          </a:xfrm>
          <a:prstGeom prst="straightConnector1">
            <a:avLst/>
          </a:prstGeom>
          <a:noFill/>
          <a:ln cap="flat" cmpd="sng" w="38100">
            <a:solidFill>
              <a:schemeClr val="dk2"/>
            </a:solidFill>
            <a:prstDash val="solid"/>
            <a:round/>
            <a:headEnd len="sm" w="sm" type="none"/>
            <a:tailEnd len="sm" w="sm" type="none"/>
          </a:ln>
        </p:spPr>
      </p:cxnSp>
    </p:spTree>
  </p:cSld>
  <p:clrMapOvr>
    <a:masterClrMapping/>
  </p:clrMapOvr>
  <p:transition spd="slow">
    <p:fade thruBlk="1"/>
  </p:transition>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iY/NXGa/oxA=">
    <p:spTree>
      <p:nvGrpSpPr>
        <p:cNvPr id="971" name="Shape 971"/>
        <p:cNvGrpSpPr/>
        <p:nvPr/>
      </p:nvGrpSpPr>
      <p:grpSpPr>
        <a:xfrm>
          <a:off x="0" y="0"/>
          <a:ext cx="0" cy="0"/>
          <a:chOff x="0" y="0"/>
          <a:chExt cx="0" cy="0"/>
        </a:xfrm>
      </p:grpSpPr>
      <p:sp>
        <p:nvSpPr>
          <p:cNvPr id="972" name="Google Shape;972;p67"/>
          <p:cNvSpPr/>
          <p:nvPr/>
        </p:nvSpPr>
        <p:spPr>
          <a:xfrm>
            <a:off x="5785989" y="1648113"/>
            <a:ext cx="1139633" cy="2021704"/>
          </a:xfrm>
          <a:custGeom>
            <a:rect b="b" l="l" r="r" t="t"/>
            <a:pathLst>
              <a:path extrusionOk="0" h="4044460" w="2279859">
                <a:moveTo>
                  <a:pt x="948622" y="745697"/>
                </a:moveTo>
                <a:cubicBezTo>
                  <a:pt x="1040051" y="748142"/>
                  <a:pt x="1130493" y="783694"/>
                  <a:pt x="1191129" y="852022"/>
                </a:cubicBezTo>
                <a:cubicBezTo>
                  <a:pt x="1422277" y="1016418"/>
                  <a:pt x="1670081" y="1106063"/>
                  <a:pt x="1960257" y="1036566"/>
                </a:cubicBezTo>
                <a:cubicBezTo>
                  <a:pt x="2187605" y="982254"/>
                  <a:pt x="2278486" y="1333239"/>
                  <a:pt x="2050553" y="1387843"/>
                </a:cubicBezTo>
                <a:cubicBezTo>
                  <a:pt x="1763591" y="1456464"/>
                  <a:pt x="1506729" y="1416752"/>
                  <a:pt x="1266815" y="1308127"/>
                </a:cubicBezTo>
                <a:cubicBezTo>
                  <a:pt x="1268568" y="1498804"/>
                  <a:pt x="1272659" y="1689480"/>
                  <a:pt x="1281134" y="1879865"/>
                </a:cubicBezTo>
                <a:cubicBezTo>
                  <a:pt x="1513450" y="1899429"/>
                  <a:pt x="1738753" y="1955201"/>
                  <a:pt x="1958211" y="2042509"/>
                </a:cubicBezTo>
                <a:cubicBezTo>
                  <a:pt x="2019578" y="2066745"/>
                  <a:pt x="2052014" y="2109378"/>
                  <a:pt x="2063119" y="2156682"/>
                </a:cubicBezTo>
                <a:cubicBezTo>
                  <a:pt x="2072177" y="2171574"/>
                  <a:pt x="2080360" y="2187634"/>
                  <a:pt x="2085620" y="2207198"/>
                </a:cubicBezTo>
                <a:cubicBezTo>
                  <a:pt x="2147863" y="2429702"/>
                  <a:pt x="2209814" y="2651623"/>
                  <a:pt x="2271765" y="2873836"/>
                </a:cubicBezTo>
                <a:cubicBezTo>
                  <a:pt x="2338099" y="3110357"/>
                  <a:pt x="1976913" y="3239129"/>
                  <a:pt x="1910287" y="3000856"/>
                </a:cubicBezTo>
                <a:cubicBezTo>
                  <a:pt x="1850966" y="2789156"/>
                  <a:pt x="1791937" y="2577455"/>
                  <a:pt x="1732616" y="2365754"/>
                </a:cubicBezTo>
                <a:cubicBezTo>
                  <a:pt x="1536243" y="2294506"/>
                  <a:pt x="1030407" y="2238442"/>
                  <a:pt x="999140" y="2213622"/>
                </a:cubicBezTo>
                <a:cubicBezTo>
                  <a:pt x="972547" y="2668267"/>
                  <a:pt x="1011997" y="3470686"/>
                  <a:pt x="955014" y="3871895"/>
                </a:cubicBezTo>
                <a:cubicBezTo>
                  <a:pt x="919948" y="4116592"/>
                  <a:pt x="585061" y="4091772"/>
                  <a:pt x="577463" y="3856127"/>
                </a:cubicBezTo>
                <a:cubicBezTo>
                  <a:pt x="624219" y="3192409"/>
                  <a:pt x="638538" y="2099450"/>
                  <a:pt x="639707" y="1958413"/>
                </a:cubicBezTo>
                <a:cubicBezTo>
                  <a:pt x="634447" y="1936221"/>
                  <a:pt x="617206" y="1516616"/>
                  <a:pt x="614868" y="1331195"/>
                </a:cubicBezTo>
                <a:cubicBezTo>
                  <a:pt x="535676" y="1385215"/>
                  <a:pt x="455899" y="1439528"/>
                  <a:pt x="376707" y="1493256"/>
                </a:cubicBezTo>
                <a:cubicBezTo>
                  <a:pt x="384013" y="1638672"/>
                  <a:pt x="391610" y="1783504"/>
                  <a:pt x="398916" y="1928629"/>
                </a:cubicBezTo>
                <a:cubicBezTo>
                  <a:pt x="410897" y="2162230"/>
                  <a:pt x="47958" y="2158142"/>
                  <a:pt x="35977" y="1925125"/>
                </a:cubicBezTo>
                <a:cubicBezTo>
                  <a:pt x="26333" y="1737953"/>
                  <a:pt x="-73314" y="1361855"/>
                  <a:pt x="107863" y="1238631"/>
                </a:cubicBezTo>
                <a:cubicBezTo>
                  <a:pt x="300729" y="1107523"/>
                  <a:pt x="493304" y="976706"/>
                  <a:pt x="686170" y="845598"/>
                </a:cubicBezTo>
                <a:cubicBezTo>
                  <a:pt x="690846" y="842386"/>
                  <a:pt x="695521" y="840634"/>
                  <a:pt x="700197" y="838006"/>
                </a:cubicBezTo>
                <a:cubicBezTo>
                  <a:pt x="764778" y="773912"/>
                  <a:pt x="857193" y="743251"/>
                  <a:pt x="948622" y="745697"/>
                </a:cubicBezTo>
                <a:close/>
                <a:moveTo>
                  <a:pt x="914940" y="2216"/>
                </a:moveTo>
                <a:cubicBezTo>
                  <a:pt x="1035445" y="-12266"/>
                  <a:pt x="1158377" y="44837"/>
                  <a:pt x="1222420" y="156739"/>
                </a:cubicBezTo>
                <a:cubicBezTo>
                  <a:pt x="1307811" y="305942"/>
                  <a:pt x="1256050" y="496102"/>
                  <a:pt x="1106909" y="581528"/>
                </a:cubicBezTo>
                <a:cubicBezTo>
                  <a:pt x="957767" y="666954"/>
                  <a:pt x="767393" y="615465"/>
                  <a:pt x="682002" y="465969"/>
                </a:cubicBezTo>
                <a:cubicBezTo>
                  <a:pt x="596611" y="316766"/>
                  <a:pt x="648372" y="126606"/>
                  <a:pt x="797514" y="41180"/>
                </a:cubicBezTo>
                <a:cubicBezTo>
                  <a:pt x="834872" y="19824"/>
                  <a:pt x="874771" y="7043"/>
                  <a:pt x="914940" y="2216"/>
                </a:cubicBezTo>
                <a:close/>
              </a:path>
            </a:pathLst>
          </a:custGeom>
          <a:solidFill>
            <a:schemeClr val="accen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Arial"/>
              <a:ea typeface="Arial"/>
              <a:cs typeface="Arial"/>
              <a:sym typeface="Arial"/>
            </a:endParaRPr>
          </a:p>
        </p:txBody>
      </p:sp>
      <p:sp>
        <p:nvSpPr>
          <p:cNvPr id="973" name="Google Shape;973;p67"/>
          <p:cNvSpPr/>
          <p:nvPr/>
        </p:nvSpPr>
        <p:spPr>
          <a:xfrm>
            <a:off x="1562397" y="4322861"/>
            <a:ext cx="2447258" cy="48793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Arial"/>
              <a:ea typeface="Arial"/>
              <a:cs typeface="Arial"/>
              <a:sym typeface="Arial"/>
            </a:endParaRPr>
          </a:p>
        </p:txBody>
      </p:sp>
      <p:sp>
        <p:nvSpPr>
          <p:cNvPr id="974" name="Google Shape;974;p67"/>
          <p:cNvSpPr/>
          <p:nvPr/>
        </p:nvSpPr>
        <p:spPr>
          <a:xfrm>
            <a:off x="4009067" y="3834920"/>
            <a:ext cx="2447258" cy="48793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Arial"/>
              <a:ea typeface="Arial"/>
              <a:cs typeface="Arial"/>
              <a:sym typeface="Arial"/>
            </a:endParaRPr>
          </a:p>
        </p:txBody>
      </p:sp>
      <p:sp>
        <p:nvSpPr>
          <p:cNvPr id="975" name="Google Shape;975;p67"/>
          <p:cNvSpPr/>
          <p:nvPr/>
        </p:nvSpPr>
        <p:spPr>
          <a:xfrm>
            <a:off x="6456326" y="3348171"/>
            <a:ext cx="2447258" cy="48793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Arial"/>
              <a:ea typeface="Arial"/>
              <a:cs typeface="Arial"/>
              <a:sym typeface="Arial"/>
            </a:endParaRPr>
          </a:p>
        </p:txBody>
      </p:sp>
      <p:sp>
        <p:nvSpPr>
          <p:cNvPr id="976" name="Google Shape;976;p67"/>
          <p:cNvSpPr/>
          <p:nvPr/>
        </p:nvSpPr>
        <p:spPr>
          <a:xfrm>
            <a:off x="8903585" y="2860231"/>
            <a:ext cx="2447258" cy="48793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Arial"/>
              <a:ea typeface="Arial"/>
              <a:cs typeface="Arial"/>
              <a:sym typeface="Arial"/>
            </a:endParaRPr>
          </a:p>
        </p:txBody>
      </p:sp>
      <p:sp>
        <p:nvSpPr>
          <p:cNvPr id="977" name="Google Shape;977;p67"/>
          <p:cNvSpPr/>
          <p:nvPr/>
        </p:nvSpPr>
        <p:spPr>
          <a:xfrm>
            <a:off x="3605570" y="3492398"/>
            <a:ext cx="997220" cy="737611"/>
          </a:xfrm>
          <a:custGeom>
            <a:rect b="b" l="l" r="r" t="t"/>
            <a:pathLst>
              <a:path extrusionOk="0" h="1475606" w="1994960">
                <a:moveTo>
                  <a:pt x="1125705" y="246"/>
                </a:moveTo>
                <a:cubicBezTo>
                  <a:pt x="1394428" y="6019"/>
                  <a:pt x="1660843" y="113213"/>
                  <a:pt x="1861939" y="320076"/>
                </a:cubicBezTo>
                <a:cubicBezTo>
                  <a:pt x="1861939" y="320076"/>
                  <a:pt x="1861939" y="320076"/>
                  <a:pt x="1959061" y="239625"/>
                </a:cubicBezTo>
                <a:cubicBezTo>
                  <a:pt x="1959061" y="239625"/>
                  <a:pt x="1959061" y="239625"/>
                  <a:pt x="1994960" y="542805"/>
                </a:cubicBezTo>
                <a:lnTo>
                  <a:pt x="1717597" y="440007"/>
                </a:lnTo>
                <a:cubicBezTo>
                  <a:pt x="1717597" y="440007"/>
                  <a:pt x="1717597" y="440007"/>
                  <a:pt x="1802653" y="369389"/>
                </a:cubicBezTo>
                <a:cubicBezTo>
                  <a:pt x="1429359" y="-10071"/>
                  <a:pt x="817283" y="-23032"/>
                  <a:pt x="428498" y="344211"/>
                </a:cubicBezTo>
                <a:cubicBezTo>
                  <a:pt x="116203" y="639347"/>
                  <a:pt x="78878" y="905737"/>
                  <a:pt x="77120" y="1329823"/>
                </a:cubicBezTo>
                <a:lnTo>
                  <a:pt x="77671" y="1475606"/>
                </a:lnTo>
                <a:lnTo>
                  <a:pt x="521" y="1475606"/>
                </a:lnTo>
                <a:lnTo>
                  <a:pt x="0" y="1327925"/>
                </a:lnTo>
                <a:cubicBezTo>
                  <a:pt x="2063" y="895781"/>
                  <a:pt x="41947" y="604279"/>
                  <a:pt x="375617" y="288938"/>
                </a:cubicBezTo>
                <a:cubicBezTo>
                  <a:pt x="585949" y="90120"/>
                  <a:pt x="856981" y="-5527"/>
                  <a:pt x="1125705" y="24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Arial"/>
              <a:ea typeface="Arial"/>
              <a:cs typeface="Arial"/>
              <a:sym typeface="Arial"/>
            </a:endParaRPr>
          </a:p>
        </p:txBody>
      </p:sp>
      <p:sp>
        <p:nvSpPr>
          <p:cNvPr id="978" name="Google Shape;978;p67"/>
          <p:cNvSpPr/>
          <p:nvPr/>
        </p:nvSpPr>
        <p:spPr>
          <a:xfrm>
            <a:off x="8559644" y="2491424"/>
            <a:ext cx="997220" cy="737611"/>
          </a:xfrm>
          <a:custGeom>
            <a:rect b="b" l="l" r="r" t="t"/>
            <a:pathLst>
              <a:path extrusionOk="0" h="1475606" w="1994960">
                <a:moveTo>
                  <a:pt x="1125705" y="246"/>
                </a:moveTo>
                <a:cubicBezTo>
                  <a:pt x="1394428" y="6019"/>
                  <a:pt x="1660843" y="113213"/>
                  <a:pt x="1861939" y="320076"/>
                </a:cubicBezTo>
                <a:cubicBezTo>
                  <a:pt x="1861939" y="320076"/>
                  <a:pt x="1861939" y="320076"/>
                  <a:pt x="1959061" y="239625"/>
                </a:cubicBezTo>
                <a:cubicBezTo>
                  <a:pt x="1959061" y="239625"/>
                  <a:pt x="1959061" y="239625"/>
                  <a:pt x="1994960" y="542805"/>
                </a:cubicBezTo>
                <a:lnTo>
                  <a:pt x="1717597" y="440007"/>
                </a:lnTo>
                <a:cubicBezTo>
                  <a:pt x="1717597" y="440007"/>
                  <a:pt x="1717597" y="440007"/>
                  <a:pt x="1802653" y="369389"/>
                </a:cubicBezTo>
                <a:cubicBezTo>
                  <a:pt x="1429359" y="-10071"/>
                  <a:pt x="817283" y="-23032"/>
                  <a:pt x="428498" y="344211"/>
                </a:cubicBezTo>
                <a:cubicBezTo>
                  <a:pt x="116203" y="639347"/>
                  <a:pt x="78878" y="905737"/>
                  <a:pt x="77120" y="1329823"/>
                </a:cubicBezTo>
                <a:lnTo>
                  <a:pt x="77671" y="1475606"/>
                </a:lnTo>
                <a:lnTo>
                  <a:pt x="521" y="1475606"/>
                </a:lnTo>
                <a:lnTo>
                  <a:pt x="0" y="1327925"/>
                </a:lnTo>
                <a:cubicBezTo>
                  <a:pt x="2063" y="895781"/>
                  <a:pt x="41947" y="604279"/>
                  <a:pt x="375617" y="288938"/>
                </a:cubicBezTo>
                <a:cubicBezTo>
                  <a:pt x="585949" y="90120"/>
                  <a:pt x="856981" y="-5527"/>
                  <a:pt x="1125705" y="24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Arial"/>
              <a:ea typeface="Arial"/>
              <a:cs typeface="Arial"/>
              <a:sym typeface="Arial"/>
            </a:endParaRPr>
          </a:p>
        </p:txBody>
      </p:sp>
      <p:grpSp>
        <p:nvGrpSpPr>
          <p:cNvPr id="979" name="Google Shape;979;p67"/>
          <p:cNvGrpSpPr/>
          <p:nvPr/>
        </p:nvGrpSpPr>
        <p:grpSpPr>
          <a:xfrm>
            <a:off x="6652592" y="3440099"/>
            <a:ext cx="202195" cy="283707"/>
            <a:chOff x="7912100" y="1027113"/>
            <a:chExt cx="303213" cy="425450"/>
          </a:xfrm>
        </p:grpSpPr>
        <p:sp>
          <p:nvSpPr>
            <p:cNvPr id="980" name="Google Shape;980;p67"/>
            <p:cNvSpPr/>
            <p:nvPr/>
          </p:nvSpPr>
          <p:spPr>
            <a:xfrm>
              <a:off x="7948613" y="1433513"/>
              <a:ext cx="254000" cy="19050"/>
            </a:xfrm>
            <a:custGeom>
              <a:rect b="b" l="l" r="r" t="t"/>
              <a:pathLst>
                <a:path extrusionOk="0" h="19" w="255">
                  <a:moveTo>
                    <a:pt x="246" y="0"/>
                  </a:moveTo>
                  <a:cubicBezTo>
                    <a:pt x="10" y="0"/>
                    <a:pt x="10" y="0"/>
                    <a:pt x="10" y="0"/>
                  </a:cubicBezTo>
                  <a:cubicBezTo>
                    <a:pt x="5" y="0"/>
                    <a:pt x="0" y="5"/>
                    <a:pt x="0" y="10"/>
                  </a:cubicBezTo>
                  <a:cubicBezTo>
                    <a:pt x="0" y="15"/>
                    <a:pt x="5" y="19"/>
                    <a:pt x="10" y="19"/>
                  </a:cubicBezTo>
                  <a:cubicBezTo>
                    <a:pt x="246" y="19"/>
                    <a:pt x="246" y="19"/>
                    <a:pt x="246" y="19"/>
                  </a:cubicBezTo>
                  <a:cubicBezTo>
                    <a:pt x="251" y="19"/>
                    <a:pt x="255" y="15"/>
                    <a:pt x="255" y="10"/>
                  </a:cubicBezTo>
                  <a:cubicBezTo>
                    <a:pt x="255" y="5"/>
                    <a:pt x="251" y="0"/>
                    <a:pt x="246" y="0"/>
                  </a:cubicBezTo>
                  <a:close/>
                </a:path>
              </a:pathLst>
            </a:custGeom>
            <a:solidFill>
              <a:schemeClr val="l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Arial"/>
                <a:ea typeface="Arial"/>
                <a:cs typeface="Arial"/>
                <a:sym typeface="Arial"/>
              </a:endParaRPr>
            </a:p>
          </p:txBody>
        </p:sp>
        <p:sp>
          <p:nvSpPr>
            <p:cNvPr id="981" name="Google Shape;981;p67"/>
            <p:cNvSpPr/>
            <p:nvPr/>
          </p:nvSpPr>
          <p:spPr>
            <a:xfrm>
              <a:off x="7912100" y="1027113"/>
              <a:ext cx="277813" cy="400050"/>
            </a:xfrm>
            <a:custGeom>
              <a:rect b="b" l="l" r="r" t="t"/>
              <a:pathLst>
                <a:path extrusionOk="0" h="399" w="278">
                  <a:moveTo>
                    <a:pt x="68" y="189"/>
                  </a:moveTo>
                  <a:cubicBezTo>
                    <a:pt x="81" y="181"/>
                    <a:pt x="97" y="170"/>
                    <a:pt x="105" y="165"/>
                  </a:cubicBezTo>
                  <a:cubicBezTo>
                    <a:pt x="114" y="169"/>
                    <a:pt x="124" y="170"/>
                    <a:pt x="134" y="168"/>
                  </a:cubicBezTo>
                  <a:cubicBezTo>
                    <a:pt x="133" y="186"/>
                    <a:pt x="125" y="200"/>
                    <a:pt x="92" y="230"/>
                  </a:cubicBezTo>
                  <a:cubicBezTo>
                    <a:pt x="59" y="260"/>
                    <a:pt x="40" y="300"/>
                    <a:pt x="40" y="337"/>
                  </a:cubicBezTo>
                  <a:cubicBezTo>
                    <a:pt x="40" y="361"/>
                    <a:pt x="49" y="381"/>
                    <a:pt x="66" y="396"/>
                  </a:cubicBezTo>
                  <a:cubicBezTo>
                    <a:pt x="67" y="398"/>
                    <a:pt x="70" y="399"/>
                    <a:pt x="72" y="399"/>
                  </a:cubicBezTo>
                  <a:cubicBezTo>
                    <a:pt x="255" y="399"/>
                    <a:pt x="255" y="399"/>
                    <a:pt x="255" y="399"/>
                  </a:cubicBezTo>
                  <a:cubicBezTo>
                    <a:pt x="261" y="399"/>
                    <a:pt x="265" y="395"/>
                    <a:pt x="265" y="390"/>
                  </a:cubicBezTo>
                  <a:cubicBezTo>
                    <a:pt x="265" y="384"/>
                    <a:pt x="261" y="380"/>
                    <a:pt x="255" y="380"/>
                  </a:cubicBezTo>
                  <a:cubicBezTo>
                    <a:pt x="76" y="380"/>
                    <a:pt x="76" y="380"/>
                    <a:pt x="76" y="380"/>
                  </a:cubicBezTo>
                  <a:cubicBezTo>
                    <a:pt x="65" y="369"/>
                    <a:pt x="59" y="354"/>
                    <a:pt x="59" y="336"/>
                  </a:cubicBezTo>
                  <a:cubicBezTo>
                    <a:pt x="59" y="306"/>
                    <a:pt x="76" y="270"/>
                    <a:pt x="104" y="244"/>
                  </a:cubicBezTo>
                  <a:cubicBezTo>
                    <a:pt x="143" y="208"/>
                    <a:pt x="153" y="191"/>
                    <a:pt x="153" y="160"/>
                  </a:cubicBezTo>
                  <a:cubicBezTo>
                    <a:pt x="160" y="156"/>
                    <a:pt x="166" y="151"/>
                    <a:pt x="170" y="145"/>
                  </a:cubicBezTo>
                  <a:cubicBezTo>
                    <a:pt x="182" y="128"/>
                    <a:pt x="185" y="111"/>
                    <a:pt x="179" y="97"/>
                  </a:cubicBezTo>
                  <a:cubicBezTo>
                    <a:pt x="176" y="93"/>
                    <a:pt x="171" y="91"/>
                    <a:pt x="166" y="93"/>
                  </a:cubicBezTo>
                  <a:cubicBezTo>
                    <a:pt x="162" y="95"/>
                    <a:pt x="160" y="101"/>
                    <a:pt x="162" y="105"/>
                  </a:cubicBezTo>
                  <a:cubicBezTo>
                    <a:pt x="166" y="114"/>
                    <a:pt x="161" y="126"/>
                    <a:pt x="155" y="135"/>
                  </a:cubicBezTo>
                  <a:cubicBezTo>
                    <a:pt x="150" y="141"/>
                    <a:pt x="142" y="146"/>
                    <a:pt x="133" y="149"/>
                  </a:cubicBezTo>
                  <a:cubicBezTo>
                    <a:pt x="124" y="151"/>
                    <a:pt x="116" y="150"/>
                    <a:pt x="110" y="146"/>
                  </a:cubicBezTo>
                  <a:cubicBezTo>
                    <a:pt x="107" y="144"/>
                    <a:pt x="103" y="144"/>
                    <a:pt x="99" y="146"/>
                  </a:cubicBezTo>
                  <a:cubicBezTo>
                    <a:pt x="99" y="146"/>
                    <a:pt x="76" y="162"/>
                    <a:pt x="58" y="173"/>
                  </a:cubicBezTo>
                  <a:cubicBezTo>
                    <a:pt x="56" y="175"/>
                    <a:pt x="53" y="175"/>
                    <a:pt x="50" y="174"/>
                  </a:cubicBezTo>
                  <a:cubicBezTo>
                    <a:pt x="41" y="171"/>
                    <a:pt x="30" y="159"/>
                    <a:pt x="25" y="149"/>
                  </a:cubicBezTo>
                  <a:cubicBezTo>
                    <a:pt x="22" y="143"/>
                    <a:pt x="24" y="140"/>
                    <a:pt x="25" y="139"/>
                  </a:cubicBezTo>
                  <a:cubicBezTo>
                    <a:pt x="26" y="139"/>
                    <a:pt x="26" y="139"/>
                    <a:pt x="26" y="138"/>
                  </a:cubicBezTo>
                  <a:cubicBezTo>
                    <a:pt x="72" y="99"/>
                    <a:pt x="95" y="58"/>
                    <a:pt x="96" y="56"/>
                  </a:cubicBezTo>
                  <a:cubicBezTo>
                    <a:pt x="97" y="54"/>
                    <a:pt x="97" y="51"/>
                    <a:pt x="96" y="49"/>
                  </a:cubicBezTo>
                  <a:cubicBezTo>
                    <a:pt x="95" y="45"/>
                    <a:pt x="93" y="37"/>
                    <a:pt x="91" y="28"/>
                  </a:cubicBezTo>
                  <a:cubicBezTo>
                    <a:pt x="105" y="36"/>
                    <a:pt x="126" y="45"/>
                    <a:pt x="149" y="45"/>
                  </a:cubicBezTo>
                  <a:cubicBezTo>
                    <a:pt x="182" y="45"/>
                    <a:pt x="259" y="58"/>
                    <a:pt x="259" y="173"/>
                  </a:cubicBezTo>
                  <a:cubicBezTo>
                    <a:pt x="259" y="174"/>
                    <a:pt x="259" y="238"/>
                    <a:pt x="233" y="308"/>
                  </a:cubicBezTo>
                  <a:cubicBezTo>
                    <a:pt x="232" y="313"/>
                    <a:pt x="234" y="318"/>
                    <a:pt x="239" y="320"/>
                  </a:cubicBezTo>
                  <a:cubicBezTo>
                    <a:pt x="240" y="320"/>
                    <a:pt x="241" y="320"/>
                    <a:pt x="242" y="320"/>
                  </a:cubicBezTo>
                  <a:cubicBezTo>
                    <a:pt x="246" y="320"/>
                    <a:pt x="250" y="318"/>
                    <a:pt x="251" y="314"/>
                  </a:cubicBezTo>
                  <a:cubicBezTo>
                    <a:pt x="278" y="241"/>
                    <a:pt x="278" y="176"/>
                    <a:pt x="278" y="173"/>
                  </a:cubicBezTo>
                  <a:cubicBezTo>
                    <a:pt x="278" y="37"/>
                    <a:pt x="179" y="27"/>
                    <a:pt x="149" y="27"/>
                  </a:cubicBezTo>
                  <a:cubicBezTo>
                    <a:pt x="117" y="27"/>
                    <a:pt x="85" y="2"/>
                    <a:pt x="84" y="2"/>
                  </a:cubicBezTo>
                  <a:cubicBezTo>
                    <a:pt x="81" y="0"/>
                    <a:pt x="78" y="0"/>
                    <a:pt x="74" y="1"/>
                  </a:cubicBezTo>
                  <a:cubicBezTo>
                    <a:pt x="71" y="3"/>
                    <a:pt x="69" y="6"/>
                    <a:pt x="69" y="10"/>
                  </a:cubicBezTo>
                  <a:cubicBezTo>
                    <a:pt x="69" y="22"/>
                    <a:pt x="75" y="42"/>
                    <a:pt x="77" y="50"/>
                  </a:cubicBezTo>
                  <a:cubicBezTo>
                    <a:pt x="71" y="61"/>
                    <a:pt x="50" y="93"/>
                    <a:pt x="14" y="124"/>
                  </a:cubicBezTo>
                  <a:cubicBezTo>
                    <a:pt x="8" y="128"/>
                    <a:pt x="0" y="140"/>
                    <a:pt x="8" y="157"/>
                  </a:cubicBezTo>
                  <a:cubicBezTo>
                    <a:pt x="13" y="168"/>
                    <a:pt x="27" y="187"/>
                    <a:pt x="45" y="192"/>
                  </a:cubicBezTo>
                  <a:cubicBezTo>
                    <a:pt x="53" y="194"/>
                    <a:pt x="61" y="193"/>
                    <a:pt x="68" y="189"/>
                  </a:cubicBezTo>
                  <a:close/>
                </a:path>
              </a:pathLst>
            </a:custGeom>
            <a:solidFill>
              <a:schemeClr val="l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Arial"/>
                <a:ea typeface="Arial"/>
                <a:cs typeface="Arial"/>
                <a:sym typeface="Arial"/>
              </a:endParaRPr>
            </a:p>
          </p:txBody>
        </p:sp>
        <p:sp>
          <p:nvSpPr>
            <p:cNvPr id="982" name="Google Shape;982;p67"/>
            <p:cNvSpPr/>
            <p:nvPr/>
          </p:nvSpPr>
          <p:spPr>
            <a:xfrm>
              <a:off x="8053388" y="1027113"/>
              <a:ext cx="161925" cy="282575"/>
            </a:xfrm>
            <a:custGeom>
              <a:rect b="b" l="l" r="r" t="t"/>
              <a:pathLst>
                <a:path extrusionOk="0" h="281" w="163">
                  <a:moveTo>
                    <a:pt x="10" y="19"/>
                  </a:moveTo>
                  <a:cubicBezTo>
                    <a:pt x="40" y="19"/>
                    <a:pt x="61" y="24"/>
                    <a:pt x="79" y="36"/>
                  </a:cubicBezTo>
                  <a:cubicBezTo>
                    <a:pt x="109" y="56"/>
                    <a:pt x="144" y="97"/>
                    <a:pt x="144" y="173"/>
                  </a:cubicBezTo>
                  <a:cubicBezTo>
                    <a:pt x="144" y="192"/>
                    <a:pt x="144" y="218"/>
                    <a:pt x="132" y="269"/>
                  </a:cubicBezTo>
                  <a:cubicBezTo>
                    <a:pt x="130" y="274"/>
                    <a:pt x="133" y="279"/>
                    <a:pt x="138" y="281"/>
                  </a:cubicBezTo>
                  <a:cubicBezTo>
                    <a:pt x="139" y="281"/>
                    <a:pt x="140" y="281"/>
                    <a:pt x="141" y="281"/>
                  </a:cubicBezTo>
                  <a:cubicBezTo>
                    <a:pt x="145" y="281"/>
                    <a:pt x="149" y="278"/>
                    <a:pt x="150" y="274"/>
                  </a:cubicBezTo>
                  <a:cubicBezTo>
                    <a:pt x="163" y="220"/>
                    <a:pt x="163" y="193"/>
                    <a:pt x="163" y="173"/>
                  </a:cubicBezTo>
                  <a:cubicBezTo>
                    <a:pt x="163" y="84"/>
                    <a:pt x="117" y="39"/>
                    <a:pt x="90" y="21"/>
                  </a:cubicBezTo>
                  <a:cubicBezTo>
                    <a:pt x="68" y="6"/>
                    <a:pt x="44" y="0"/>
                    <a:pt x="10" y="0"/>
                  </a:cubicBezTo>
                  <a:cubicBezTo>
                    <a:pt x="4" y="0"/>
                    <a:pt x="0" y="4"/>
                    <a:pt x="0" y="10"/>
                  </a:cubicBezTo>
                  <a:cubicBezTo>
                    <a:pt x="0" y="15"/>
                    <a:pt x="4" y="19"/>
                    <a:pt x="10" y="19"/>
                  </a:cubicBezTo>
                  <a:close/>
                </a:path>
              </a:pathLst>
            </a:custGeom>
            <a:solidFill>
              <a:schemeClr val="l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Arial"/>
                <a:ea typeface="Arial"/>
                <a:cs typeface="Arial"/>
                <a:sym typeface="Arial"/>
              </a:endParaRPr>
            </a:p>
          </p:txBody>
        </p:sp>
      </p:grpSp>
      <p:grpSp>
        <p:nvGrpSpPr>
          <p:cNvPr id="983" name="Google Shape;983;p67"/>
          <p:cNvGrpSpPr/>
          <p:nvPr/>
        </p:nvGrpSpPr>
        <p:grpSpPr>
          <a:xfrm>
            <a:off x="1704687" y="4407972"/>
            <a:ext cx="211254" cy="304890"/>
            <a:chOff x="7197726" y="3717925"/>
            <a:chExt cx="293688" cy="423863"/>
          </a:xfrm>
        </p:grpSpPr>
        <p:sp>
          <p:nvSpPr>
            <p:cNvPr id="984" name="Google Shape;984;p67"/>
            <p:cNvSpPr/>
            <p:nvPr/>
          </p:nvSpPr>
          <p:spPr>
            <a:xfrm>
              <a:off x="7197726" y="3717925"/>
              <a:ext cx="293688" cy="354013"/>
            </a:xfrm>
            <a:custGeom>
              <a:rect b="b" l="l" r="r" t="t"/>
              <a:pathLst>
                <a:path extrusionOk="0" h="356" w="294">
                  <a:moveTo>
                    <a:pt x="248" y="40"/>
                  </a:moveTo>
                  <a:cubicBezTo>
                    <a:pt x="220" y="14"/>
                    <a:pt x="184" y="0"/>
                    <a:pt x="147" y="0"/>
                  </a:cubicBezTo>
                  <a:cubicBezTo>
                    <a:pt x="109" y="0"/>
                    <a:pt x="72" y="15"/>
                    <a:pt x="45" y="41"/>
                  </a:cubicBezTo>
                  <a:cubicBezTo>
                    <a:pt x="16" y="68"/>
                    <a:pt x="0" y="106"/>
                    <a:pt x="0" y="147"/>
                  </a:cubicBezTo>
                  <a:cubicBezTo>
                    <a:pt x="0" y="192"/>
                    <a:pt x="17" y="229"/>
                    <a:pt x="53" y="259"/>
                  </a:cubicBezTo>
                  <a:cubicBezTo>
                    <a:pt x="53" y="259"/>
                    <a:pt x="53" y="259"/>
                    <a:pt x="53" y="259"/>
                  </a:cubicBezTo>
                  <a:cubicBezTo>
                    <a:pt x="53" y="259"/>
                    <a:pt x="53" y="259"/>
                    <a:pt x="53" y="259"/>
                  </a:cubicBezTo>
                  <a:cubicBezTo>
                    <a:pt x="78" y="286"/>
                    <a:pt x="78" y="291"/>
                    <a:pt x="78" y="301"/>
                  </a:cubicBezTo>
                  <a:cubicBezTo>
                    <a:pt x="78" y="306"/>
                    <a:pt x="78" y="307"/>
                    <a:pt x="78" y="307"/>
                  </a:cubicBezTo>
                  <a:cubicBezTo>
                    <a:pt x="78" y="307"/>
                    <a:pt x="78" y="308"/>
                    <a:pt x="78" y="308"/>
                  </a:cubicBezTo>
                  <a:cubicBezTo>
                    <a:pt x="78" y="309"/>
                    <a:pt x="78" y="310"/>
                    <a:pt x="78" y="310"/>
                  </a:cubicBezTo>
                  <a:cubicBezTo>
                    <a:pt x="78" y="316"/>
                    <a:pt x="78" y="328"/>
                    <a:pt x="91" y="333"/>
                  </a:cubicBezTo>
                  <a:cubicBezTo>
                    <a:pt x="92" y="333"/>
                    <a:pt x="92" y="333"/>
                    <a:pt x="92" y="333"/>
                  </a:cubicBezTo>
                  <a:cubicBezTo>
                    <a:pt x="198" y="356"/>
                    <a:pt x="198" y="356"/>
                    <a:pt x="198" y="356"/>
                  </a:cubicBezTo>
                  <a:cubicBezTo>
                    <a:pt x="199" y="356"/>
                    <a:pt x="200" y="356"/>
                    <a:pt x="200" y="356"/>
                  </a:cubicBezTo>
                  <a:cubicBezTo>
                    <a:pt x="205" y="356"/>
                    <a:pt x="208" y="353"/>
                    <a:pt x="209" y="349"/>
                  </a:cubicBezTo>
                  <a:cubicBezTo>
                    <a:pt x="211" y="344"/>
                    <a:pt x="207" y="339"/>
                    <a:pt x="202" y="338"/>
                  </a:cubicBezTo>
                  <a:cubicBezTo>
                    <a:pt x="97" y="315"/>
                    <a:pt x="97" y="315"/>
                    <a:pt x="97" y="315"/>
                  </a:cubicBezTo>
                  <a:cubicBezTo>
                    <a:pt x="97" y="314"/>
                    <a:pt x="97" y="312"/>
                    <a:pt x="97" y="311"/>
                  </a:cubicBezTo>
                  <a:cubicBezTo>
                    <a:pt x="97" y="310"/>
                    <a:pt x="97" y="309"/>
                    <a:pt x="97" y="308"/>
                  </a:cubicBezTo>
                  <a:cubicBezTo>
                    <a:pt x="97" y="307"/>
                    <a:pt x="97" y="305"/>
                    <a:pt x="97" y="301"/>
                  </a:cubicBezTo>
                  <a:cubicBezTo>
                    <a:pt x="97" y="282"/>
                    <a:pt x="92" y="273"/>
                    <a:pt x="66" y="245"/>
                  </a:cubicBezTo>
                  <a:cubicBezTo>
                    <a:pt x="65" y="245"/>
                    <a:pt x="64" y="244"/>
                    <a:pt x="64" y="244"/>
                  </a:cubicBezTo>
                  <a:cubicBezTo>
                    <a:pt x="34" y="218"/>
                    <a:pt x="18" y="185"/>
                    <a:pt x="18" y="147"/>
                  </a:cubicBezTo>
                  <a:cubicBezTo>
                    <a:pt x="18" y="68"/>
                    <a:pt x="85" y="19"/>
                    <a:pt x="147" y="19"/>
                  </a:cubicBezTo>
                  <a:cubicBezTo>
                    <a:pt x="210" y="19"/>
                    <a:pt x="275" y="67"/>
                    <a:pt x="275" y="147"/>
                  </a:cubicBezTo>
                  <a:cubicBezTo>
                    <a:pt x="275" y="199"/>
                    <a:pt x="249" y="227"/>
                    <a:pt x="229" y="244"/>
                  </a:cubicBezTo>
                  <a:cubicBezTo>
                    <a:pt x="229" y="244"/>
                    <a:pt x="228" y="245"/>
                    <a:pt x="228" y="245"/>
                  </a:cubicBezTo>
                  <a:cubicBezTo>
                    <a:pt x="201" y="274"/>
                    <a:pt x="196" y="282"/>
                    <a:pt x="196" y="301"/>
                  </a:cubicBezTo>
                  <a:cubicBezTo>
                    <a:pt x="196" y="301"/>
                    <a:pt x="196" y="301"/>
                    <a:pt x="196" y="301"/>
                  </a:cubicBezTo>
                  <a:cubicBezTo>
                    <a:pt x="143" y="288"/>
                    <a:pt x="143" y="288"/>
                    <a:pt x="143" y="288"/>
                  </a:cubicBezTo>
                  <a:cubicBezTo>
                    <a:pt x="138" y="287"/>
                    <a:pt x="133" y="290"/>
                    <a:pt x="132" y="295"/>
                  </a:cubicBezTo>
                  <a:cubicBezTo>
                    <a:pt x="131" y="300"/>
                    <a:pt x="134" y="305"/>
                    <a:pt x="139" y="307"/>
                  </a:cubicBezTo>
                  <a:cubicBezTo>
                    <a:pt x="193" y="319"/>
                    <a:pt x="193" y="319"/>
                    <a:pt x="193" y="319"/>
                  </a:cubicBezTo>
                  <a:cubicBezTo>
                    <a:pt x="196" y="320"/>
                    <a:pt x="202" y="322"/>
                    <a:pt x="208" y="317"/>
                  </a:cubicBezTo>
                  <a:cubicBezTo>
                    <a:pt x="211" y="315"/>
                    <a:pt x="214" y="311"/>
                    <a:pt x="215" y="304"/>
                  </a:cubicBezTo>
                  <a:cubicBezTo>
                    <a:pt x="215" y="304"/>
                    <a:pt x="215" y="304"/>
                    <a:pt x="215" y="304"/>
                  </a:cubicBezTo>
                  <a:cubicBezTo>
                    <a:pt x="215" y="304"/>
                    <a:pt x="215" y="304"/>
                    <a:pt x="215" y="303"/>
                  </a:cubicBezTo>
                  <a:cubicBezTo>
                    <a:pt x="215" y="303"/>
                    <a:pt x="215" y="302"/>
                    <a:pt x="215" y="302"/>
                  </a:cubicBezTo>
                  <a:cubicBezTo>
                    <a:pt x="215" y="302"/>
                    <a:pt x="215" y="302"/>
                    <a:pt x="215" y="301"/>
                  </a:cubicBezTo>
                  <a:cubicBezTo>
                    <a:pt x="215" y="301"/>
                    <a:pt x="215" y="301"/>
                    <a:pt x="215" y="301"/>
                  </a:cubicBezTo>
                  <a:cubicBezTo>
                    <a:pt x="215" y="291"/>
                    <a:pt x="215" y="286"/>
                    <a:pt x="240" y="259"/>
                  </a:cubicBezTo>
                  <a:cubicBezTo>
                    <a:pt x="240" y="259"/>
                    <a:pt x="241" y="259"/>
                    <a:pt x="241" y="259"/>
                  </a:cubicBezTo>
                  <a:cubicBezTo>
                    <a:pt x="241" y="259"/>
                    <a:pt x="241" y="259"/>
                    <a:pt x="241" y="259"/>
                  </a:cubicBezTo>
                  <a:cubicBezTo>
                    <a:pt x="276" y="229"/>
                    <a:pt x="294" y="192"/>
                    <a:pt x="294" y="147"/>
                  </a:cubicBezTo>
                  <a:cubicBezTo>
                    <a:pt x="294" y="105"/>
                    <a:pt x="277" y="67"/>
                    <a:pt x="248" y="40"/>
                  </a:cubicBezTo>
                  <a:close/>
                </a:path>
              </a:pathLst>
            </a:custGeom>
            <a:solidFill>
              <a:schemeClr val="l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Arial"/>
                <a:ea typeface="Arial"/>
                <a:cs typeface="Arial"/>
                <a:sym typeface="Arial"/>
              </a:endParaRPr>
            </a:p>
          </p:txBody>
        </p:sp>
        <p:sp>
          <p:nvSpPr>
            <p:cNvPr id="985" name="Google Shape;985;p67"/>
            <p:cNvSpPr/>
            <p:nvPr/>
          </p:nvSpPr>
          <p:spPr>
            <a:xfrm>
              <a:off x="7281863" y="4065588"/>
              <a:ext cx="123825" cy="42863"/>
            </a:xfrm>
            <a:custGeom>
              <a:rect b="b" l="l" r="r" t="t"/>
              <a:pathLst>
                <a:path extrusionOk="0" h="43" w="125">
                  <a:moveTo>
                    <a:pt x="117" y="25"/>
                  </a:moveTo>
                  <a:cubicBezTo>
                    <a:pt x="12" y="1"/>
                    <a:pt x="12" y="1"/>
                    <a:pt x="12" y="1"/>
                  </a:cubicBezTo>
                  <a:cubicBezTo>
                    <a:pt x="7" y="0"/>
                    <a:pt x="2" y="3"/>
                    <a:pt x="1" y="8"/>
                  </a:cubicBezTo>
                  <a:cubicBezTo>
                    <a:pt x="0" y="13"/>
                    <a:pt x="3" y="18"/>
                    <a:pt x="8" y="19"/>
                  </a:cubicBezTo>
                  <a:cubicBezTo>
                    <a:pt x="113" y="43"/>
                    <a:pt x="113" y="43"/>
                    <a:pt x="113" y="43"/>
                  </a:cubicBezTo>
                  <a:cubicBezTo>
                    <a:pt x="114" y="43"/>
                    <a:pt x="114" y="43"/>
                    <a:pt x="115" y="43"/>
                  </a:cubicBezTo>
                  <a:cubicBezTo>
                    <a:pt x="119" y="43"/>
                    <a:pt x="123" y="40"/>
                    <a:pt x="124" y="36"/>
                  </a:cubicBezTo>
                  <a:cubicBezTo>
                    <a:pt x="125" y="31"/>
                    <a:pt x="122" y="26"/>
                    <a:pt x="117" y="25"/>
                  </a:cubicBezTo>
                  <a:close/>
                </a:path>
              </a:pathLst>
            </a:custGeom>
            <a:solidFill>
              <a:schemeClr val="l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Arial"/>
                <a:ea typeface="Arial"/>
                <a:cs typeface="Arial"/>
                <a:sym typeface="Arial"/>
              </a:endParaRPr>
            </a:p>
          </p:txBody>
        </p:sp>
        <p:sp>
          <p:nvSpPr>
            <p:cNvPr id="986" name="Google Shape;986;p67"/>
            <p:cNvSpPr/>
            <p:nvPr/>
          </p:nvSpPr>
          <p:spPr>
            <a:xfrm>
              <a:off x="7288213" y="4102100"/>
              <a:ext cx="104775" cy="39688"/>
            </a:xfrm>
            <a:custGeom>
              <a:rect b="b" l="l" r="r" t="t"/>
              <a:pathLst>
                <a:path extrusionOk="0" h="39" w="106">
                  <a:moveTo>
                    <a:pt x="98" y="20"/>
                  </a:moveTo>
                  <a:cubicBezTo>
                    <a:pt x="13" y="1"/>
                    <a:pt x="13" y="1"/>
                    <a:pt x="13" y="1"/>
                  </a:cubicBezTo>
                  <a:cubicBezTo>
                    <a:pt x="8" y="0"/>
                    <a:pt x="3" y="3"/>
                    <a:pt x="2" y="8"/>
                  </a:cubicBezTo>
                  <a:cubicBezTo>
                    <a:pt x="0" y="13"/>
                    <a:pt x="4" y="18"/>
                    <a:pt x="9" y="19"/>
                  </a:cubicBezTo>
                  <a:cubicBezTo>
                    <a:pt x="94" y="39"/>
                    <a:pt x="94" y="39"/>
                    <a:pt x="94" y="39"/>
                  </a:cubicBezTo>
                  <a:cubicBezTo>
                    <a:pt x="95" y="39"/>
                    <a:pt x="95" y="39"/>
                    <a:pt x="96" y="39"/>
                  </a:cubicBezTo>
                  <a:cubicBezTo>
                    <a:pt x="100" y="39"/>
                    <a:pt x="104" y="36"/>
                    <a:pt x="105" y="31"/>
                  </a:cubicBezTo>
                  <a:cubicBezTo>
                    <a:pt x="106" y="26"/>
                    <a:pt x="103" y="21"/>
                    <a:pt x="98" y="20"/>
                  </a:cubicBezTo>
                  <a:close/>
                </a:path>
              </a:pathLst>
            </a:custGeom>
            <a:solidFill>
              <a:schemeClr val="l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Arial"/>
                <a:ea typeface="Arial"/>
                <a:cs typeface="Arial"/>
                <a:sym typeface="Arial"/>
              </a:endParaRPr>
            </a:p>
          </p:txBody>
        </p:sp>
      </p:grpSp>
      <p:grpSp>
        <p:nvGrpSpPr>
          <p:cNvPr id="987" name="Google Shape;987;p67"/>
          <p:cNvGrpSpPr/>
          <p:nvPr/>
        </p:nvGrpSpPr>
        <p:grpSpPr>
          <a:xfrm>
            <a:off x="9043682" y="2969802"/>
            <a:ext cx="296890" cy="278074"/>
            <a:chOff x="4732339" y="3040063"/>
            <a:chExt cx="450850" cy="422276"/>
          </a:xfrm>
        </p:grpSpPr>
        <p:sp>
          <p:nvSpPr>
            <p:cNvPr id="988" name="Google Shape;988;p67"/>
            <p:cNvSpPr/>
            <p:nvPr/>
          </p:nvSpPr>
          <p:spPr>
            <a:xfrm>
              <a:off x="4837114" y="3040063"/>
              <a:ext cx="241300" cy="17463"/>
            </a:xfrm>
            <a:custGeom>
              <a:rect b="b" l="l" r="r" t="t"/>
              <a:pathLst>
                <a:path extrusionOk="0" h="18" w="242">
                  <a:moveTo>
                    <a:pt x="10" y="18"/>
                  </a:moveTo>
                  <a:cubicBezTo>
                    <a:pt x="232" y="18"/>
                    <a:pt x="232" y="18"/>
                    <a:pt x="232" y="18"/>
                  </a:cubicBezTo>
                  <a:cubicBezTo>
                    <a:pt x="237" y="18"/>
                    <a:pt x="242" y="14"/>
                    <a:pt x="242" y="9"/>
                  </a:cubicBezTo>
                  <a:cubicBezTo>
                    <a:pt x="242" y="4"/>
                    <a:pt x="237" y="0"/>
                    <a:pt x="232" y="0"/>
                  </a:cubicBezTo>
                  <a:cubicBezTo>
                    <a:pt x="10" y="0"/>
                    <a:pt x="10" y="0"/>
                    <a:pt x="10" y="0"/>
                  </a:cubicBezTo>
                  <a:cubicBezTo>
                    <a:pt x="4" y="0"/>
                    <a:pt x="0" y="4"/>
                    <a:pt x="0" y="9"/>
                  </a:cubicBezTo>
                  <a:cubicBezTo>
                    <a:pt x="0" y="14"/>
                    <a:pt x="4" y="18"/>
                    <a:pt x="10" y="18"/>
                  </a:cubicBezTo>
                  <a:close/>
                </a:path>
              </a:pathLst>
            </a:custGeom>
            <a:solidFill>
              <a:schemeClr val="l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Arial"/>
                <a:ea typeface="Arial"/>
                <a:cs typeface="Arial"/>
                <a:sym typeface="Arial"/>
              </a:endParaRPr>
            </a:p>
          </p:txBody>
        </p:sp>
        <p:sp>
          <p:nvSpPr>
            <p:cNvPr id="989" name="Google Shape;989;p67"/>
            <p:cNvSpPr/>
            <p:nvPr/>
          </p:nvSpPr>
          <p:spPr>
            <a:xfrm>
              <a:off x="4732339" y="3065463"/>
              <a:ext cx="450850" cy="331788"/>
            </a:xfrm>
            <a:custGeom>
              <a:rect b="b" l="l" r="r" t="t"/>
              <a:pathLst>
                <a:path extrusionOk="0" h="333" w="452">
                  <a:moveTo>
                    <a:pt x="438" y="29"/>
                  </a:moveTo>
                  <a:cubicBezTo>
                    <a:pt x="428" y="16"/>
                    <a:pt x="408" y="0"/>
                    <a:pt x="363" y="0"/>
                  </a:cubicBezTo>
                  <a:cubicBezTo>
                    <a:pt x="337" y="0"/>
                    <a:pt x="337" y="0"/>
                    <a:pt x="337" y="0"/>
                  </a:cubicBezTo>
                  <a:cubicBezTo>
                    <a:pt x="115" y="0"/>
                    <a:pt x="115" y="0"/>
                    <a:pt x="115" y="0"/>
                  </a:cubicBezTo>
                  <a:cubicBezTo>
                    <a:pt x="88" y="0"/>
                    <a:pt x="88" y="0"/>
                    <a:pt x="88" y="0"/>
                  </a:cubicBezTo>
                  <a:cubicBezTo>
                    <a:pt x="44" y="0"/>
                    <a:pt x="23" y="16"/>
                    <a:pt x="14" y="29"/>
                  </a:cubicBezTo>
                  <a:cubicBezTo>
                    <a:pt x="2" y="46"/>
                    <a:pt x="0" y="67"/>
                    <a:pt x="7" y="91"/>
                  </a:cubicBezTo>
                  <a:cubicBezTo>
                    <a:pt x="19" y="126"/>
                    <a:pt x="58" y="168"/>
                    <a:pt x="83" y="187"/>
                  </a:cubicBezTo>
                  <a:cubicBezTo>
                    <a:pt x="84" y="188"/>
                    <a:pt x="86" y="189"/>
                    <a:pt x="88" y="189"/>
                  </a:cubicBezTo>
                  <a:cubicBezTo>
                    <a:pt x="91" y="189"/>
                    <a:pt x="94" y="188"/>
                    <a:pt x="96" y="185"/>
                  </a:cubicBezTo>
                  <a:cubicBezTo>
                    <a:pt x="99" y="181"/>
                    <a:pt x="98" y="175"/>
                    <a:pt x="94" y="172"/>
                  </a:cubicBezTo>
                  <a:cubicBezTo>
                    <a:pt x="72" y="155"/>
                    <a:pt x="36" y="116"/>
                    <a:pt x="25" y="85"/>
                  </a:cubicBezTo>
                  <a:cubicBezTo>
                    <a:pt x="19" y="67"/>
                    <a:pt x="21" y="51"/>
                    <a:pt x="29" y="40"/>
                  </a:cubicBezTo>
                  <a:cubicBezTo>
                    <a:pt x="39" y="26"/>
                    <a:pt x="60" y="19"/>
                    <a:pt x="88" y="19"/>
                  </a:cubicBezTo>
                  <a:cubicBezTo>
                    <a:pt x="105" y="19"/>
                    <a:pt x="105" y="19"/>
                    <a:pt x="105" y="19"/>
                  </a:cubicBezTo>
                  <a:cubicBezTo>
                    <a:pt x="105" y="140"/>
                    <a:pt x="105" y="140"/>
                    <a:pt x="105" y="140"/>
                  </a:cubicBezTo>
                  <a:cubicBezTo>
                    <a:pt x="105" y="227"/>
                    <a:pt x="188" y="278"/>
                    <a:pt x="210" y="290"/>
                  </a:cubicBezTo>
                  <a:cubicBezTo>
                    <a:pt x="210" y="290"/>
                    <a:pt x="210" y="291"/>
                    <a:pt x="210" y="291"/>
                  </a:cubicBezTo>
                  <a:cubicBezTo>
                    <a:pt x="210" y="324"/>
                    <a:pt x="210" y="324"/>
                    <a:pt x="210" y="324"/>
                  </a:cubicBezTo>
                  <a:cubicBezTo>
                    <a:pt x="210" y="329"/>
                    <a:pt x="214" y="333"/>
                    <a:pt x="219" y="333"/>
                  </a:cubicBezTo>
                  <a:cubicBezTo>
                    <a:pt x="225" y="333"/>
                    <a:pt x="229" y="329"/>
                    <a:pt x="229" y="324"/>
                  </a:cubicBezTo>
                  <a:cubicBezTo>
                    <a:pt x="229" y="291"/>
                    <a:pt x="229" y="291"/>
                    <a:pt x="229" y="291"/>
                  </a:cubicBezTo>
                  <a:cubicBezTo>
                    <a:pt x="229" y="291"/>
                    <a:pt x="229" y="290"/>
                    <a:pt x="229" y="290"/>
                  </a:cubicBezTo>
                  <a:cubicBezTo>
                    <a:pt x="253" y="278"/>
                    <a:pt x="347" y="227"/>
                    <a:pt x="347" y="140"/>
                  </a:cubicBezTo>
                  <a:cubicBezTo>
                    <a:pt x="347" y="19"/>
                    <a:pt x="347" y="19"/>
                    <a:pt x="347" y="19"/>
                  </a:cubicBezTo>
                  <a:cubicBezTo>
                    <a:pt x="363" y="19"/>
                    <a:pt x="363" y="19"/>
                    <a:pt x="363" y="19"/>
                  </a:cubicBezTo>
                  <a:cubicBezTo>
                    <a:pt x="392" y="19"/>
                    <a:pt x="413" y="26"/>
                    <a:pt x="423" y="40"/>
                  </a:cubicBezTo>
                  <a:cubicBezTo>
                    <a:pt x="431" y="51"/>
                    <a:pt x="432" y="67"/>
                    <a:pt x="427" y="85"/>
                  </a:cubicBezTo>
                  <a:cubicBezTo>
                    <a:pt x="419" y="109"/>
                    <a:pt x="378" y="156"/>
                    <a:pt x="358" y="172"/>
                  </a:cubicBezTo>
                  <a:cubicBezTo>
                    <a:pt x="354" y="175"/>
                    <a:pt x="353" y="181"/>
                    <a:pt x="356" y="185"/>
                  </a:cubicBezTo>
                  <a:cubicBezTo>
                    <a:pt x="358" y="188"/>
                    <a:pt x="361" y="189"/>
                    <a:pt x="363" y="189"/>
                  </a:cubicBezTo>
                  <a:cubicBezTo>
                    <a:pt x="365" y="189"/>
                    <a:pt x="368" y="188"/>
                    <a:pt x="369" y="187"/>
                  </a:cubicBezTo>
                  <a:cubicBezTo>
                    <a:pt x="392" y="169"/>
                    <a:pt x="435" y="119"/>
                    <a:pt x="444" y="91"/>
                  </a:cubicBezTo>
                  <a:cubicBezTo>
                    <a:pt x="452" y="67"/>
                    <a:pt x="450" y="46"/>
                    <a:pt x="438" y="29"/>
                  </a:cubicBezTo>
                  <a:close/>
                  <a:moveTo>
                    <a:pt x="328" y="140"/>
                  </a:moveTo>
                  <a:cubicBezTo>
                    <a:pt x="328" y="217"/>
                    <a:pt x="240" y="264"/>
                    <a:pt x="220" y="274"/>
                  </a:cubicBezTo>
                  <a:cubicBezTo>
                    <a:pt x="201" y="264"/>
                    <a:pt x="124" y="217"/>
                    <a:pt x="124" y="140"/>
                  </a:cubicBezTo>
                  <a:cubicBezTo>
                    <a:pt x="124" y="19"/>
                    <a:pt x="124" y="19"/>
                    <a:pt x="124" y="19"/>
                  </a:cubicBezTo>
                  <a:cubicBezTo>
                    <a:pt x="328" y="19"/>
                    <a:pt x="328" y="19"/>
                    <a:pt x="328" y="19"/>
                  </a:cubicBezTo>
                  <a:lnTo>
                    <a:pt x="328" y="140"/>
                  </a:lnTo>
                  <a:close/>
                </a:path>
              </a:pathLst>
            </a:custGeom>
            <a:solidFill>
              <a:schemeClr val="l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Arial"/>
                <a:ea typeface="Arial"/>
                <a:cs typeface="Arial"/>
                <a:sym typeface="Arial"/>
              </a:endParaRPr>
            </a:p>
          </p:txBody>
        </p:sp>
        <p:sp>
          <p:nvSpPr>
            <p:cNvPr id="990" name="Google Shape;990;p67"/>
            <p:cNvSpPr/>
            <p:nvPr/>
          </p:nvSpPr>
          <p:spPr>
            <a:xfrm>
              <a:off x="4849814" y="3403601"/>
              <a:ext cx="201613" cy="58738"/>
            </a:xfrm>
            <a:custGeom>
              <a:rect b="b" l="l" r="r" t="t"/>
              <a:pathLst>
                <a:path extrusionOk="0" h="58" w="202">
                  <a:moveTo>
                    <a:pt x="173" y="0"/>
                  </a:moveTo>
                  <a:cubicBezTo>
                    <a:pt x="29" y="0"/>
                    <a:pt x="29" y="0"/>
                    <a:pt x="29" y="0"/>
                  </a:cubicBezTo>
                  <a:cubicBezTo>
                    <a:pt x="13" y="0"/>
                    <a:pt x="0" y="13"/>
                    <a:pt x="0" y="29"/>
                  </a:cubicBezTo>
                  <a:cubicBezTo>
                    <a:pt x="0" y="49"/>
                    <a:pt x="0" y="49"/>
                    <a:pt x="0" y="49"/>
                  </a:cubicBezTo>
                  <a:cubicBezTo>
                    <a:pt x="0" y="54"/>
                    <a:pt x="4" y="58"/>
                    <a:pt x="10" y="58"/>
                  </a:cubicBezTo>
                  <a:cubicBezTo>
                    <a:pt x="193" y="58"/>
                    <a:pt x="193" y="58"/>
                    <a:pt x="193" y="58"/>
                  </a:cubicBezTo>
                  <a:cubicBezTo>
                    <a:pt x="198" y="58"/>
                    <a:pt x="202" y="54"/>
                    <a:pt x="202" y="49"/>
                  </a:cubicBezTo>
                  <a:cubicBezTo>
                    <a:pt x="202" y="30"/>
                    <a:pt x="202" y="30"/>
                    <a:pt x="202" y="30"/>
                  </a:cubicBezTo>
                  <a:cubicBezTo>
                    <a:pt x="202" y="14"/>
                    <a:pt x="190" y="0"/>
                    <a:pt x="173" y="0"/>
                  </a:cubicBezTo>
                  <a:close/>
                  <a:moveTo>
                    <a:pt x="184" y="40"/>
                  </a:moveTo>
                  <a:cubicBezTo>
                    <a:pt x="19" y="40"/>
                    <a:pt x="19" y="40"/>
                    <a:pt x="19" y="40"/>
                  </a:cubicBezTo>
                  <a:cubicBezTo>
                    <a:pt x="19" y="29"/>
                    <a:pt x="19" y="29"/>
                    <a:pt x="19" y="29"/>
                  </a:cubicBezTo>
                  <a:cubicBezTo>
                    <a:pt x="19" y="23"/>
                    <a:pt x="23" y="19"/>
                    <a:pt x="29" y="19"/>
                  </a:cubicBezTo>
                  <a:cubicBezTo>
                    <a:pt x="173" y="19"/>
                    <a:pt x="173" y="19"/>
                    <a:pt x="173" y="19"/>
                  </a:cubicBezTo>
                  <a:cubicBezTo>
                    <a:pt x="179" y="19"/>
                    <a:pt x="184" y="24"/>
                    <a:pt x="184" y="30"/>
                  </a:cubicBezTo>
                  <a:lnTo>
                    <a:pt x="184" y="40"/>
                  </a:lnTo>
                  <a:close/>
                </a:path>
              </a:pathLst>
            </a:custGeom>
            <a:solidFill>
              <a:schemeClr val="l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Arial"/>
                <a:ea typeface="Arial"/>
                <a:cs typeface="Arial"/>
                <a:sym typeface="Arial"/>
              </a:endParaRPr>
            </a:p>
          </p:txBody>
        </p:sp>
      </p:grpSp>
      <p:grpSp>
        <p:nvGrpSpPr>
          <p:cNvPr id="991" name="Google Shape;991;p67"/>
          <p:cNvGrpSpPr/>
          <p:nvPr/>
        </p:nvGrpSpPr>
        <p:grpSpPr>
          <a:xfrm>
            <a:off x="4173755" y="3938972"/>
            <a:ext cx="289303" cy="279833"/>
            <a:chOff x="6324601" y="1004888"/>
            <a:chExt cx="436563" cy="422275"/>
          </a:xfrm>
        </p:grpSpPr>
        <p:sp>
          <p:nvSpPr>
            <p:cNvPr id="992" name="Google Shape;992;p67"/>
            <p:cNvSpPr/>
            <p:nvPr/>
          </p:nvSpPr>
          <p:spPr>
            <a:xfrm>
              <a:off x="6389689" y="1122363"/>
              <a:ext cx="96838" cy="17463"/>
            </a:xfrm>
            <a:custGeom>
              <a:rect b="b" l="l" r="r" t="t"/>
              <a:pathLst>
                <a:path extrusionOk="0" h="18" w="98">
                  <a:moveTo>
                    <a:pt x="10" y="18"/>
                  </a:moveTo>
                  <a:cubicBezTo>
                    <a:pt x="88" y="18"/>
                    <a:pt x="88" y="18"/>
                    <a:pt x="88" y="18"/>
                  </a:cubicBezTo>
                  <a:cubicBezTo>
                    <a:pt x="93" y="18"/>
                    <a:pt x="98" y="14"/>
                    <a:pt x="98" y="9"/>
                  </a:cubicBezTo>
                  <a:cubicBezTo>
                    <a:pt x="98" y="4"/>
                    <a:pt x="93" y="0"/>
                    <a:pt x="88" y="0"/>
                  </a:cubicBezTo>
                  <a:cubicBezTo>
                    <a:pt x="10" y="0"/>
                    <a:pt x="10" y="0"/>
                    <a:pt x="10" y="0"/>
                  </a:cubicBezTo>
                  <a:cubicBezTo>
                    <a:pt x="5" y="0"/>
                    <a:pt x="0" y="4"/>
                    <a:pt x="0" y="9"/>
                  </a:cubicBezTo>
                  <a:cubicBezTo>
                    <a:pt x="0" y="14"/>
                    <a:pt x="5" y="18"/>
                    <a:pt x="10" y="18"/>
                  </a:cubicBezTo>
                  <a:close/>
                </a:path>
              </a:pathLst>
            </a:custGeom>
            <a:solidFill>
              <a:schemeClr val="l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Arial"/>
                <a:ea typeface="Arial"/>
                <a:cs typeface="Arial"/>
                <a:sym typeface="Arial"/>
              </a:endParaRPr>
            </a:p>
          </p:txBody>
        </p:sp>
        <p:sp>
          <p:nvSpPr>
            <p:cNvPr id="993" name="Google Shape;993;p67"/>
            <p:cNvSpPr/>
            <p:nvPr/>
          </p:nvSpPr>
          <p:spPr>
            <a:xfrm>
              <a:off x="6389689" y="1330326"/>
              <a:ext cx="187325" cy="19050"/>
            </a:xfrm>
            <a:custGeom>
              <a:rect b="b" l="l" r="r" t="t"/>
              <a:pathLst>
                <a:path extrusionOk="0" h="19" w="189">
                  <a:moveTo>
                    <a:pt x="180" y="0"/>
                  </a:moveTo>
                  <a:cubicBezTo>
                    <a:pt x="10" y="0"/>
                    <a:pt x="10" y="0"/>
                    <a:pt x="10" y="0"/>
                  </a:cubicBezTo>
                  <a:cubicBezTo>
                    <a:pt x="5" y="0"/>
                    <a:pt x="0" y="4"/>
                    <a:pt x="0" y="10"/>
                  </a:cubicBezTo>
                  <a:cubicBezTo>
                    <a:pt x="0" y="15"/>
                    <a:pt x="5" y="19"/>
                    <a:pt x="10" y="19"/>
                  </a:cubicBezTo>
                  <a:cubicBezTo>
                    <a:pt x="180" y="19"/>
                    <a:pt x="180" y="19"/>
                    <a:pt x="180" y="19"/>
                  </a:cubicBezTo>
                  <a:cubicBezTo>
                    <a:pt x="185" y="19"/>
                    <a:pt x="189" y="15"/>
                    <a:pt x="189" y="10"/>
                  </a:cubicBezTo>
                  <a:cubicBezTo>
                    <a:pt x="189" y="4"/>
                    <a:pt x="185" y="0"/>
                    <a:pt x="180" y="0"/>
                  </a:cubicBezTo>
                  <a:close/>
                </a:path>
              </a:pathLst>
            </a:custGeom>
            <a:solidFill>
              <a:schemeClr val="l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Arial"/>
                <a:ea typeface="Arial"/>
                <a:cs typeface="Arial"/>
                <a:sym typeface="Arial"/>
              </a:endParaRPr>
            </a:p>
          </p:txBody>
        </p:sp>
        <p:sp>
          <p:nvSpPr>
            <p:cNvPr id="994" name="Google Shape;994;p67"/>
            <p:cNvSpPr/>
            <p:nvPr/>
          </p:nvSpPr>
          <p:spPr>
            <a:xfrm>
              <a:off x="6324601" y="1004888"/>
              <a:ext cx="436563" cy="422275"/>
            </a:xfrm>
            <a:custGeom>
              <a:rect b="b" l="l" r="r" t="t"/>
              <a:pathLst>
                <a:path extrusionOk="0" h="425" w="439">
                  <a:moveTo>
                    <a:pt x="435" y="395"/>
                  </a:moveTo>
                  <a:cubicBezTo>
                    <a:pt x="333" y="294"/>
                    <a:pt x="333" y="294"/>
                    <a:pt x="333" y="294"/>
                  </a:cubicBezTo>
                  <a:cubicBezTo>
                    <a:pt x="349" y="278"/>
                    <a:pt x="359" y="256"/>
                    <a:pt x="359" y="232"/>
                  </a:cubicBezTo>
                  <a:cubicBezTo>
                    <a:pt x="359" y="201"/>
                    <a:pt x="344" y="174"/>
                    <a:pt x="320" y="158"/>
                  </a:cubicBezTo>
                  <a:cubicBezTo>
                    <a:pt x="320" y="127"/>
                    <a:pt x="320" y="127"/>
                    <a:pt x="320" y="127"/>
                  </a:cubicBezTo>
                  <a:cubicBezTo>
                    <a:pt x="320" y="127"/>
                    <a:pt x="320" y="127"/>
                    <a:pt x="320" y="127"/>
                  </a:cubicBezTo>
                  <a:cubicBezTo>
                    <a:pt x="320" y="126"/>
                    <a:pt x="320" y="126"/>
                    <a:pt x="320" y="125"/>
                  </a:cubicBezTo>
                  <a:cubicBezTo>
                    <a:pt x="320" y="125"/>
                    <a:pt x="320" y="125"/>
                    <a:pt x="320" y="125"/>
                  </a:cubicBezTo>
                  <a:cubicBezTo>
                    <a:pt x="320" y="124"/>
                    <a:pt x="319" y="124"/>
                    <a:pt x="319" y="124"/>
                  </a:cubicBezTo>
                  <a:cubicBezTo>
                    <a:pt x="319" y="123"/>
                    <a:pt x="319" y="123"/>
                    <a:pt x="319" y="123"/>
                  </a:cubicBezTo>
                  <a:cubicBezTo>
                    <a:pt x="319" y="123"/>
                    <a:pt x="319" y="122"/>
                    <a:pt x="318" y="122"/>
                  </a:cubicBezTo>
                  <a:cubicBezTo>
                    <a:pt x="318" y="122"/>
                    <a:pt x="318" y="122"/>
                    <a:pt x="318" y="122"/>
                  </a:cubicBezTo>
                  <a:cubicBezTo>
                    <a:pt x="318" y="121"/>
                    <a:pt x="318" y="121"/>
                    <a:pt x="318" y="121"/>
                  </a:cubicBezTo>
                  <a:cubicBezTo>
                    <a:pt x="213" y="3"/>
                    <a:pt x="213" y="3"/>
                    <a:pt x="213" y="3"/>
                  </a:cubicBezTo>
                  <a:cubicBezTo>
                    <a:pt x="213" y="3"/>
                    <a:pt x="213" y="3"/>
                    <a:pt x="212" y="3"/>
                  </a:cubicBezTo>
                  <a:cubicBezTo>
                    <a:pt x="212" y="2"/>
                    <a:pt x="212" y="2"/>
                    <a:pt x="212" y="2"/>
                  </a:cubicBezTo>
                  <a:cubicBezTo>
                    <a:pt x="212" y="2"/>
                    <a:pt x="212" y="2"/>
                    <a:pt x="211" y="1"/>
                  </a:cubicBezTo>
                  <a:cubicBezTo>
                    <a:pt x="211" y="1"/>
                    <a:pt x="211" y="1"/>
                    <a:pt x="211" y="1"/>
                  </a:cubicBezTo>
                  <a:cubicBezTo>
                    <a:pt x="210" y="1"/>
                    <a:pt x="210" y="1"/>
                    <a:pt x="210" y="0"/>
                  </a:cubicBezTo>
                  <a:cubicBezTo>
                    <a:pt x="209" y="0"/>
                    <a:pt x="209" y="0"/>
                    <a:pt x="209" y="0"/>
                  </a:cubicBezTo>
                  <a:cubicBezTo>
                    <a:pt x="209" y="0"/>
                    <a:pt x="208" y="0"/>
                    <a:pt x="208" y="0"/>
                  </a:cubicBezTo>
                  <a:cubicBezTo>
                    <a:pt x="208" y="0"/>
                    <a:pt x="207" y="0"/>
                    <a:pt x="207" y="0"/>
                  </a:cubicBezTo>
                  <a:cubicBezTo>
                    <a:pt x="207" y="0"/>
                    <a:pt x="206" y="0"/>
                    <a:pt x="206" y="0"/>
                  </a:cubicBezTo>
                  <a:cubicBezTo>
                    <a:pt x="206" y="0"/>
                    <a:pt x="206" y="0"/>
                    <a:pt x="206" y="0"/>
                  </a:cubicBezTo>
                  <a:cubicBezTo>
                    <a:pt x="22" y="0"/>
                    <a:pt x="22" y="0"/>
                    <a:pt x="22" y="0"/>
                  </a:cubicBezTo>
                  <a:cubicBezTo>
                    <a:pt x="10" y="0"/>
                    <a:pt x="0" y="10"/>
                    <a:pt x="0" y="22"/>
                  </a:cubicBezTo>
                  <a:cubicBezTo>
                    <a:pt x="0" y="402"/>
                    <a:pt x="0" y="402"/>
                    <a:pt x="0" y="402"/>
                  </a:cubicBezTo>
                  <a:cubicBezTo>
                    <a:pt x="0" y="414"/>
                    <a:pt x="10" y="425"/>
                    <a:pt x="22" y="425"/>
                  </a:cubicBezTo>
                  <a:cubicBezTo>
                    <a:pt x="297" y="425"/>
                    <a:pt x="297" y="425"/>
                    <a:pt x="297" y="425"/>
                  </a:cubicBezTo>
                  <a:cubicBezTo>
                    <a:pt x="310" y="425"/>
                    <a:pt x="320" y="414"/>
                    <a:pt x="320" y="402"/>
                  </a:cubicBezTo>
                  <a:cubicBezTo>
                    <a:pt x="320" y="307"/>
                    <a:pt x="320" y="307"/>
                    <a:pt x="320" y="307"/>
                  </a:cubicBezTo>
                  <a:cubicBezTo>
                    <a:pt x="422" y="409"/>
                    <a:pt x="422" y="409"/>
                    <a:pt x="422" y="409"/>
                  </a:cubicBezTo>
                  <a:cubicBezTo>
                    <a:pt x="424" y="411"/>
                    <a:pt x="426" y="411"/>
                    <a:pt x="428" y="411"/>
                  </a:cubicBezTo>
                  <a:cubicBezTo>
                    <a:pt x="431" y="411"/>
                    <a:pt x="433" y="411"/>
                    <a:pt x="435" y="409"/>
                  </a:cubicBezTo>
                  <a:cubicBezTo>
                    <a:pt x="439" y="405"/>
                    <a:pt x="439" y="399"/>
                    <a:pt x="435" y="395"/>
                  </a:cubicBezTo>
                  <a:close/>
                  <a:moveTo>
                    <a:pt x="340" y="232"/>
                  </a:moveTo>
                  <a:cubicBezTo>
                    <a:pt x="340" y="270"/>
                    <a:pt x="309" y="301"/>
                    <a:pt x="271" y="301"/>
                  </a:cubicBezTo>
                  <a:cubicBezTo>
                    <a:pt x="233" y="301"/>
                    <a:pt x="202" y="270"/>
                    <a:pt x="202" y="232"/>
                  </a:cubicBezTo>
                  <a:cubicBezTo>
                    <a:pt x="202" y="194"/>
                    <a:pt x="233" y="162"/>
                    <a:pt x="271" y="162"/>
                  </a:cubicBezTo>
                  <a:cubicBezTo>
                    <a:pt x="309" y="162"/>
                    <a:pt x="340" y="194"/>
                    <a:pt x="340" y="232"/>
                  </a:cubicBezTo>
                  <a:close/>
                  <a:moveTo>
                    <a:pt x="215" y="34"/>
                  </a:moveTo>
                  <a:cubicBezTo>
                    <a:pt x="290" y="118"/>
                    <a:pt x="290" y="118"/>
                    <a:pt x="290" y="118"/>
                  </a:cubicBezTo>
                  <a:cubicBezTo>
                    <a:pt x="219" y="118"/>
                    <a:pt x="219" y="118"/>
                    <a:pt x="219" y="118"/>
                  </a:cubicBezTo>
                  <a:cubicBezTo>
                    <a:pt x="218" y="117"/>
                    <a:pt x="215" y="114"/>
                    <a:pt x="215" y="111"/>
                  </a:cubicBezTo>
                  <a:lnTo>
                    <a:pt x="215" y="34"/>
                  </a:lnTo>
                  <a:close/>
                  <a:moveTo>
                    <a:pt x="297" y="406"/>
                  </a:moveTo>
                  <a:cubicBezTo>
                    <a:pt x="22" y="406"/>
                    <a:pt x="22" y="406"/>
                    <a:pt x="22" y="406"/>
                  </a:cubicBezTo>
                  <a:cubicBezTo>
                    <a:pt x="20" y="406"/>
                    <a:pt x="19" y="404"/>
                    <a:pt x="19" y="402"/>
                  </a:cubicBezTo>
                  <a:cubicBezTo>
                    <a:pt x="19" y="22"/>
                    <a:pt x="19" y="22"/>
                    <a:pt x="19" y="22"/>
                  </a:cubicBezTo>
                  <a:cubicBezTo>
                    <a:pt x="19" y="20"/>
                    <a:pt x="20" y="18"/>
                    <a:pt x="22" y="18"/>
                  </a:cubicBezTo>
                  <a:cubicBezTo>
                    <a:pt x="196" y="18"/>
                    <a:pt x="196" y="18"/>
                    <a:pt x="196" y="18"/>
                  </a:cubicBezTo>
                  <a:cubicBezTo>
                    <a:pt x="196" y="111"/>
                    <a:pt x="196" y="111"/>
                    <a:pt x="196" y="111"/>
                  </a:cubicBezTo>
                  <a:cubicBezTo>
                    <a:pt x="196" y="123"/>
                    <a:pt x="206" y="136"/>
                    <a:pt x="219" y="136"/>
                  </a:cubicBezTo>
                  <a:cubicBezTo>
                    <a:pt x="301" y="136"/>
                    <a:pt x="301" y="136"/>
                    <a:pt x="301" y="136"/>
                  </a:cubicBezTo>
                  <a:cubicBezTo>
                    <a:pt x="301" y="149"/>
                    <a:pt x="301" y="149"/>
                    <a:pt x="301" y="149"/>
                  </a:cubicBezTo>
                  <a:cubicBezTo>
                    <a:pt x="292" y="146"/>
                    <a:pt x="282" y="144"/>
                    <a:pt x="271" y="144"/>
                  </a:cubicBezTo>
                  <a:cubicBezTo>
                    <a:pt x="247" y="144"/>
                    <a:pt x="225" y="154"/>
                    <a:pt x="209" y="170"/>
                  </a:cubicBezTo>
                  <a:cubicBezTo>
                    <a:pt x="75" y="170"/>
                    <a:pt x="75" y="170"/>
                    <a:pt x="75" y="170"/>
                  </a:cubicBezTo>
                  <a:cubicBezTo>
                    <a:pt x="70" y="170"/>
                    <a:pt x="65" y="174"/>
                    <a:pt x="65" y="179"/>
                  </a:cubicBezTo>
                  <a:cubicBezTo>
                    <a:pt x="65" y="185"/>
                    <a:pt x="70" y="189"/>
                    <a:pt x="75" y="189"/>
                  </a:cubicBezTo>
                  <a:cubicBezTo>
                    <a:pt x="195" y="189"/>
                    <a:pt x="195" y="189"/>
                    <a:pt x="195" y="189"/>
                  </a:cubicBezTo>
                  <a:cubicBezTo>
                    <a:pt x="189" y="199"/>
                    <a:pt x="185" y="210"/>
                    <a:pt x="184" y="222"/>
                  </a:cubicBezTo>
                  <a:cubicBezTo>
                    <a:pt x="75" y="222"/>
                    <a:pt x="75" y="222"/>
                    <a:pt x="75" y="222"/>
                  </a:cubicBezTo>
                  <a:cubicBezTo>
                    <a:pt x="70" y="222"/>
                    <a:pt x="65" y="227"/>
                    <a:pt x="65" y="232"/>
                  </a:cubicBezTo>
                  <a:cubicBezTo>
                    <a:pt x="65" y="237"/>
                    <a:pt x="70" y="241"/>
                    <a:pt x="75" y="241"/>
                  </a:cubicBezTo>
                  <a:cubicBezTo>
                    <a:pt x="184" y="241"/>
                    <a:pt x="184" y="241"/>
                    <a:pt x="184" y="241"/>
                  </a:cubicBezTo>
                  <a:cubicBezTo>
                    <a:pt x="185" y="253"/>
                    <a:pt x="189" y="265"/>
                    <a:pt x="195" y="275"/>
                  </a:cubicBezTo>
                  <a:cubicBezTo>
                    <a:pt x="75" y="275"/>
                    <a:pt x="75" y="275"/>
                    <a:pt x="75" y="275"/>
                  </a:cubicBezTo>
                  <a:cubicBezTo>
                    <a:pt x="70" y="275"/>
                    <a:pt x="65" y="279"/>
                    <a:pt x="65" y="284"/>
                  </a:cubicBezTo>
                  <a:cubicBezTo>
                    <a:pt x="65" y="289"/>
                    <a:pt x="70" y="294"/>
                    <a:pt x="75" y="294"/>
                  </a:cubicBezTo>
                  <a:cubicBezTo>
                    <a:pt x="209" y="294"/>
                    <a:pt x="209" y="294"/>
                    <a:pt x="209" y="294"/>
                  </a:cubicBezTo>
                  <a:cubicBezTo>
                    <a:pt x="225" y="310"/>
                    <a:pt x="247" y="320"/>
                    <a:pt x="271" y="320"/>
                  </a:cubicBezTo>
                  <a:cubicBezTo>
                    <a:pt x="282" y="320"/>
                    <a:pt x="292" y="318"/>
                    <a:pt x="301" y="314"/>
                  </a:cubicBezTo>
                  <a:cubicBezTo>
                    <a:pt x="301" y="402"/>
                    <a:pt x="301" y="402"/>
                    <a:pt x="301" y="402"/>
                  </a:cubicBezTo>
                  <a:cubicBezTo>
                    <a:pt x="301" y="404"/>
                    <a:pt x="300" y="406"/>
                    <a:pt x="297" y="406"/>
                  </a:cubicBezTo>
                  <a:close/>
                </a:path>
              </a:pathLst>
            </a:custGeom>
            <a:solidFill>
              <a:schemeClr val="l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Arial"/>
                <a:ea typeface="Arial"/>
                <a:cs typeface="Arial"/>
                <a:sym typeface="Arial"/>
              </a:endParaRPr>
            </a:p>
          </p:txBody>
        </p:sp>
      </p:grpSp>
      <p:sp>
        <p:nvSpPr>
          <p:cNvPr id="995" name="Google Shape;995;p67"/>
          <p:cNvSpPr txBox="1"/>
          <p:nvPr>
            <p:ph idx="1" type="body"/>
          </p:nvPr>
        </p:nvSpPr>
        <p:spPr>
          <a:xfrm>
            <a:off x="2118752" y="4452366"/>
            <a:ext cx="1739583" cy="254646"/>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96" name="Google Shape;996;p67"/>
          <p:cNvSpPr txBox="1"/>
          <p:nvPr>
            <p:ph idx="2" type="body"/>
          </p:nvPr>
        </p:nvSpPr>
        <p:spPr>
          <a:xfrm>
            <a:off x="4577554" y="3960085"/>
            <a:ext cx="1761662" cy="258719"/>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97" name="Google Shape;997;p67"/>
          <p:cNvSpPr txBox="1"/>
          <p:nvPr>
            <p:ph idx="3" type="body"/>
          </p:nvPr>
        </p:nvSpPr>
        <p:spPr>
          <a:xfrm>
            <a:off x="7066932" y="3448149"/>
            <a:ext cx="1761662" cy="258719"/>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98" name="Google Shape;998;p67"/>
          <p:cNvSpPr txBox="1"/>
          <p:nvPr>
            <p:ph idx="4" type="body"/>
          </p:nvPr>
        </p:nvSpPr>
        <p:spPr>
          <a:xfrm>
            <a:off x="9499297" y="2971838"/>
            <a:ext cx="1761662" cy="258719"/>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99" name="Google Shape;999;p67"/>
          <p:cNvSpPr txBox="1"/>
          <p:nvPr>
            <p:ph idx="5" type="body"/>
          </p:nvPr>
        </p:nvSpPr>
        <p:spPr>
          <a:xfrm>
            <a:off x="2072794" y="5009687"/>
            <a:ext cx="1785541" cy="864640"/>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00" name="Google Shape;1000;p67"/>
          <p:cNvSpPr txBox="1"/>
          <p:nvPr>
            <p:ph idx="6" type="body"/>
          </p:nvPr>
        </p:nvSpPr>
        <p:spPr>
          <a:xfrm>
            <a:off x="4579309" y="4487962"/>
            <a:ext cx="1785541" cy="864640"/>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01" name="Google Shape;1001;p67"/>
          <p:cNvSpPr txBox="1"/>
          <p:nvPr>
            <p:ph idx="7" type="body"/>
          </p:nvPr>
        </p:nvSpPr>
        <p:spPr>
          <a:xfrm>
            <a:off x="7066932" y="4001472"/>
            <a:ext cx="1785541" cy="864640"/>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02" name="Google Shape;1002;p67"/>
          <p:cNvSpPr txBox="1"/>
          <p:nvPr>
            <p:ph idx="8" type="body"/>
          </p:nvPr>
        </p:nvSpPr>
        <p:spPr>
          <a:xfrm>
            <a:off x="9516833" y="3509831"/>
            <a:ext cx="1785541" cy="864640"/>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03" name="Google Shape;1003;p67"/>
          <p:cNvSpPr txBox="1"/>
          <p:nvPr>
            <p:ph idx="9" type="body"/>
          </p:nvPr>
        </p:nvSpPr>
        <p:spPr>
          <a:xfrm>
            <a:off x="558140" y="658898"/>
            <a:ext cx="11251271" cy="609074"/>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004" name="Google Shape;1004;p67"/>
          <p:cNvSpPr txBox="1"/>
          <p:nvPr>
            <p:ph idx="13" type="body"/>
          </p:nvPr>
        </p:nvSpPr>
        <p:spPr>
          <a:xfrm>
            <a:off x="558140" y="302372"/>
            <a:ext cx="11251271"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1005" name="Google Shape;1005;p67"/>
          <p:cNvCxnSpPr/>
          <p:nvPr/>
        </p:nvCxnSpPr>
        <p:spPr>
          <a:xfrm rot="10800000">
            <a:off x="379412" y="261553"/>
            <a:ext cx="0" cy="1006419"/>
          </a:xfrm>
          <a:prstGeom prst="straightConnector1">
            <a:avLst/>
          </a:prstGeom>
          <a:noFill/>
          <a:ln cap="flat" cmpd="sng" w="38100">
            <a:solidFill>
              <a:schemeClr val="dk2"/>
            </a:solidFill>
            <a:prstDash val="solid"/>
            <a:round/>
            <a:headEnd len="sm" w="sm" type="none"/>
            <a:tailEnd len="sm" w="sm" type="none"/>
          </a:ln>
        </p:spPr>
      </p:cxnSp>
    </p:spTree>
  </p:cSld>
  <p:clrMapOvr>
    <a:masterClrMapping/>
  </p:clrMapOvr>
  <p:transition spd="slow">
    <p:fade thruBlk="1"/>
  </p:transition>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tEunSLZHniQ=">
    <p:spTree>
      <p:nvGrpSpPr>
        <p:cNvPr id="1006" name="Shape 1006"/>
        <p:cNvGrpSpPr/>
        <p:nvPr/>
      </p:nvGrpSpPr>
      <p:grpSpPr>
        <a:xfrm>
          <a:off x="0" y="0"/>
          <a:ext cx="0" cy="0"/>
          <a:chOff x="0" y="0"/>
          <a:chExt cx="0" cy="0"/>
        </a:xfrm>
      </p:grpSpPr>
      <p:cxnSp>
        <p:nvCxnSpPr>
          <p:cNvPr id="1007" name="Google Shape;1007;p68"/>
          <p:cNvCxnSpPr/>
          <p:nvPr/>
        </p:nvCxnSpPr>
        <p:spPr>
          <a:xfrm>
            <a:off x="5329725" y="3092872"/>
            <a:ext cx="0" cy="357519"/>
          </a:xfrm>
          <a:prstGeom prst="straightConnector1">
            <a:avLst/>
          </a:prstGeom>
          <a:noFill/>
          <a:ln cap="flat" cmpd="sng" w="38100">
            <a:solidFill>
              <a:srgbClr val="0501A3"/>
            </a:solidFill>
            <a:prstDash val="solid"/>
            <a:round/>
            <a:headEnd len="sm" w="sm" type="none"/>
            <a:tailEnd len="sm" w="sm" type="none"/>
          </a:ln>
        </p:spPr>
      </p:cxnSp>
      <p:cxnSp>
        <p:nvCxnSpPr>
          <p:cNvPr id="1008" name="Google Shape;1008;p68"/>
          <p:cNvCxnSpPr/>
          <p:nvPr/>
        </p:nvCxnSpPr>
        <p:spPr>
          <a:xfrm>
            <a:off x="10359746" y="3092872"/>
            <a:ext cx="0" cy="357519"/>
          </a:xfrm>
          <a:prstGeom prst="straightConnector1">
            <a:avLst/>
          </a:prstGeom>
          <a:noFill/>
          <a:ln cap="flat" cmpd="sng" w="38100">
            <a:solidFill>
              <a:srgbClr val="0501A3"/>
            </a:solidFill>
            <a:prstDash val="solid"/>
            <a:round/>
            <a:headEnd len="sm" w="sm" type="none"/>
            <a:tailEnd len="sm" w="sm" type="none"/>
          </a:ln>
        </p:spPr>
      </p:cxnSp>
      <p:cxnSp>
        <p:nvCxnSpPr>
          <p:cNvPr id="1009" name="Google Shape;1009;p68"/>
          <p:cNvCxnSpPr/>
          <p:nvPr/>
        </p:nvCxnSpPr>
        <p:spPr>
          <a:xfrm>
            <a:off x="7844735" y="3092872"/>
            <a:ext cx="0" cy="357519"/>
          </a:xfrm>
          <a:prstGeom prst="straightConnector1">
            <a:avLst/>
          </a:prstGeom>
          <a:noFill/>
          <a:ln cap="flat" cmpd="sng" w="38100">
            <a:solidFill>
              <a:srgbClr val="0501A3"/>
            </a:solidFill>
            <a:prstDash val="solid"/>
            <a:round/>
            <a:headEnd len="sm" w="sm" type="none"/>
            <a:tailEnd len="sm" w="sm" type="none"/>
          </a:ln>
        </p:spPr>
      </p:cxnSp>
      <p:sp>
        <p:nvSpPr>
          <p:cNvPr id="1010" name="Google Shape;1010;p68"/>
          <p:cNvSpPr txBox="1"/>
          <p:nvPr/>
        </p:nvSpPr>
        <p:spPr>
          <a:xfrm>
            <a:off x="4338628" y="4552336"/>
            <a:ext cx="954368" cy="15388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accent2"/>
                </a:solidFill>
                <a:latin typeface="Arial"/>
                <a:ea typeface="Arial"/>
                <a:cs typeface="Arial"/>
                <a:sym typeface="Arial"/>
              </a:rPr>
              <a:t>HMTL/ CSS</a:t>
            </a:r>
            <a:endParaRPr b="0" i="0" sz="1400" u="none" cap="none" strike="noStrike">
              <a:solidFill>
                <a:srgbClr val="000000"/>
              </a:solidFill>
              <a:latin typeface="Arial"/>
              <a:ea typeface="Arial"/>
              <a:cs typeface="Arial"/>
              <a:sym typeface="Arial"/>
            </a:endParaRPr>
          </a:p>
        </p:txBody>
      </p:sp>
      <p:sp>
        <p:nvSpPr>
          <p:cNvPr id="1011" name="Google Shape;1011;p68"/>
          <p:cNvSpPr txBox="1"/>
          <p:nvPr/>
        </p:nvSpPr>
        <p:spPr>
          <a:xfrm>
            <a:off x="4338628" y="4990261"/>
            <a:ext cx="954368" cy="15388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accent2"/>
                </a:solidFill>
                <a:latin typeface="Arial"/>
                <a:ea typeface="Arial"/>
                <a:cs typeface="Arial"/>
                <a:sym typeface="Arial"/>
              </a:rPr>
              <a:t>jQuery/ PHP</a:t>
            </a:r>
            <a:endParaRPr b="0" i="0" sz="1400" u="none" cap="none" strike="noStrike">
              <a:solidFill>
                <a:srgbClr val="000000"/>
              </a:solidFill>
              <a:latin typeface="Arial"/>
              <a:ea typeface="Arial"/>
              <a:cs typeface="Arial"/>
              <a:sym typeface="Arial"/>
            </a:endParaRPr>
          </a:p>
        </p:txBody>
      </p:sp>
      <p:cxnSp>
        <p:nvCxnSpPr>
          <p:cNvPr id="1012" name="Google Shape;1012;p68"/>
          <p:cNvCxnSpPr/>
          <p:nvPr/>
        </p:nvCxnSpPr>
        <p:spPr>
          <a:xfrm>
            <a:off x="4338628" y="4760883"/>
            <a:ext cx="1982193" cy="7692"/>
          </a:xfrm>
          <a:prstGeom prst="straightConnector1">
            <a:avLst/>
          </a:prstGeom>
          <a:noFill/>
          <a:ln cap="flat" cmpd="sng" w="76200">
            <a:solidFill>
              <a:schemeClr val="accent6"/>
            </a:solidFill>
            <a:prstDash val="solid"/>
            <a:round/>
            <a:headEnd len="sm" w="sm" type="none"/>
            <a:tailEnd len="sm" w="sm" type="none"/>
          </a:ln>
        </p:spPr>
      </p:cxnSp>
      <p:cxnSp>
        <p:nvCxnSpPr>
          <p:cNvPr id="1013" name="Google Shape;1013;p68"/>
          <p:cNvCxnSpPr/>
          <p:nvPr/>
        </p:nvCxnSpPr>
        <p:spPr>
          <a:xfrm>
            <a:off x="4338628" y="4760883"/>
            <a:ext cx="1654210" cy="12839"/>
          </a:xfrm>
          <a:prstGeom prst="straightConnector1">
            <a:avLst/>
          </a:prstGeom>
          <a:noFill/>
          <a:ln cap="flat" cmpd="sng" w="76200">
            <a:solidFill>
              <a:schemeClr val="accent1"/>
            </a:solidFill>
            <a:prstDash val="solid"/>
            <a:round/>
            <a:headEnd len="sm" w="sm" type="none"/>
            <a:tailEnd len="sm" w="sm" type="none"/>
          </a:ln>
        </p:spPr>
      </p:cxnSp>
      <p:cxnSp>
        <p:nvCxnSpPr>
          <p:cNvPr id="1014" name="Google Shape;1014;p68"/>
          <p:cNvCxnSpPr/>
          <p:nvPr/>
        </p:nvCxnSpPr>
        <p:spPr>
          <a:xfrm>
            <a:off x="4338628" y="5198808"/>
            <a:ext cx="1982193" cy="7692"/>
          </a:xfrm>
          <a:prstGeom prst="straightConnector1">
            <a:avLst/>
          </a:prstGeom>
          <a:noFill/>
          <a:ln cap="flat" cmpd="sng" w="76200">
            <a:solidFill>
              <a:schemeClr val="accent6"/>
            </a:solidFill>
            <a:prstDash val="solid"/>
            <a:round/>
            <a:headEnd len="sm" w="sm" type="none"/>
            <a:tailEnd len="sm" w="sm" type="none"/>
          </a:ln>
        </p:spPr>
      </p:cxnSp>
      <p:cxnSp>
        <p:nvCxnSpPr>
          <p:cNvPr id="1015" name="Google Shape;1015;p68"/>
          <p:cNvCxnSpPr/>
          <p:nvPr/>
        </p:nvCxnSpPr>
        <p:spPr>
          <a:xfrm>
            <a:off x="4338628" y="5198808"/>
            <a:ext cx="1353343" cy="5956"/>
          </a:xfrm>
          <a:prstGeom prst="straightConnector1">
            <a:avLst/>
          </a:prstGeom>
          <a:noFill/>
          <a:ln cap="flat" cmpd="sng" w="76200">
            <a:solidFill>
              <a:schemeClr val="accent1"/>
            </a:solidFill>
            <a:prstDash val="solid"/>
            <a:round/>
            <a:headEnd len="sm" w="sm" type="none"/>
            <a:tailEnd len="sm" w="sm" type="none"/>
          </a:ln>
        </p:spPr>
      </p:cxnSp>
      <p:cxnSp>
        <p:nvCxnSpPr>
          <p:cNvPr id="1016" name="Google Shape;1016;p68"/>
          <p:cNvCxnSpPr/>
          <p:nvPr/>
        </p:nvCxnSpPr>
        <p:spPr>
          <a:xfrm>
            <a:off x="4338628" y="5636732"/>
            <a:ext cx="1982193" cy="7692"/>
          </a:xfrm>
          <a:prstGeom prst="straightConnector1">
            <a:avLst/>
          </a:prstGeom>
          <a:noFill/>
          <a:ln cap="flat" cmpd="sng" w="76200">
            <a:solidFill>
              <a:schemeClr val="accent6"/>
            </a:solidFill>
            <a:prstDash val="solid"/>
            <a:round/>
            <a:headEnd len="sm" w="sm" type="none"/>
            <a:tailEnd len="sm" w="sm" type="none"/>
          </a:ln>
        </p:spPr>
      </p:cxnSp>
      <p:cxnSp>
        <p:nvCxnSpPr>
          <p:cNvPr id="1017" name="Google Shape;1017;p68"/>
          <p:cNvCxnSpPr/>
          <p:nvPr/>
        </p:nvCxnSpPr>
        <p:spPr>
          <a:xfrm>
            <a:off x="4338628" y="5636732"/>
            <a:ext cx="833157" cy="4735"/>
          </a:xfrm>
          <a:prstGeom prst="straightConnector1">
            <a:avLst/>
          </a:prstGeom>
          <a:noFill/>
          <a:ln cap="flat" cmpd="sng" w="76200">
            <a:solidFill>
              <a:schemeClr val="accent1"/>
            </a:solidFill>
            <a:prstDash val="solid"/>
            <a:round/>
            <a:headEnd len="sm" w="sm" type="none"/>
            <a:tailEnd len="sm" w="sm" type="none"/>
          </a:ln>
        </p:spPr>
      </p:cxnSp>
      <p:sp>
        <p:nvSpPr>
          <p:cNvPr id="1018" name="Google Shape;1018;p68"/>
          <p:cNvSpPr txBox="1"/>
          <p:nvPr/>
        </p:nvSpPr>
        <p:spPr>
          <a:xfrm>
            <a:off x="4338628" y="5428185"/>
            <a:ext cx="954368" cy="15388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accent2"/>
                </a:solidFill>
                <a:latin typeface="Arial"/>
                <a:ea typeface="Arial"/>
                <a:cs typeface="Arial"/>
                <a:sym typeface="Arial"/>
              </a:rPr>
              <a:t>Photoshop</a:t>
            </a:r>
            <a:endParaRPr b="0" i="0" sz="1400" u="none" cap="none" strike="noStrike">
              <a:solidFill>
                <a:srgbClr val="000000"/>
              </a:solidFill>
              <a:latin typeface="Arial"/>
              <a:ea typeface="Arial"/>
              <a:cs typeface="Arial"/>
              <a:sym typeface="Arial"/>
            </a:endParaRPr>
          </a:p>
        </p:txBody>
      </p:sp>
      <p:sp>
        <p:nvSpPr>
          <p:cNvPr id="1019" name="Google Shape;1019;p68"/>
          <p:cNvSpPr txBox="1"/>
          <p:nvPr/>
        </p:nvSpPr>
        <p:spPr>
          <a:xfrm>
            <a:off x="5947591" y="4521022"/>
            <a:ext cx="373230" cy="169277"/>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100"/>
              <a:buFont typeface="Arial"/>
              <a:buNone/>
            </a:pPr>
            <a:r>
              <a:rPr b="0" i="0" lang="en-US" sz="1100" u="none" cap="none" strike="noStrike">
                <a:solidFill>
                  <a:schemeClr val="accent1"/>
                </a:solidFill>
                <a:latin typeface="Arial"/>
                <a:ea typeface="Arial"/>
                <a:cs typeface="Arial"/>
                <a:sym typeface="Arial"/>
              </a:rPr>
              <a:t>85%</a:t>
            </a:r>
            <a:endParaRPr b="0" i="0" sz="1400" u="none" cap="none" strike="noStrike">
              <a:solidFill>
                <a:srgbClr val="000000"/>
              </a:solidFill>
              <a:latin typeface="Arial"/>
              <a:ea typeface="Arial"/>
              <a:cs typeface="Arial"/>
              <a:sym typeface="Arial"/>
            </a:endParaRPr>
          </a:p>
        </p:txBody>
      </p:sp>
      <p:sp>
        <p:nvSpPr>
          <p:cNvPr id="1020" name="Google Shape;1020;p68"/>
          <p:cNvSpPr txBox="1"/>
          <p:nvPr/>
        </p:nvSpPr>
        <p:spPr>
          <a:xfrm>
            <a:off x="5947591" y="4958947"/>
            <a:ext cx="373230" cy="169277"/>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100"/>
              <a:buFont typeface="Arial"/>
              <a:buNone/>
            </a:pPr>
            <a:r>
              <a:rPr b="0" i="0" lang="en-US" sz="1100" u="none" cap="none" strike="noStrike">
                <a:solidFill>
                  <a:schemeClr val="accent1"/>
                </a:solidFill>
                <a:latin typeface="Arial"/>
                <a:ea typeface="Arial"/>
                <a:cs typeface="Arial"/>
                <a:sym typeface="Arial"/>
              </a:rPr>
              <a:t>70%</a:t>
            </a:r>
            <a:endParaRPr b="0" i="0" sz="1400" u="none" cap="none" strike="noStrike">
              <a:solidFill>
                <a:srgbClr val="000000"/>
              </a:solidFill>
              <a:latin typeface="Arial"/>
              <a:ea typeface="Arial"/>
              <a:cs typeface="Arial"/>
              <a:sym typeface="Arial"/>
            </a:endParaRPr>
          </a:p>
        </p:txBody>
      </p:sp>
      <p:sp>
        <p:nvSpPr>
          <p:cNvPr id="1021" name="Google Shape;1021;p68"/>
          <p:cNvSpPr txBox="1"/>
          <p:nvPr/>
        </p:nvSpPr>
        <p:spPr>
          <a:xfrm>
            <a:off x="5947591" y="5396871"/>
            <a:ext cx="373230" cy="169277"/>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100"/>
              <a:buFont typeface="Arial"/>
              <a:buNone/>
            </a:pPr>
            <a:r>
              <a:rPr b="0" i="0" lang="en-US" sz="1100" u="none" cap="none" strike="noStrike">
                <a:solidFill>
                  <a:schemeClr val="accent1"/>
                </a:solidFill>
                <a:latin typeface="Arial"/>
                <a:ea typeface="Arial"/>
                <a:cs typeface="Arial"/>
                <a:sym typeface="Arial"/>
              </a:rPr>
              <a:t>40%</a:t>
            </a:r>
            <a:endParaRPr b="0" i="0" sz="1400" u="none" cap="none" strike="noStrike">
              <a:solidFill>
                <a:srgbClr val="000000"/>
              </a:solidFill>
              <a:latin typeface="Arial"/>
              <a:ea typeface="Arial"/>
              <a:cs typeface="Arial"/>
              <a:sym typeface="Arial"/>
            </a:endParaRPr>
          </a:p>
        </p:txBody>
      </p:sp>
      <p:sp>
        <p:nvSpPr>
          <p:cNvPr id="1022" name="Google Shape;1022;p68"/>
          <p:cNvSpPr txBox="1"/>
          <p:nvPr/>
        </p:nvSpPr>
        <p:spPr>
          <a:xfrm>
            <a:off x="6853638" y="4552336"/>
            <a:ext cx="954368" cy="15388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accent2"/>
                </a:solidFill>
                <a:latin typeface="Arial"/>
                <a:ea typeface="Arial"/>
                <a:cs typeface="Arial"/>
                <a:sym typeface="Arial"/>
              </a:rPr>
              <a:t>HMTL/ CSS</a:t>
            </a:r>
            <a:endParaRPr b="0" i="0" sz="1400" u="none" cap="none" strike="noStrike">
              <a:solidFill>
                <a:srgbClr val="000000"/>
              </a:solidFill>
              <a:latin typeface="Arial"/>
              <a:ea typeface="Arial"/>
              <a:cs typeface="Arial"/>
              <a:sym typeface="Arial"/>
            </a:endParaRPr>
          </a:p>
        </p:txBody>
      </p:sp>
      <p:sp>
        <p:nvSpPr>
          <p:cNvPr id="1023" name="Google Shape;1023;p68"/>
          <p:cNvSpPr txBox="1"/>
          <p:nvPr/>
        </p:nvSpPr>
        <p:spPr>
          <a:xfrm>
            <a:off x="6853638" y="4990261"/>
            <a:ext cx="954368" cy="15388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accent2"/>
                </a:solidFill>
                <a:latin typeface="Arial"/>
                <a:ea typeface="Arial"/>
                <a:cs typeface="Arial"/>
                <a:sym typeface="Arial"/>
              </a:rPr>
              <a:t>jQuery/ PHP</a:t>
            </a:r>
            <a:endParaRPr b="0" i="0" sz="1400" u="none" cap="none" strike="noStrike">
              <a:solidFill>
                <a:srgbClr val="000000"/>
              </a:solidFill>
              <a:latin typeface="Arial"/>
              <a:ea typeface="Arial"/>
              <a:cs typeface="Arial"/>
              <a:sym typeface="Arial"/>
            </a:endParaRPr>
          </a:p>
        </p:txBody>
      </p:sp>
      <p:cxnSp>
        <p:nvCxnSpPr>
          <p:cNvPr id="1024" name="Google Shape;1024;p68"/>
          <p:cNvCxnSpPr/>
          <p:nvPr/>
        </p:nvCxnSpPr>
        <p:spPr>
          <a:xfrm>
            <a:off x="6853638" y="4760883"/>
            <a:ext cx="1982193" cy="7692"/>
          </a:xfrm>
          <a:prstGeom prst="straightConnector1">
            <a:avLst/>
          </a:prstGeom>
          <a:noFill/>
          <a:ln cap="flat" cmpd="sng" w="76200">
            <a:solidFill>
              <a:schemeClr val="accent6"/>
            </a:solidFill>
            <a:prstDash val="solid"/>
            <a:round/>
            <a:headEnd len="sm" w="sm" type="none"/>
            <a:tailEnd len="sm" w="sm" type="none"/>
          </a:ln>
        </p:spPr>
      </p:cxnSp>
      <p:cxnSp>
        <p:nvCxnSpPr>
          <p:cNvPr id="1025" name="Google Shape;1025;p68"/>
          <p:cNvCxnSpPr/>
          <p:nvPr/>
        </p:nvCxnSpPr>
        <p:spPr>
          <a:xfrm>
            <a:off x="6853638" y="4760883"/>
            <a:ext cx="991096" cy="7692"/>
          </a:xfrm>
          <a:prstGeom prst="straightConnector1">
            <a:avLst/>
          </a:prstGeom>
          <a:noFill/>
          <a:ln cap="flat" cmpd="sng" w="76200">
            <a:solidFill>
              <a:schemeClr val="accent1"/>
            </a:solidFill>
            <a:prstDash val="solid"/>
            <a:round/>
            <a:headEnd len="sm" w="sm" type="none"/>
            <a:tailEnd len="sm" w="sm" type="none"/>
          </a:ln>
        </p:spPr>
      </p:cxnSp>
      <p:cxnSp>
        <p:nvCxnSpPr>
          <p:cNvPr id="1026" name="Google Shape;1026;p68"/>
          <p:cNvCxnSpPr/>
          <p:nvPr/>
        </p:nvCxnSpPr>
        <p:spPr>
          <a:xfrm>
            <a:off x="6853638" y="5198808"/>
            <a:ext cx="1982193" cy="7692"/>
          </a:xfrm>
          <a:prstGeom prst="straightConnector1">
            <a:avLst/>
          </a:prstGeom>
          <a:noFill/>
          <a:ln cap="flat" cmpd="sng" w="76200">
            <a:solidFill>
              <a:schemeClr val="accent6"/>
            </a:solidFill>
            <a:prstDash val="solid"/>
            <a:round/>
            <a:headEnd len="sm" w="sm" type="none"/>
            <a:tailEnd len="sm" w="sm" type="none"/>
          </a:ln>
        </p:spPr>
      </p:cxnSp>
      <p:cxnSp>
        <p:nvCxnSpPr>
          <p:cNvPr id="1027" name="Google Shape;1027;p68"/>
          <p:cNvCxnSpPr/>
          <p:nvPr/>
        </p:nvCxnSpPr>
        <p:spPr>
          <a:xfrm>
            <a:off x="6853638" y="5198808"/>
            <a:ext cx="1225421" cy="5393"/>
          </a:xfrm>
          <a:prstGeom prst="straightConnector1">
            <a:avLst/>
          </a:prstGeom>
          <a:noFill/>
          <a:ln cap="flat" cmpd="sng" w="76200">
            <a:solidFill>
              <a:schemeClr val="accent1"/>
            </a:solidFill>
            <a:prstDash val="solid"/>
            <a:round/>
            <a:headEnd len="sm" w="sm" type="none"/>
            <a:tailEnd len="sm" w="sm" type="none"/>
          </a:ln>
        </p:spPr>
      </p:cxnSp>
      <p:cxnSp>
        <p:nvCxnSpPr>
          <p:cNvPr id="1028" name="Google Shape;1028;p68"/>
          <p:cNvCxnSpPr/>
          <p:nvPr/>
        </p:nvCxnSpPr>
        <p:spPr>
          <a:xfrm>
            <a:off x="6853638" y="5636732"/>
            <a:ext cx="1982193" cy="7692"/>
          </a:xfrm>
          <a:prstGeom prst="straightConnector1">
            <a:avLst/>
          </a:prstGeom>
          <a:noFill/>
          <a:ln cap="flat" cmpd="sng" w="76200">
            <a:solidFill>
              <a:schemeClr val="accent6"/>
            </a:solidFill>
            <a:prstDash val="solid"/>
            <a:round/>
            <a:headEnd len="sm" w="sm" type="none"/>
            <a:tailEnd len="sm" w="sm" type="none"/>
          </a:ln>
        </p:spPr>
      </p:cxnSp>
      <p:cxnSp>
        <p:nvCxnSpPr>
          <p:cNvPr id="1029" name="Google Shape;1029;p68"/>
          <p:cNvCxnSpPr/>
          <p:nvPr/>
        </p:nvCxnSpPr>
        <p:spPr>
          <a:xfrm>
            <a:off x="6853638" y="5636732"/>
            <a:ext cx="1353343" cy="7692"/>
          </a:xfrm>
          <a:prstGeom prst="straightConnector1">
            <a:avLst/>
          </a:prstGeom>
          <a:noFill/>
          <a:ln cap="flat" cmpd="sng" w="76200">
            <a:solidFill>
              <a:schemeClr val="accent1"/>
            </a:solidFill>
            <a:prstDash val="solid"/>
            <a:round/>
            <a:headEnd len="sm" w="sm" type="none"/>
            <a:tailEnd len="sm" w="sm" type="none"/>
          </a:ln>
        </p:spPr>
      </p:cxnSp>
      <p:sp>
        <p:nvSpPr>
          <p:cNvPr id="1030" name="Google Shape;1030;p68"/>
          <p:cNvSpPr txBox="1"/>
          <p:nvPr/>
        </p:nvSpPr>
        <p:spPr>
          <a:xfrm>
            <a:off x="6853638" y="5428185"/>
            <a:ext cx="954368" cy="15388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accent2"/>
                </a:solidFill>
                <a:latin typeface="Arial"/>
                <a:ea typeface="Arial"/>
                <a:cs typeface="Arial"/>
                <a:sym typeface="Arial"/>
              </a:rPr>
              <a:t>Photoshop</a:t>
            </a:r>
            <a:endParaRPr b="0" i="0" sz="1400" u="none" cap="none" strike="noStrike">
              <a:solidFill>
                <a:srgbClr val="000000"/>
              </a:solidFill>
              <a:latin typeface="Arial"/>
              <a:ea typeface="Arial"/>
              <a:cs typeface="Arial"/>
              <a:sym typeface="Arial"/>
            </a:endParaRPr>
          </a:p>
        </p:txBody>
      </p:sp>
      <p:sp>
        <p:nvSpPr>
          <p:cNvPr id="1031" name="Google Shape;1031;p68"/>
          <p:cNvSpPr txBox="1"/>
          <p:nvPr/>
        </p:nvSpPr>
        <p:spPr>
          <a:xfrm>
            <a:off x="8462601" y="4521022"/>
            <a:ext cx="373230" cy="169277"/>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100"/>
              <a:buFont typeface="Arial"/>
              <a:buNone/>
            </a:pPr>
            <a:r>
              <a:rPr b="0" i="0" lang="en-US" sz="1100" u="none" cap="none" strike="noStrike">
                <a:solidFill>
                  <a:schemeClr val="accent1"/>
                </a:solidFill>
                <a:latin typeface="Arial"/>
                <a:ea typeface="Arial"/>
                <a:cs typeface="Arial"/>
                <a:sym typeface="Arial"/>
              </a:rPr>
              <a:t>52%</a:t>
            </a:r>
            <a:endParaRPr b="0" i="0" sz="1400" u="none" cap="none" strike="noStrike">
              <a:solidFill>
                <a:srgbClr val="000000"/>
              </a:solidFill>
              <a:latin typeface="Arial"/>
              <a:ea typeface="Arial"/>
              <a:cs typeface="Arial"/>
              <a:sym typeface="Arial"/>
            </a:endParaRPr>
          </a:p>
        </p:txBody>
      </p:sp>
      <p:sp>
        <p:nvSpPr>
          <p:cNvPr id="1032" name="Google Shape;1032;p68"/>
          <p:cNvSpPr txBox="1"/>
          <p:nvPr/>
        </p:nvSpPr>
        <p:spPr>
          <a:xfrm>
            <a:off x="8462601" y="4958947"/>
            <a:ext cx="373230" cy="169277"/>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100"/>
              <a:buFont typeface="Arial"/>
              <a:buNone/>
            </a:pPr>
            <a:r>
              <a:rPr b="0" i="0" lang="en-US" sz="1100" u="none" cap="none" strike="noStrike">
                <a:solidFill>
                  <a:schemeClr val="accent1"/>
                </a:solidFill>
                <a:latin typeface="Arial"/>
                <a:ea typeface="Arial"/>
                <a:cs typeface="Arial"/>
                <a:sym typeface="Arial"/>
              </a:rPr>
              <a:t>65%</a:t>
            </a:r>
            <a:endParaRPr b="0" i="0" sz="1400" u="none" cap="none" strike="noStrike">
              <a:solidFill>
                <a:srgbClr val="000000"/>
              </a:solidFill>
              <a:latin typeface="Arial"/>
              <a:ea typeface="Arial"/>
              <a:cs typeface="Arial"/>
              <a:sym typeface="Arial"/>
            </a:endParaRPr>
          </a:p>
        </p:txBody>
      </p:sp>
      <p:sp>
        <p:nvSpPr>
          <p:cNvPr id="1033" name="Google Shape;1033;p68"/>
          <p:cNvSpPr txBox="1"/>
          <p:nvPr/>
        </p:nvSpPr>
        <p:spPr>
          <a:xfrm>
            <a:off x="8462601" y="5396871"/>
            <a:ext cx="373230" cy="169277"/>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100"/>
              <a:buFont typeface="Arial"/>
              <a:buNone/>
            </a:pPr>
            <a:r>
              <a:rPr b="0" i="0" lang="en-US" sz="1100" u="none" cap="none" strike="noStrike">
                <a:solidFill>
                  <a:schemeClr val="accent1"/>
                </a:solidFill>
                <a:latin typeface="Arial"/>
                <a:ea typeface="Arial"/>
                <a:cs typeface="Arial"/>
                <a:sym typeface="Arial"/>
              </a:rPr>
              <a:t>73%</a:t>
            </a:r>
            <a:endParaRPr b="0" i="0" sz="1400" u="none" cap="none" strike="noStrike">
              <a:solidFill>
                <a:srgbClr val="000000"/>
              </a:solidFill>
              <a:latin typeface="Arial"/>
              <a:ea typeface="Arial"/>
              <a:cs typeface="Arial"/>
              <a:sym typeface="Arial"/>
            </a:endParaRPr>
          </a:p>
        </p:txBody>
      </p:sp>
      <p:sp>
        <p:nvSpPr>
          <p:cNvPr id="1034" name="Google Shape;1034;p68"/>
          <p:cNvSpPr txBox="1"/>
          <p:nvPr/>
        </p:nvSpPr>
        <p:spPr>
          <a:xfrm>
            <a:off x="9368649" y="4552335"/>
            <a:ext cx="954368" cy="15388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accent2"/>
                </a:solidFill>
                <a:latin typeface="Arial"/>
                <a:ea typeface="Arial"/>
                <a:cs typeface="Arial"/>
                <a:sym typeface="Arial"/>
              </a:rPr>
              <a:t>HMTL/ CSS</a:t>
            </a:r>
            <a:endParaRPr b="0" i="0" sz="1400" u="none" cap="none" strike="noStrike">
              <a:solidFill>
                <a:srgbClr val="000000"/>
              </a:solidFill>
              <a:latin typeface="Arial"/>
              <a:ea typeface="Arial"/>
              <a:cs typeface="Arial"/>
              <a:sym typeface="Arial"/>
            </a:endParaRPr>
          </a:p>
        </p:txBody>
      </p:sp>
      <p:sp>
        <p:nvSpPr>
          <p:cNvPr id="1035" name="Google Shape;1035;p68"/>
          <p:cNvSpPr txBox="1"/>
          <p:nvPr/>
        </p:nvSpPr>
        <p:spPr>
          <a:xfrm>
            <a:off x="9368649" y="4990260"/>
            <a:ext cx="954368" cy="15388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accent2"/>
                </a:solidFill>
                <a:latin typeface="Arial"/>
                <a:ea typeface="Arial"/>
                <a:cs typeface="Arial"/>
                <a:sym typeface="Arial"/>
              </a:rPr>
              <a:t>jQuery/ PHP</a:t>
            </a:r>
            <a:endParaRPr b="0" i="0" sz="1400" u="none" cap="none" strike="noStrike">
              <a:solidFill>
                <a:srgbClr val="000000"/>
              </a:solidFill>
              <a:latin typeface="Arial"/>
              <a:ea typeface="Arial"/>
              <a:cs typeface="Arial"/>
              <a:sym typeface="Arial"/>
            </a:endParaRPr>
          </a:p>
        </p:txBody>
      </p:sp>
      <p:cxnSp>
        <p:nvCxnSpPr>
          <p:cNvPr id="1036" name="Google Shape;1036;p68"/>
          <p:cNvCxnSpPr/>
          <p:nvPr/>
        </p:nvCxnSpPr>
        <p:spPr>
          <a:xfrm>
            <a:off x="9368649" y="4760882"/>
            <a:ext cx="1982193" cy="7692"/>
          </a:xfrm>
          <a:prstGeom prst="straightConnector1">
            <a:avLst/>
          </a:prstGeom>
          <a:noFill/>
          <a:ln cap="flat" cmpd="sng" w="76200">
            <a:solidFill>
              <a:schemeClr val="accent6"/>
            </a:solidFill>
            <a:prstDash val="solid"/>
            <a:round/>
            <a:headEnd len="sm" w="sm" type="none"/>
            <a:tailEnd len="sm" w="sm" type="none"/>
          </a:ln>
        </p:spPr>
      </p:cxnSp>
      <p:cxnSp>
        <p:nvCxnSpPr>
          <p:cNvPr id="1037" name="Google Shape;1037;p68"/>
          <p:cNvCxnSpPr/>
          <p:nvPr/>
        </p:nvCxnSpPr>
        <p:spPr>
          <a:xfrm>
            <a:off x="9368649" y="4760882"/>
            <a:ext cx="1781162" cy="13824"/>
          </a:xfrm>
          <a:prstGeom prst="straightConnector1">
            <a:avLst/>
          </a:prstGeom>
          <a:noFill/>
          <a:ln cap="flat" cmpd="sng" w="76200">
            <a:solidFill>
              <a:schemeClr val="accent1"/>
            </a:solidFill>
            <a:prstDash val="solid"/>
            <a:round/>
            <a:headEnd len="sm" w="sm" type="none"/>
            <a:tailEnd len="sm" w="sm" type="none"/>
          </a:ln>
        </p:spPr>
      </p:cxnSp>
      <p:cxnSp>
        <p:nvCxnSpPr>
          <p:cNvPr id="1038" name="Google Shape;1038;p68"/>
          <p:cNvCxnSpPr/>
          <p:nvPr/>
        </p:nvCxnSpPr>
        <p:spPr>
          <a:xfrm>
            <a:off x="9368649" y="5198807"/>
            <a:ext cx="1982193" cy="7692"/>
          </a:xfrm>
          <a:prstGeom prst="straightConnector1">
            <a:avLst/>
          </a:prstGeom>
          <a:noFill/>
          <a:ln cap="flat" cmpd="sng" w="76200">
            <a:solidFill>
              <a:schemeClr val="accent6"/>
            </a:solidFill>
            <a:prstDash val="solid"/>
            <a:round/>
            <a:headEnd len="sm" w="sm" type="none"/>
            <a:tailEnd len="sm" w="sm" type="none"/>
          </a:ln>
        </p:spPr>
      </p:cxnSp>
      <p:cxnSp>
        <p:nvCxnSpPr>
          <p:cNvPr id="1039" name="Google Shape;1039;p68"/>
          <p:cNvCxnSpPr/>
          <p:nvPr/>
        </p:nvCxnSpPr>
        <p:spPr>
          <a:xfrm>
            <a:off x="9368649" y="5198807"/>
            <a:ext cx="454358" cy="1999"/>
          </a:xfrm>
          <a:prstGeom prst="straightConnector1">
            <a:avLst/>
          </a:prstGeom>
          <a:noFill/>
          <a:ln cap="flat" cmpd="sng" w="76200">
            <a:solidFill>
              <a:schemeClr val="accent1"/>
            </a:solidFill>
            <a:prstDash val="solid"/>
            <a:round/>
            <a:headEnd len="sm" w="sm" type="none"/>
            <a:tailEnd len="sm" w="sm" type="none"/>
          </a:ln>
        </p:spPr>
      </p:cxnSp>
      <p:cxnSp>
        <p:nvCxnSpPr>
          <p:cNvPr id="1040" name="Google Shape;1040;p68"/>
          <p:cNvCxnSpPr/>
          <p:nvPr/>
        </p:nvCxnSpPr>
        <p:spPr>
          <a:xfrm>
            <a:off x="9368649" y="5636732"/>
            <a:ext cx="1982193" cy="7692"/>
          </a:xfrm>
          <a:prstGeom prst="straightConnector1">
            <a:avLst/>
          </a:prstGeom>
          <a:noFill/>
          <a:ln cap="flat" cmpd="sng" w="76200">
            <a:solidFill>
              <a:schemeClr val="accent6"/>
            </a:solidFill>
            <a:prstDash val="solid"/>
            <a:round/>
            <a:headEnd len="sm" w="sm" type="none"/>
            <a:tailEnd len="sm" w="sm" type="none"/>
          </a:ln>
        </p:spPr>
      </p:cxnSp>
      <p:cxnSp>
        <p:nvCxnSpPr>
          <p:cNvPr id="1041" name="Google Shape;1041;p68"/>
          <p:cNvCxnSpPr/>
          <p:nvPr/>
        </p:nvCxnSpPr>
        <p:spPr>
          <a:xfrm>
            <a:off x="9368649" y="5636732"/>
            <a:ext cx="1827717" cy="10388"/>
          </a:xfrm>
          <a:prstGeom prst="straightConnector1">
            <a:avLst/>
          </a:prstGeom>
          <a:noFill/>
          <a:ln cap="flat" cmpd="sng" w="76200">
            <a:solidFill>
              <a:schemeClr val="accent1"/>
            </a:solidFill>
            <a:prstDash val="solid"/>
            <a:round/>
            <a:headEnd len="sm" w="sm" type="none"/>
            <a:tailEnd len="sm" w="sm" type="none"/>
          </a:ln>
        </p:spPr>
      </p:cxnSp>
      <p:sp>
        <p:nvSpPr>
          <p:cNvPr id="1042" name="Google Shape;1042;p68"/>
          <p:cNvSpPr txBox="1"/>
          <p:nvPr/>
        </p:nvSpPr>
        <p:spPr>
          <a:xfrm>
            <a:off x="9368649" y="5428185"/>
            <a:ext cx="954368" cy="15388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accent2"/>
                </a:solidFill>
                <a:latin typeface="Arial"/>
                <a:ea typeface="Arial"/>
                <a:cs typeface="Arial"/>
                <a:sym typeface="Arial"/>
              </a:rPr>
              <a:t>Photoshop</a:t>
            </a:r>
            <a:endParaRPr b="0" i="0" sz="1400" u="none" cap="none" strike="noStrike">
              <a:solidFill>
                <a:srgbClr val="000000"/>
              </a:solidFill>
              <a:latin typeface="Arial"/>
              <a:ea typeface="Arial"/>
              <a:cs typeface="Arial"/>
              <a:sym typeface="Arial"/>
            </a:endParaRPr>
          </a:p>
        </p:txBody>
      </p:sp>
      <p:sp>
        <p:nvSpPr>
          <p:cNvPr id="1043" name="Google Shape;1043;p68"/>
          <p:cNvSpPr txBox="1"/>
          <p:nvPr/>
        </p:nvSpPr>
        <p:spPr>
          <a:xfrm>
            <a:off x="10977612" y="4521021"/>
            <a:ext cx="373230" cy="169277"/>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100"/>
              <a:buFont typeface="Arial"/>
              <a:buNone/>
            </a:pPr>
            <a:r>
              <a:rPr b="0" i="0" lang="en-US" sz="1100" u="none" cap="none" strike="noStrike">
                <a:solidFill>
                  <a:schemeClr val="accent1"/>
                </a:solidFill>
                <a:latin typeface="Arial"/>
                <a:ea typeface="Arial"/>
                <a:cs typeface="Arial"/>
                <a:sym typeface="Arial"/>
              </a:rPr>
              <a:t>93%</a:t>
            </a:r>
            <a:endParaRPr b="0" i="0" sz="1400" u="none" cap="none" strike="noStrike">
              <a:solidFill>
                <a:srgbClr val="000000"/>
              </a:solidFill>
              <a:latin typeface="Arial"/>
              <a:ea typeface="Arial"/>
              <a:cs typeface="Arial"/>
              <a:sym typeface="Arial"/>
            </a:endParaRPr>
          </a:p>
        </p:txBody>
      </p:sp>
      <p:sp>
        <p:nvSpPr>
          <p:cNvPr id="1044" name="Google Shape;1044;p68"/>
          <p:cNvSpPr txBox="1"/>
          <p:nvPr/>
        </p:nvSpPr>
        <p:spPr>
          <a:xfrm>
            <a:off x="10977612" y="4958946"/>
            <a:ext cx="373230" cy="169277"/>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100"/>
              <a:buFont typeface="Arial"/>
              <a:buNone/>
            </a:pPr>
            <a:r>
              <a:rPr b="0" i="0" lang="en-US" sz="1100" u="none" cap="none" strike="noStrike">
                <a:solidFill>
                  <a:schemeClr val="accent1"/>
                </a:solidFill>
                <a:latin typeface="Arial"/>
                <a:ea typeface="Arial"/>
                <a:cs typeface="Arial"/>
                <a:sym typeface="Arial"/>
              </a:rPr>
              <a:t>20%</a:t>
            </a:r>
            <a:endParaRPr b="0" i="0" sz="1400" u="none" cap="none" strike="noStrike">
              <a:solidFill>
                <a:srgbClr val="000000"/>
              </a:solidFill>
              <a:latin typeface="Arial"/>
              <a:ea typeface="Arial"/>
              <a:cs typeface="Arial"/>
              <a:sym typeface="Arial"/>
            </a:endParaRPr>
          </a:p>
        </p:txBody>
      </p:sp>
      <p:sp>
        <p:nvSpPr>
          <p:cNvPr id="1045" name="Google Shape;1045;p68"/>
          <p:cNvSpPr txBox="1"/>
          <p:nvPr/>
        </p:nvSpPr>
        <p:spPr>
          <a:xfrm>
            <a:off x="10977612" y="5396871"/>
            <a:ext cx="373230" cy="169277"/>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100"/>
              <a:buFont typeface="Arial"/>
              <a:buNone/>
            </a:pPr>
            <a:r>
              <a:rPr b="0" i="0" lang="en-US" sz="1100" u="none" cap="none" strike="noStrike">
                <a:solidFill>
                  <a:schemeClr val="accent1"/>
                </a:solidFill>
                <a:latin typeface="Arial"/>
                <a:ea typeface="Arial"/>
                <a:cs typeface="Arial"/>
                <a:sym typeface="Arial"/>
              </a:rPr>
              <a:t>96%</a:t>
            </a:r>
            <a:endParaRPr b="0" i="0" sz="1400" u="none" cap="none" strike="noStrike">
              <a:solidFill>
                <a:srgbClr val="000000"/>
              </a:solidFill>
              <a:latin typeface="Arial"/>
              <a:ea typeface="Arial"/>
              <a:cs typeface="Arial"/>
              <a:sym typeface="Arial"/>
            </a:endParaRPr>
          </a:p>
        </p:txBody>
      </p:sp>
      <p:sp>
        <p:nvSpPr>
          <p:cNvPr id="1046" name="Google Shape;1046;p68"/>
          <p:cNvSpPr/>
          <p:nvPr>
            <p:ph idx="2" type="pic"/>
          </p:nvPr>
        </p:nvSpPr>
        <p:spPr>
          <a:xfrm>
            <a:off x="4338628" y="823119"/>
            <a:ext cx="1982193" cy="2433810"/>
          </a:xfrm>
          <a:prstGeom prst="rect">
            <a:avLst/>
          </a:prstGeom>
          <a:noFill/>
          <a:ln>
            <a:noFill/>
          </a:ln>
        </p:spPr>
      </p:sp>
      <p:sp>
        <p:nvSpPr>
          <p:cNvPr id="1047" name="Google Shape;1047;p68"/>
          <p:cNvSpPr/>
          <p:nvPr>
            <p:ph idx="3" type="pic"/>
          </p:nvPr>
        </p:nvSpPr>
        <p:spPr>
          <a:xfrm>
            <a:off x="6853639" y="823119"/>
            <a:ext cx="1982193" cy="2433810"/>
          </a:xfrm>
          <a:prstGeom prst="rect">
            <a:avLst/>
          </a:prstGeom>
          <a:noFill/>
          <a:ln>
            <a:noFill/>
          </a:ln>
        </p:spPr>
      </p:sp>
      <p:sp>
        <p:nvSpPr>
          <p:cNvPr id="1048" name="Google Shape;1048;p68"/>
          <p:cNvSpPr/>
          <p:nvPr>
            <p:ph idx="4" type="pic"/>
          </p:nvPr>
        </p:nvSpPr>
        <p:spPr>
          <a:xfrm>
            <a:off x="9368649" y="823119"/>
            <a:ext cx="1982193" cy="2433810"/>
          </a:xfrm>
          <a:prstGeom prst="rect">
            <a:avLst/>
          </a:prstGeom>
          <a:noFill/>
          <a:ln>
            <a:noFill/>
          </a:ln>
        </p:spPr>
      </p:sp>
      <p:sp>
        <p:nvSpPr>
          <p:cNvPr id="1049" name="Google Shape;1049;p68"/>
          <p:cNvSpPr txBox="1"/>
          <p:nvPr>
            <p:ph idx="1" type="body"/>
          </p:nvPr>
        </p:nvSpPr>
        <p:spPr>
          <a:xfrm>
            <a:off x="4338625" y="3611865"/>
            <a:ext cx="1982192" cy="296139"/>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50" name="Google Shape;1050;p68"/>
          <p:cNvSpPr txBox="1"/>
          <p:nvPr>
            <p:ph idx="5" type="body"/>
          </p:nvPr>
        </p:nvSpPr>
        <p:spPr>
          <a:xfrm>
            <a:off x="4338623" y="3913151"/>
            <a:ext cx="1982193" cy="296139"/>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51" name="Google Shape;1051;p68"/>
          <p:cNvSpPr txBox="1"/>
          <p:nvPr>
            <p:ph idx="6" type="body"/>
          </p:nvPr>
        </p:nvSpPr>
        <p:spPr>
          <a:xfrm>
            <a:off x="6853640" y="3611865"/>
            <a:ext cx="1982192" cy="296139"/>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52" name="Google Shape;1052;p68"/>
          <p:cNvSpPr txBox="1"/>
          <p:nvPr>
            <p:ph idx="7" type="body"/>
          </p:nvPr>
        </p:nvSpPr>
        <p:spPr>
          <a:xfrm>
            <a:off x="6853638" y="3913151"/>
            <a:ext cx="1982193" cy="296139"/>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53" name="Google Shape;1053;p68"/>
          <p:cNvSpPr txBox="1"/>
          <p:nvPr>
            <p:ph idx="8" type="body"/>
          </p:nvPr>
        </p:nvSpPr>
        <p:spPr>
          <a:xfrm>
            <a:off x="9368651" y="3608671"/>
            <a:ext cx="1982192" cy="296139"/>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54" name="Google Shape;1054;p68"/>
          <p:cNvSpPr txBox="1"/>
          <p:nvPr>
            <p:ph idx="9" type="body"/>
          </p:nvPr>
        </p:nvSpPr>
        <p:spPr>
          <a:xfrm>
            <a:off x="9368649" y="3909957"/>
            <a:ext cx="1982193" cy="296139"/>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55" name="Google Shape;1055;p68"/>
          <p:cNvSpPr txBox="1"/>
          <p:nvPr>
            <p:ph idx="13" type="body"/>
          </p:nvPr>
        </p:nvSpPr>
        <p:spPr>
          <a:xfrm>
            <a:off x="558142" y="658898"/>
            <a:ext cx="3210946" cy="609074"/>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056" name="Google Shape;1056;p68"/>
          <p:cNvSpPr txBox="1"/>
          <p:nvPr>
            <p:ph idx="14" type="body"/>
          </p:nvPr>
        </p:nvSpPr>
        <p:spPr>
          <a:xfrm>
            <a:off x="558142" y="302372"/>
            <a:ext cx="3210946"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1057" name="Google Shape;1057;p68"/>
          <p:cNvCxnSpPr/>
          <p:nvPr/>
        </p:nvCxnSpPr>
        <p:spPr>
          <a:xfrm rot="10800000">
            <a:off x="379412" y="261553"/>
            <a:ext cx="0" cy="1006419"/>
          </a:xfrm>
          <a:prstGeom prst="straightConnector1">
            <a:avLst/>
          </a:prstGeom>
          <a:noFill/>
          <a:ln cap="flat" cmpd="sng" w="38100">
            <a:solidFill>
              <a:schemeClr val="dk2"/>
            </a:solidFill>
            <a:prstDash val="solid"/>
            <a:round/>
            <a:headEnd len="sm" w="sm" type="none"/>
            <a:tailEnd len="sm" w="sm" type="none"/>
          </a:ln>
        </p:spPr>
      </p:cxnSp>
      <p:sp>
        <p:nvSpPr>
          <p:cNvPr id="1058" name="Google Shape;1058;p68"/>
          <p:cNvSpPr txBox="1"/>
          <p:nvPr>
            <p:ph idx="15" type="body"/>
          </p:nvPr>
        </p:nvSpPr>
        <p:spPr>
          <a:xfrm>
            <a:off x="558141" y="2421916"/>
            <a:ext cx="3210941" cy="3750284"/>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transition spd="slow">
    <p:fade thruBlk="1"/>
  </p:transition>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jQuojMBiD48=">
    <p:spTree>
      <p:nvGrpSpPr>
        <p:cNvPr id="1059" name="Shape 1059"/>
        <p:cNvGrpSpPr/>
        <p:nvPr/>
      </p:nvGrpSpPr>
      <p:grpSpPr>
        <a:xfrm>
          <a:off x="0" y="0"/>
          <a:ext cx="0" cy="0"/>
          <a:chOff x="0" y="0"/>
          <a:chExt cx="0" cy="0"/>
        </a:xfrm>
      </p:grpSpPr>
      <p:sp>
        <p:nvSpPr>
          <p:cNvPr id="1060" name="Google Shape;1060;p69"/>
          <p:cNvSpPr/>
          <p:nvPr/>
        </p:nvSpPr>
        <p:spPr>
          <a:xfrm>
            <a:off x="2826232" y="2120957"/>
            <a:ext cx="1457447" cy="1457447"/>
          </a:xfrm>
          <a:custGeom>
            <a:rect b="b" l="l" r="r" t="t"/>
            <a:pathLst>
              <a:path extrusionOk="0" h="1457447" w="1457447">
                <a:moveTo>
                  <a:pt x="0" y="728724"/>
                </a:moveTo>
                <a:cubicBezTo>
                  <a:pt x="0" y="326261"/>
                  <a:pt x="326261" y="0"/>
                  <a:pt x="728724" y="0"/>
                </a:cubicBezTo>
                <a:cubicBezTo>
                  <a:pt x="1131187" y="0"/>
                  <a:pt x="1457448" y="326261"/>
                  <a:pt x="1457448" y="728724"/>
                </a:cubicBezTo>
                <a:cubicBezTo>
                  <a:pt x="1457448" y="1131187"/>
                  <a:pt x="1131187" y="1457448"/>
                  <a:pt x="728724" y="1457448"/>
                </a:cubicBezTo>
                <a:cubicBezTo>
                  <a:pt x="326261" y="1457448"/>
                  <a:pt x="0" y="1131187"/>
                  <a:pt x="0" y="728724"/>
                </a:cubicBezTo>
                <a:close/>
              </a:path>
            </a:pathLst>
          </a:custGeom>
          <a:solidFill>
            <a:schemeClr val="accent2"/>
          </a:solidFill>
          <a:ln cap="flat" cmpd="sng" w="25400">
            <a:solidFill>
              <a:schemeClr val="lt1"/>
            </a:solidFill>
            <a:prstDash val="solid"/>
            <a:round/>
            <a:headEnd len="sm" w="sm" type="none"/>
            <a:tailEnd len="sm" w="sm" type="none"/>
          </a:ln>
        </p:spPr>
        <p:txBody>
          <a:bodyPr anchorCtr="0" anchor="ctr" bIns="238825" lIns="238825" spcFirstLastPara="1" rIns="238825" wrap="square" tIns="238825">
            <a:noAutofit/>
          </a:bodyPr>
          <a:lstStyle/>
          <a:p>
            <a:pPr indent="0" lvl="0" marL="0" marR="0" rtl="0" algn="ctr">
              <a:lnSpc>
                <a:spcPct val="90000"/>
              </a:lnSpc>
              <a:spcBef>
                <a:spcPts val="0"/>
              </a:spcBef>
              <a:spcAft>
                <a:spcPts val="0"/>
              </a:spcAft>
              <a:buClr>
                <a:schemeClr val="lt1"/>
              </a:buClr>
              <a:buSzPts val="2000"/>
              <a:buFont typeface="Arial"/>
              <a:buNone/>
            </a:pPr>
            <a:r>
              <a:t/>
            </a:r>
            <a:endParaRPr b="0" i="0" sz="2000" u="none" cap="none" strike="noStrike">
              <a:solidFill>
                <a:schemeClr val="accent2"/>
              </a:solidFill>
              <a:latin typeface="Arial"/>
              <a:ea typeface="Arial"/>
              <a:cs typeface="Arial"/>
              <a:sym typeface="Arial"/>
            </a:endParaRPr>
          </a:p>
        </p:txBody>
      </p:sp>
      <p:sp>
        <p:nvSpPr>
          <p:cNvPr id="1061" name="Google Shape;1061;p69"/>
          <p:cNvSpPr/>
          <p:nvPr/>
        </p:nvSpPr>
        <p:spPr>
          <a:xfrm>
            <a:off x="4402024" y="2427021"/>
            <a:ext cx="845319" cy="845319"/>
          </a:xfrm>
          <a:custGeom>
            <a:rect b="b" l="l" r="r" t="t"/>
            <a:pathLst>
              <a:path extrusionOk="0" h="845319" w="845319">
                <a:moveTo>
                  <a:pt x="112047" y="323250"/>
                </a:moveTo>
                <a:lnTo>
                  <a:pt x="323250" y="323250"/>
                </a:lnTo>
                <a:lnTo>
                  <a:pt x="323250" y="112047"/>
                </a:lnTo>
                <a:lnTo>
                  <a:pt x="522069" y="112047"/>
                </a:lnTo>
                <a:lnTo>
                  <a:pt x="522069" y="323250"/>
                </a:lnTo>
                <a:lnTo>
                  <a:pt x="733272" y="323250"/>
                </a:lnTo>
                <a:lnTo>
                  <a:pt x="733272" y="522069"/>
                </a:lnTo>
                <a:lnTo>
                  <a:pt x="522069" y="522069"/>
                </a:lnTo>
                <a:lnTo>
                  <a:pt x="522069" y="733272"/>
                </a:lnTo>
                <a:lnTo>
                  <a:pt x="323250" y="733272"/>
                </a:lnTo>
                <a:lnTo>
                  <a:pt x="323250" y="522069"/>
                </a:lnTo>
                <a:lnTo>
                  <a:pt x="112047" y="522069"/>
                </a:lnTo>
                <a:lnTo>
                  <a:pt x="112047" y="323250"/>
                </a:lnTo>
                <a:close/>
              </a:path>
            </a:pathLst>
          </a:custGeom>
          <a:solidFill>
            <a:srgbClr val="3E38F8"/>
          </a:solidFill>
          <a:ln>
            <a:noFill/>
          </a:ln>
        </p:spPr>
        <p:txBody>
          <a:bodyPr anchorCtr="0" anchor="ctr" bIns="323250" lIns="112025" spcFirstLastPara="1" rIns="112025" wrap="square" tIns="323250">
            <a:noAutofit/>
          </a:bodyPr>
          <a:lstStyle/>
          <a:p>
            <a:pPr indent="0" lvl="0" marL="0" marR="0" rtl="0" algn="ctr">
              <a:lnSpc>
                <a:spcPct val="90000"/>
              </a:lnSpc>
              <a:spcBef>
                <a:spcPts val="0"/>
              </a:spcBef>
              <a:spcAft>
                <a:spcPts val="0"/>
              </a:spcAft>
              <a:buClr>
                <a:srgbClr val="000000"/>
              </a:buClr>
              <a:buSzPts val="1700"/>
              <a:buFont typeface="Arial"/>
              <a:buNone/>
            </a:pPr>
            <a:r>
              <a:t/>
            </a:r>
            <a:endParaRPr b="0" i="0" sz="1700" u="none" cap="none" strike="noStrike">
              <a:solidFill>
                <a:srgbClr val="595959"/>
              </a:solidFill>
              <a:latin typeface="Arial"/>
              <a:ea typeface="Arial"/>
              <a:cs typeface="Arial"/>
              <a:sym typeface="Arial"/>
            </a:endParaRPr>
          </a:p>
        </p:txBody>
      </p:sp>
      <p:sp>
        <p:nvSpPr>
          <p:cNvPr id="1062" name="Google Shape;1062;p69"/>
          <p:cNvSpPr/>
          <p:nvPr/>
        </p:nvSpPr>
        <p:spPr>
          <a:xfrm>
            <a:off x="5365688" y="2120957"/>
            <a:ext cx="1457447" cy="1457447"/>
          </a:xfrm>
          <a:custGeom>
            <a:rect b="b" l="l" r="r" t="t"/>
            <a:pathLst>
              <a:path extrusionOk="0" h="1457447" w="1457447">
                <a:moveTo>
                  <a:pt x="0" y="728724"/>
                </a:moveTo>
                <a:cubicBezTo>
                  <a:pt x="0" y="326261"/>
                  <a:pt x="326261" y="0"/>
                  <a:pt x="728724" y="0"/>
                </a:cubicBezTo>
                <a:cubicBezTo>
                  <a:pt x="1131187" y="0"/>
                  <a:pt x="1457448" y="326261"/>
                  <a:pt x="1457448" y="728724"/>
                </a:cubicBezTo>
                <a:cubicBezTo>
                  <a:pt x="1457448" y="1131187"/>
                  <a:pt x="1131187" y="1457448"/>
                  <a:pt x="728724" y="1457448"/>
                </a:cubicBezTo>
                <a:cubicBezTo>
                  <a:pt x="326261" y="1457448"/>
                  <a:pt x="0" y="1131187"/>
                  <a:pt x="0" y="728724"/>
                </a:cubicBezTo>
                <a:close/>
              </a:path>
            </a:pathLst>
          </a:custGeom>
          <a:solidFill>
            <a:schemeClr val="accent2"/>
          </a:solidFill>
          <a:ln cap="flat" cmpd="sng" w="25400">
            <a:solidFill>
              <a:schemeClr val="lt1"/>
            </a:solidFill>
            <a:prstDash val="solid"/>
            <a:round/>
            <a:headEnd len="sm" w="sm" type="none"/>
            <a:tailEnd len="sm" w="sm" type="none"/>
          </a:ln>
        </p:spPr>
        <p:txBody>
          <a:bodyPr anchorCtr="0" anchor="ctr" bIns="238825" lIns="238825" spcFirstLastPara="1" rIns="238825" wrap="square" tIns="238825">
            <a:noAutofit/>
          </a:bodyPr>
          <a:lstStyle/>
          <a:p>
            <a:pPr indent="0" lvl="0" marL="0" marR="0" rtl="0" algn="ctr">
              <a:lnSpc>
                <a:spcPct val="9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1063" name="Google Shape;1063;p69"/>
          <p:cNvSpPr/>
          <p:nvPr/>
        </p:nvSpPr>
        <p:spPr>
          <a:xfrm>
            <a:off x="6941480" y="2427021"/>
            <a:ext cx="845319" cy="845319"/>
          </a:xfrm>
          <a:custGeom>
            <a:rect b="b" l="l" r="r" t="t"/>
            <a:pathLst>
              <a:path extrusionOk="0" h="845319" w="845319">
                <a:moveTo>
                  <a:pt x="112047" y="174136"/>
                </a:moveTo>
                <a:lnTo>
                  <a:pt x="733272" y="174136"/>
                </a:lnTo>
                <a:lnTo>
                  <a:pt x="733272" y="372955"/>
                </a:lnTo>
                <a:lnTo>
                  <a:pt x="112047" y="372955"/>
                </a:lnTo>
                <a:lnTo>
                  <a:pt x="112047" y="174136"/>
                </a:lnTo>
                <a:close/>
                <a:moveTo>
                  <a:pt x="112047" y="472364"/>
                </a:moveTo>
                <a:lnTo>
                  <a:pt x="733272" y="472364"/>
                </a:lnTo>
                <a:lnTo>
                  <a:pt x="733272" y="671183"/>
                </a:lnTo>
                <a:lnTo>
                  <a:pt x="112047" y="671183"/>
                </a:lnTo>
                <a:lnTo>
                  <a:pt x="112047" y="472364"/>
                </a:lnTo>
                <a:close/>
              </a:path>
            </a:pathLst>
          </a:custGeom>
          <a:solidFill>
            <a:srgbClr val="3E38F8"/>
          </a:solidFill>
          <a:ln>
            <a:noFill/>
          </a:ln>
        </p:spPr>
        <p:txBody>
          <a:bodyPr anchorCtr="0" anchor="ctr" bIns="174125" lIns="112025" spcFirstLastPara="1" rIns="112025" wrap="square" tIns="174125">
            <a:noAutofit/>
          </a:bodyPr>
          <a:lstStyle/>
          <a:p>
            <a:pPr indent="0" lvl="0" marL="0" marR="0" rtl="0" algn="ctr">
              <a:lnSpc>
                <a:spcPct val="90000"/>
              </a:lnSpc>
              <a:spcBef>
                <a:spcPts val="0"/>
              </a:spcBef>
              <a:spcAft>
                <a:spcPts val="0"/>
              </a:spcAft>
              <a:buClr>
                <a:srgbClr val="000000"/>
              </a:buClr>
              <a:buSzPts val="4300"/>
              <a:buFont typeface="Arial"/>
              <a:buNone/>
            </a:pPr>
            <a:r>
              <a:t/>
            </a:r>
            <a:endParaRPr b="0" i="0" sz="4300" u="none" cap="none" strike="noStrike">
              <a:solidFill>
                <a:srgbClr val="595959"/>
              </a:solidFill>
              <a:latin typeface="Arial"/>
              <a:ea typeface="Arial"/>
              <a:cs typeface="Arial"/>
              <a:sym typeface="Arial"/>
            </a:endParaRPr>
          </a:p>
        </p:txBody>
      </p:sp>
      <p:sp>
        <p:nvSpPr>
          <p:cNvPr id="1064" name="Google Shape;1064;p69"/>
          <p:cNvSpPr/>
          <p:nvPr/>
        </p:nvSpPr>
        <p:spPr>
          <a:xfrm>
            <a:off x="7905144" y="2120957"/>
            <a:ext cx="1457447" cy="1457447"/>
          </a:xfrm>
          <a:custGeom>
            <a:rect b="b" l="l" r="r" t="t"/>
            <a:pathLst>
              <a:path extrusionOk="0" h="1457447" w="1457447">
                <a:moveTo>
                  <a:pt x="0" y="728724"/>
                </a:moveTo>
                <a:cubicBezTo>
                  <a:pt x="0" y="326261"/>
                  <a:pt x="326261" y="0"/>
                  <a:pt x="728724" y="0"/>
                </a:cubicBezTo>
                <a:cubicBezTo>
                  <a:pt x="1131187" y="0"/>
                  <a:pt x="1457448" y="326261"/>
                  <a:pt x="1457448" y="728724"/>
                </a:cubicBezTo>
                <a:cubicBezTo>
                  <a:pt x="1457448" y="1131187"/>
                  <a:pt x="1131187" y="1457448"/>
                  <a:pt x="728724" y="1457448"/>
                </a:cubicBezTo>
                <a:cubicBezTo>
                  <a:pt x="326261" y="1457448"/>
                  <a:pt x="0" y="1131187"/>
                  <a:pt x="0" y="728724"/>
                </a:cubicBezTo>
                <a:close/>
              </a:path>
            </a:pathLst>
          </a:custGeom>
          <a:solidFill>
            <a:schemeClr val="accent2"/>
          </a:solidFill>
          <a:ln cap="flat" cmpd="sng" w="25400">
            <a:solidFill>
              <a:schemeClr val="lt1"/>
            </a:solidFill>
            <a:prstDash val="solid"/>
            <a:round/>
            <a:headEnd len="sm" w="sm" type="none"/>
            <a:tailEnd len="sm" w="sm" type="none"/>
          </a:ln>
        </p:spPr>
        <p:txBody>
          <a:bodyPr anchorCtr="0" anchor="ctr" bIns="238825" lIns="238825" spcFirstLastPara="1" rIns="238825" wrap="square" tIns="238825">
            <a:noAutofit/>
          </a:bodyPr>
          <a:lstStyle/>
          <a:p>
            <a:pPr indent="0" lvl="0" marL="0" marR="0" rtl="0" algn="ctr">
              <a:lnSpc>
                <a:spcPct val="9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1065" name="Google Shape;1065;p69"/>
          <p:cNvSpPr txBox="1"/>
          <p:nvPr>
            <p:ph idx="1" type="body"/>
          </p:nvPr>
        </p:nvSpPr>
        <p:spPr>
          <a:xfrm>
            <a:off x="2826232" y="2630961"/>
            <a:ext cx="1457447" cy="493239"/>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66" name="Google Shape;1066;p69"/>
          <p:cNvSpPr txBox="1"/>
          <p:nvPr>
            <p:ph idx="2" type="body"/>
          </p:nvPr>
        </p:nvSpPr>
        <p:spPr>
          <a:xfrm>
            <a:off x="5365688" y="2603060"/>
            <a:ext cx="1457447" cy="493239"/>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67" name="Google Shape;1067;p69"/>
          <p:cNvSpPr txBox="1"/>
          <p:nvPr>
            <p:ph idx="3" type="body"/>
          </p:nvPr>
        </p:nvSpPr>
        <p:spPr>
          <a:xfrm>
            <a:off x="7912522" y="2599102"/>
            <a:ext cx="1457447" cy="493239"/>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68" name="Google Shape;1068;p69"/>
          <p:cNvSpPr txBox="1"/>
          <p:nvPr>
            <p:ph idx="4" type="body"/>
          </p:nvPr>
        </p:nvSpPr>
        <p:spPr>
          <a:xfrm>
            <a:off x="2845912" y="3814416"/>
            <a:ext cx="1495901" cy="1748183"/>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69" name="Google Shape;1069;p69"/>
          <p:cNvSpPr txBox="1"/>
          <p:nvPr>
            <p:ph idx="5" type="body"/>
          </p:nvPr>
        </p:nvSpPr>
        <p:spPr>
          <a:xfrm>
            <a:off x="5344450" y="3814415"/>
            <a:ext cx="1495901" cy="1748183"/>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70" name="Google Shape;1070;p69"/>
          <p:cNvSpPr txBox="1"/>
          <p:nvPr>
            <p:ph idx="6" type="body"/>
          </p:nvPr>
        </p:nvSpPr>
        <p:spPr>
          <a:xfrm>
            <a:off x="7912522" y="3814414"/>
            <a:ext cx="1495901" cy="1748183"/>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71" name="Google Shape;1071;p69"/>
          <p:cNvSpPr txBox="1"/>
          <p:nvPr>
            <p:ph idx="7" type="body"/>
          </p:nvPr>
        </p:nvSpPr>
        <p:spPr>
          <a:xfrm>
            <a:off x="558140" y="658898"/>
            <a:ext cx="11251271" cy="609074"/>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072" name="Google Shape;1072;p69"/>
          <p:cNvSpPr txBox="1"/>
          <p:nvPr>
            <p:ph idx="8" type="body"/>
          </p:nvPr>
        </p:nvSpPr>
        <p:spPr>
          <a:xfrm>
            <a:off x="558140" y="302372"/>
            <a:ext cx="11251271"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1073" name="Google Shape;1073;p69"/>
          <p:cNvCxnSpPr/>
          <p:nvPr/>
        </p:nvCxnSpPr>
        <p:spPr>
          <a:xfrm rot="10800000">
            <a:off x="379412" y="261553"/>
            <a:ext cx="0" cy="1006419"/>
          </a:xfrm>
          <a:prstGeom prst="straightConnector1">
            <a:avLst/>
          </a:prstGeom>
          <a:noFill/>
          <a:ln cap="flat" cmpd="sng" w="38100">
            <a:solidFill>
              <a:schemeClr val="dk2"/>
            </a:solidFill>
            <a:prstDash val="solid"/>
            <a:round/>
            <a:headEnd len="sm" w="sm" type="none"/>
            <a:tailEnd len="sm" w="sm" type="none"/>
          </a:ln>
        </p:spPr>
      </p:cxnSp>
    </p:spTree>
  </p:cSld>
  <p:clrMapOvr>
    <a:masterClrMapping/>
  </p:clrMapOvr>
  <p:transition spd="slow">
    <p:fade thruBlk="1"/>
  </p:transition>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JngH7xhwLhY=">
    <p:spTree>
      <p:nvGrpSpPr>
        <p:cNvPr id="1074" name="Shape 1074"/>
        <p:cNvGrpSpPr/>
        <p:nvPr/>
      </p:nvGrpSpPr>
      <p:grpSpPr>
        <a:xfrm>
          <a:off x="0" y="0"/>
          <a:ext cx="0" cy="0"/>
          <a:chOff x="0" y="0"/>
          <a:chExt cx="0" cy="0"/>
        </a:xfrm>
      </p:grpSpPr>
      <p:sp>
        <p:nvSpPr>
          <p:cNvPr id="1075" name="Google Shape;1075;p70"/>
          <p:cNvSpPr/>
          <p:nvPr/>
        </p:nvSpPr>
        <p:spPr>
          <a:xfrm>
            <a:off x="6094412" y="2091588"/>
            <a:ext cx="1615220" cy="1832737"/>
          </a:xfrm>
          <a:custGeom>
            <a:rect b="b" l="l" r="r" t="t"/>
            <a:pathLst>
              <a:path extrusionOk="0" h="3580" w="3154">
                <a:moveTo>
                  <a:pt x="2546" y="3154"/>
                </a:moveTo>
                <a:cubicBezTo>
                  <a:pt x="3154" y="3154"/>
                  <a:pt x="3154" y="3154"/>
                  <a:pt x="3154" y="3154"/>
                </a:cubicBezTo>
                <a:cubicBezTo>
                  <a:pt x="3154" y="2362"/>
                  <a:pt x="2861" y="1638"/>
                  <a:pt x="2379" y="1084"/>
                </a:cubicBezTo>
                <a:cubicBezTo>
                  <a:pt x="2380" y="1058"/>
                  <a:pt x="2390" y="1033"/>
                  <a:pt x="2410" y="1013"/>
                </a:cubicBezTo>
                <a:cubicBezTo>
                  <a:pt x="2453" y="970"/>
                  <a:pt x="2531" y="998"/>
                  <a:pt x="2600" y="929"/>
                </a:cubicBezTo>
                <a:cubicBezTo>
                  <a:pt x="2673" y="856"/>
                  <a:pt x="2673" y="739"/>
                  <a:pt x="2600" y="666"/>
                </a:cubicBezTo>
                <a:cubicBezTo>
                  <a:pt x="2527" y="593"/>
                  <a:pt x="2409" y="593"/>
                  <a:pt x="2337" y="666"/>
                </a:cubicBezTo>
                <a:cubicBezTo>
                  <a:pt x="2261" y="742"/>
                  <a:pt x="2306" y="804"/>
                  <a:pt x="2253" y="856"/>
                </a:cubicBezTo>
                <a:cubicBezTo>
                  <a:pt x="2236" y="874"/>
                  <a:pt x="2214" y="884"/>
                  <a:pt x="2191" y="886"/>
                </a:cubicBezTo>
                <a:cubicBezTo>
                  <a:pt x="1624" y="338"/>
                  <a:pt x="851" y="0"/>
                  <a:pt x="0" y="0"/>
                </a:cubicBezTo>
                <a:cubicBezTo>
                  <a:pt x="0" y="541"/>
                  <a:pt x="0" y="541"/>
                  <a:pt x="0" y="541"/>
                </a:cubicBezTo>
                <a:cubicBezTo>
                  <a:pt x="19" y="558"/>
                  <a:pt x="43" y="568"/>
                  <a:pt x="70" y="568"/>
                </a:cubicBezTo>
                <a:cubicBezTo>
                  <a:pt x="144" y="568"/>
                  <a:pt x="156" y="493"/>
                  <a:pt x="264" y="493"/>
                </a:cubicBezTo>
                <a:cubicBezTo>
                  <a:pt x="366" y="493"/>
                  <a:pt x="450" y="576"/>
                  <a:pt x="450" y="679"/>
                </a:cubicBezTo>
                <a:cubicBezTo>
                  <a:pt x="450" y="781"/>
                  <a:pt x="366" y="865"/>
                  <a:pt x="264" y="865"/>
                </a:cubicBezTo>
                <a:cubicBezTo>
                  <a:pt x="166" y="865"/>
                  <a:pt x="131" y="789"/>
                  <a:pt x="70" y="789"/>
                </a:cubicBezTo>
                <a:cubicBezTo>
                  <a:pt x="43" y="789"/>
                  <a:pt x="19" y="800"/>
                  <a:pt x="0" y="816"/>
                </a:cubicBezTo>
                <a:cubicBezTo>
                  <a:pt x="0" y="1375"/>
                  <a:pt x="0" y="1375"/>
                  <a:pt x="0" y="1375"/>
                </a:cubicBezTo>
                <a:cubicBezTo>
                  <a:pt x="983" y="1375"/>
                  <a:pt x="1779" y="2171"/>
                  <a:pt x="1779" y="3154"/>
                </a:cubicBezTo>
                <a:cubicBezTo>
                  <a:pt x="2303" y="3154"/>
                  <a:pt x="2303" y="3154"/>
                  <a:pt x="2303" y="3154"/>
                </a:cubicBezTo>
                <a:cubicBezTo>
                  <a:pt x="2310" y="3168"/>
                  <a:pt x="2314" y="3183"/>
                  <a:pt x="2314" y="3200"/>
                </a:cubicBezTo>
                <a:cubicBezTo>
                  <a:pt x="2314" y="3261"/>
                  <a:pt x="2239" y="3296"/>
                  <a:pt x="2239" y="3394"/>
                </a:cubicBezTo>
                <a:cubicBezTo>
                  <a:pt x="2239" y="3496"/>
                  <a:pt x="2322" y="3580"/>
                  <a:pt x="2425" y="3580"/>
                </a:cubicBezTo>
                <a:cubicBezTo>
                  <a:pt x="2528" y="3580"/>
                  <a:pt x="2611" y="3496"/>
                  <a:pt x="2611" y="3394"/>
                </a:cubicBezTo>
                <a:cubicBezTo>
                  <a:pt x="2611" y="3286"/>
                  <a:pt x="2535" y="3274"/>
                  <a:pt x="2535" y="3200"/>
                </a:cubicBezTo>
                <a:cubicBezTo>
                  <a:pt x="2535" y="3183"/>
                  <a:pt x="2539" y="3168"/>
                  <a:pt x="2546" y="3154"/>
                </a:cubicBezTo>
                <a:close/>
              </a:path>
            </a:pathLst>
          </a:custGeom>
          <a:solidFill>
            <a:schemeClr val="accen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Arial"/>
              <a:ea typeface="Arial"/>
              <a:cs typeface="Arial"/>
              <a:sym typeface="Arial"/>
            </a:endParaRPr>
          </a:p>
        </p:txBody>
      </p:sp>
      <p:sp>
        <p:nvSpPr>
          <p:cNvPr id="1076" name="Google Shape;1076;p70"/>
          <p:cNvSpPr/>
          <p:nvPr/>
        </p:nvSpPr>
        <p:spPr>
          <a:xfrm>
            <a:off x="5865538" y="3706808"/>
            <a:ext cx="1844094" cy="1614346"/>
          </a:xfrm>
          <a:custGeom>
            <a:rect b="b" l="l" r="r" t="t"/>
            <a:pathLst>
              <a:path extrusionOk="0" h="3153" w="3601">
                <a:moveTo>
                  <a:pt x="2857" y="2137"/>
                </a:moveTo>
                <a:cubicBezTo>
                  <a:pt x="2838" y="2118"/>
                  <a:pt x="2828" y="2094"/>
                  <a:pt x="2826" y="2070"/>
                </a:cubicBezTo>
                <a:cubicBezTo>
                  <a:pt x="3308" y="1516"/>
                  <a:pt x="3601" y="792"/>
                  <a:pt x="3601" y="0"/>
                </a:cubicBezTo>
                <a:cubicBezTo>
                  <a:pt x="2993" y="0"/>
                  <a:pt x="2993" y="0"/>
                  <a:pt x="2993" y="0"/>
                </a:cubicBezTo>
                <a:cubicBezTo>
                  <a:pt x="2986" y="14"/>
                  <a:pt x="2982" y="29"/>
                  <a:pt x="2982" y="46"/>
                </a:cubicBezTo>
                <a:cubicBezTo>
                  <a:pt x="2982" y="120"/>
                  <a:pt x="3058" y="132"/>
                  <a:pt x="3058" y="240"/>
                </a:cubicBezTo>
                <a:cubicBezTo>
                  <a:pt x="3058" y="342"/>
                  <a:pt x="2975" y="426"/>
                  <a:pt x="2872" y="426"/>
                </a:cubicBezTo>
                <a:cubicBezTo>
                  <a:pt x="2769" y="426"/>
                  <a:pt x="2686" y="342"/>
                  <a:pt x="2686" y="240"/>
                </a:cubicBezTo>
                <a:cubicBezTo>
                  <a:pt x="2686" y="142"/>
                  <a:pt x="2761" y="107"/>
                  <a:pt x="2761" y="46"/>
                </a:cubicBezTo>
                <a:cubicBezTo>
                  <a:pt x="2761" y="29"/>
                  <a:pt x="2757" y="14"/>
                  <a:pt x="2750" y="0"/>
                </a:cubicBezTo>
                <a:cubicBezTo>
                  <a:pt x="2226" y="0"/>
                  <a:pt x="2226" y="0"/>
                  <a:pt x="2226" y="0"/>
                </a:cubicBezTo>
                <a:cubicBezTo>
                  <a:pt x="2226" y="983"/>
                  <a:pt x="1430" y="1779"/>
                  <a:pt x="447" y="1779"/>
                </a:cubicBezTo>
                <a:cubicBezTo>
                  <a:pt x="447" y="2298"/>
                  <a:pt x="447" y="2298"/>
                  <a:pt x="447" y="2298"/>
                </a:cubicBezTo>
                <a:cubicBezTo>
                  <a:pt x="429" y="2313"/>
                  <a:pt x="406" y="2322"/>
                  <a:pt x="380" y="2322"/>
                </a:cubicBezTo>
                <a:cubicBezTo>
                  <a:pt x="306" y="2322"/>
                  <a:pt x="294" y="2246"/>
                  <a:pt x="186" y="2246"/>
                </a:cubicBezTo>
                <a:cubicBezTo>
                  <a:pt x="84" y="2246"/>
                  <a:pt x="0" y="2330"/>
                  <a:pt x="0" y="2432"/>
                </a:cubicBezTo>
                <a:cubicBezTo>
                  <a:pt x="0" y="2535"/>
                  <a:pt x="84" y="2618"/>
                  <a:pt x="186" y="2618"/>
                </a:cubicBezTo>
                <a:cubicBezTo>
                  <a:pt x="284" y="2618"/>
                  <a:pt x="319" y="2543"/>
                  <a:pt x="380" y="2543"/>
                </a:cubicBezTo>
                <a:cubicBezTo>
                  <a:pt x="406" y="2543"/>
                  <a:pt x="429" y="2552"/>
                  <a:pt x="447" y="2567"/>
                </a:cubicBezTo>
                <a:cubicBezTo>
                  <a:pt x="447" y="3153"/>
                  <a:pt x="447" y="3153"/>
                  <a:pt x="447" y="3153"/>
                </a:cubicBezTo>
                <a:cubicBezTo>
                  <a:pt x="1300" y="3153"/>
                  <a:pt x="2075" y="2814"/>
                  <a:pt x="2642" y="2264"/>
                </a:cubicBezTo>
                <a:cubicBezTo>
                  <a:pt x="2663" y="2267"/>
                  <a:pt x="2684" y="2277"/>
                  <a:pt x="2700" y="2293"/>
                </a:cubicBezTo>
                <a:cubicBezTo>
                  <a:pt x="2753" y="2346"/>
                  <a:pt x="2708" y="2407"/>
                  <a:pt x="2784" y="2483"/>
                </a:cubicBezTo>
                <a:cubicBezTo>
                  <a:pt x="2856" y="2556"/>
                  <a:pt x="2974" y="2556"/>
                  <a:pt x="3047" y="2483"/>
                </a:cubicBezTo>
                <a:cubicBezTo>
                  <a:pt x="3120" y="2411"/>
                  <a:pt x="3120" y="2293"/>
                  <a:pt x="3047" y="2220"/>
                </a:cubicBezTo>
                <a:cubicBezTo>
                  <a:pt x="2978" y="2151"/>
                  <a:pt x="2900" y="2179"/>
                  <a:pt x="2857" y="2137"/>
                </a:cubicBezTo>
                <a:close/>
              </a:path>
            </a:pathLst>
          </a:custGeom>
          <a:solidFill>
            <a:schemeClr val="accent2"/>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Arial"/>
              <a:ea typeface="Arial"/>
              <a:cs typeface="Arial"/>
              <a:sym typeface="Arial"/>
            </a:endParaRPr>
          </a:p>
        </p:txBody>
      </p:sp>
      <p:sp>
        <p:nvSpPr>
          <p:cNvPr id="1077" name="Google Shape;1077;p70"/>
          <p:cNvSpPr/>
          <p:nvPr/>
        </p:nvSpPr>
        <p:spPr>
          <a:xfrm>
            <a:off x="4479192" y="3482302"/>
            <a:ext cx="1615220" cy="1838852"/>
          </a:xfrm>
          <a:custGeom>
            <a:rect b="b" l="l" r="r" t="t"/>
            <a:pathLst>
              <a:path extrusionOk="0" h="3591" w="3154">
                <a:moveTo>
                  <a:pt x="2893" y="2684"/>
                </a:moveTo>
                <a:cubicBezTo>
                  <a:pt x="3001" y="2684"/>
                  <a:pt x="3013" y="2760"/>
                  <a:pt x="3087" y="2760"/>
                </a:cubicBezTo>
                <a:cubicBezTo>
                  <a:pt x="3113" y="2760"/>
                  <a:pt x="3136" y="2751"/>
                  <a:pt x="3154" y="2736"/>
                </a:cubicBezTo>
                <a:cubicBezTo>
                  <a:pt x="3154" y="2217"/>
                  <a:pt x="3154" y="2217"/>
                  <a:pt x="3154" y="2217"/>
                </a:cubicBezTo>
                <a:cubicBezTo>
                  <a:pt x="3154" y="2217"/>
                  <a:pt x="3154" y="2217"/>
                  <a:pt x="3154" y="2217"/>
                </a:cubicBezTo>
                <a:cubicBezTo>
                  <a:pt x="2171" y="2217"/>
                  <a:pt x="1375" y="1421"/>
                  <a:pt x="1375" y="438"/>
                </a:cubicBezTo>
                <a:cubicBezTo>
                  <a:pt x="841" y="438"/>
                  <a:pt x="841" y="438"/>
                  <a:pt x="841" y="438"/>
                </a:cubicBezTo>
                <a:cubicBezTo>
                  <a:pt x="830" y="421"/>
                  <a:pt x="824" y="401"/>
                  <a:pt x="824" y="380"/>
                </a:cubicBezTo>
                <a:cubicBezTo>
                  <a:pt x="824" y="306"/>
                  <a:pt x="899" y="294"/>
                  <a:pt x="899" y="186"/>
                </a:cubicBezTo>
                <a:cubicBezTo>
                  <a:pt x="899" y="83"/>
                  <a:pt x="816" y="0"/>
                  <a:pt x="713" y="0"/>
                </a:cubicBezTo>
                <a:cubicBezTo>
                  <a:pt x="610" y="0"/>
                  <a:pt x="527" y="83"/>
                  <a:pt x="527" y="186"/>
                </a:cubicBezTo>
                <a:cubicBezTo>
                  <a:pt x="527" y="284"/>
                  <a:pt x="602" y="319"/>
                  <a:pt x="602" y="380"/>
                </a:cubicBezTo>
                <a:cubicBezTo>
                  <a:pt x="602" y="401"/>
                  <a:pt x="596" y="421"/>
                  <a:pt x="585" y="438"/>
                </a:cubicBezTo>
                <a:cubicBezTo>
                  <a:pt x="0" y="438"/>
                  <a:pt x="0" y="438"/>
                  <a:pt x="0" y="438"/>
                </a:cubicBezTo>
                <a:cubicBezTo>
                  <a:pt x="0" y="1238"/>
                  <a:pt x="298" y="1968"/>
                  <a:pt x="789" y="2524"/>
                </a:cubicBezTo>
                <a:cubicBezTo>
                  <a:pt x="785" y="2542"/>
                  <a:pt x="775" y="2560"/>
                  <a:pt x="761" y="2575"/>
                </a:cubicBezTo>
                <a:cubicBezTo>
                  <a:pt x="718" y="2617"/>
                  <a:pt x="640" y="2589"/>
                  <a:pt x="571" y="2658"/>
                </a:cubicBezTo>
                <a:cubicBezTo>
                  <a:pt x="498" y="2731"/>
                  <a:pt x="498" y="2849"/>
                  <a:pt x="571" y="2921"/>
                </a:cubicBezTo>
                <a:cubicBezTo>
                  <a:pt x="643" y="2994"/>
                  <a:pt x="761" y="2994"/>
                  <a:pt x="834" y="2921"/>
                </a:cubicBezTo>
                <a:cubicBezTo>
                  <a:pt x="910" y="2845"/>
                  <a:pt x="865" y="2784"/>
                  <a:pt x="917" y="2731"/>
                </a:cubicBezTo>
                <a:cubicBezTo>
                  <a:pt x="930" y="2718"/>
                  <a:pt x="946" y="2709"/>
                  <a:pt x="962" y="2705"/>
                </a:cubicBezTo>
                <a:cubicBezTo>
                  <a:pt x="1529" y="3254"/>
                  <a:pt x="2302" y="3591"/>
                  <a:pt x="3154" y="3591"/>
                </a:cubicBezTo>
                <a:cubicBezTo>
                  <a:pt x="3154" y="3005"/>
                  <a:pt x="3154" y="3005"/>
                  <a:pt x="3154" y="3005"/>
                </a:cubicBezTo>
                <a:cubicBezTo>
                  <a:pt x="3136" y="2990"/>
                  <a:pt x="3113" y="2981"/>
                  <a:pt x="3087" y="2981"/>
                </a:cubicBezTo>
                <a:cubicBezTo>
                  <a:pt x="3026" y="2981"/>
                  <a:pt x="2991" y="3056"/>
                  <a:pt x="2893" y="3056"/>
                </a:cubicBezTo>
                <a:cubicBezTo>
                  <a:pt x="2791" y="3056"/>
                  <a:pt x="2707" y="2973"/>
                  <a:pt x="2707" y="2870"/>
                </a:cubicBezTo>
                <a:cubicBezTo>
                  <a:pt x="2707" y="2768"/>
                  <a:pt x="2791" y="2684"/>
                  <a:pt x="2893" y="2684"/>
                </a:cubicBezTo>
                <a:close/>
              </a:path>
            </a:pathLst>
          </a:custGeom>
          <a:solidFill>
            <a:schemeClr val="accen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Arial"/>
              <a:ea typeface="Arial"/>
              <a:cs typeface="Arial"/>
              <a:sym typeface="Arial"/>
            </a:endParaRPr>
          </a:p>
        </p:txBody>
      </p:sp>
      <p:sp>
        <p:nvSpPr>
          <p:cNvPr id="1078" name="Google Shape;1078;p70"/>
          <p:cNvSpPr/>
          <p:nvPr/>
        </p:nvSpPr>
        <p:spPr>
          <a:xfrm>
            <a:off x="4479192" y="2091588"/>
            <a:ext cx="1845841" cy="1615220"/>
          </a:xfrm>
          <a:custGeom>
            <a:rect b="b" l="l" r="r" t="t"/>
            <a:pathLst>
              <a:path extrusionOk="0" h="3154" w="3604">
                <a:moveTo>
                  <a:pt x="3154" y="1375"/>
                </a:moveTo>
                <a:cubicBezTo>
                  <a:pt x="3154" y="1375"/>
                  <a:pt x="3154" y="1375"/>
                  <a:pt x="3154" y="1375"/>
                </a:cubicBezTo>
                <a:cubicBezTo>
                  <a:pt x="3154" y="816"/>
                  <a:pt x="3154" y="816"/>
                  <a:pt x="3154" y="816"/>
                </a:cubicBezTo>
                <a:cubicBezTo>
                  <a:pt x="3173" y="800"/>
                  <a:pt x="3197" y="789"/>
                  <a:pt x="3224" y="789"/>
                </a:cubicBezTo>
                <a:cubicBezTo>
                  <a:pt x="3285" y="789"/>
                  <a:pt x="3320" y="865"/>
                  <a:pt x="3418" y="865"/>
                </a:cubicBezTo>
                <a:cubicBezTo>
                  <a:pt x="3520" y="865"/>
                  <a:pt x="3604" y="781"/>
                  <a:pt x="3604" y="679"/>
                </a:cubicBezTo>
                <a:cubicBezTo>
                  <a:pt x="3604" y="576"/>
                  <a:pt x="3520" y="493"/>
                  <a:pt x="3418" y="493"/>
                </a:cubicBezTo>
                <a:cubicBezTo>
                  <a:pt x="3310" y="493"/>
                  <a:pt x="3298" y="568"/>
                  <a:pt x="3224" y="568"/>
                </a:cubicBezTo>
                <a:cubicBezTo>
                  <a:pt x="3197" y="568"/>
                  <a:pt x="3173" y="558"/>
                  <a:pt x="3154" y="541"/>
                </a:cubicBezTo>
                <a:cubicBezTo>
                  <a:pt x="3154" y="0"/>
                  <a:pt x="3154" y="0"/>
                  <a:pt x="3154" y="0"/>
                </a:cubicBezTo>
                <a:cubicBezTo>
                  <a:pt x="2304" y="0"/>
                  <a:pt x="1532" y="337"/>
                  <a:pt x="965" y="884"/>
                </a:cubicBezTo>
                <a:cubicBezTo>
                  <a:pt x="948" y="879"/>
                  <a:pt x="931" y="870"/>
                  <a:pt x="917" y="856"/>
                </a:cubicBezTo>
                <a:cubicBezTo>
                  <a:pt x="865" y="804"/>
                  <a:pt x="910" y="742"/>
                  <a:pt x="834" y="666"/>
                </a:cubicBezTo>
                <a:cubicBezTo>
                  <a:pt x="761" y="593"/>
                  <a:pt x="643" y="593"/>
                  <a:pt x="571" y="666"/>
                </a:cubicBezTo>
                <a:cubicBezTo>
                  <a:pt x="498" y="739"/>
                  <a:pt x="498" y="856"/>
                  <a:pt x="571" y="929"/>
                </a:cubicBezTo>
                <a:cubicBezTo>
                  <a:pt x="640" y="998"/>
                  <a:pt x="718" y="970"/>
                  <a:pt x="761" y="1013"/>
                </a:cubicBezTo>
                <a:cubicBezTo>
                  <a:pt x="776" y="1028"/>
                  <a:pt x="786" y="1047"/>
                  <a:pt x="790" y="1067"/>
                </a:cubicBezTo>
                <a:cubicBezTo>
                  <a:pt x="299" y="1623"/>
                  <a:pt x="0" y="2354"/>
                  <a:pt x="0" y="3154"/>
                </a:cubicBezTo>
                <a:cubicBezTo>
                  <a:pt x="585" y="3154"/>
                  <a:pt x="585" y="3154"/>
                  <a:pt x="585" y="3154"/>
                </a:cubicBezTo>
                <a:cubicBezTo>
                  <a:pt x="596" y="3137"/>
                  <a:pt x="602" y="3117"/>
                  <a:pt x="602" y="3096"/>
                </a:cubicBezTo>
                <a:cubicBezTo>
                  <a:pt x="602" y="3035"/>
                  <a:pt x="527" y="3000"/>
                  <a:pt x="527" y="2902"/>
                </a:cubicBezTo>
                <a:cubicBezTo>
                  <a:pt x="527" y="2799"/>
                  <a:pt x="610" y="2716"/>
                  <a:pt x="713" y="2716"/>
                </a:cubicBezTo>
                <a:cubicBezTo>
                  <a:pt x="816" y="2716"/>
                  <a:pt x="899" y="2799"/>
                  <a:pt x="899" y="2902"/>
                </a:cubicBezTo>
                <a:cubicBezTo>
                  <a:pt x="899" y="3010"/>
                  <a:pt x="824" y="3022"/>
                  <a:pt x="824" y="3096"/>
                </a:cubicBezTo>
                <a:cubicBezTo>
                  <a:pt x="824" y="3117"/>
                  <a:pt x="830" y="3137"/>
                  <a:pt x="841" y="3154"/>
                </a:cubicBezTo>
                <a:cubicBezTo>
                  <a:pt x="1375" y="3154"/>
                  <a:pt x="1375" y="3154"/>
                  <a:pt x="1375" y="3154"/>
                </a:cubicBezTo>
                <a:cubicBezTo>
                  <a:pt x="1375" y="2171"/>
                  <a:pt x="2171" y="1375"/>
                  <a:pt x="3154" y="1375"/>
                </a:cubicBezTo>
                <a:close/>
              </a:path>
            </a:pathLst>
          </a:custGeom>
          <a:solidFill>
            <a:schemeClr val="accent2"/>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Arial"/>
              <a:ea typeface="Arial"/>
              <a:cs typeface="Arial"/>
              <a:sym typeface="Arial"/>
            </a:endParaRPr>
          </a:p>
        </p:txBody>
      </p:sp>
      <p:sp>
        <p:nvSpPr>
          <p:cNvPr id="1079" name="Google Shape;1079;p70"/>
          <p:cNvSpPr/>
          <p:nvPr/>
        </p:nvSpPr>
        <p:spPr>
          <a:xfrm>
            <a:off x="6633591" y="4503472"/>
            <a:ext cx="385153" cy="386562"/>
          </a:xfrm>
          <a:custGeom>
            <a:rect b="b" l="l" r="r" t="t"/>
            <a:pathLst>
              <a:path extrusionOk="0" h="354" w="353">
                <a:moveTo>
                  <a:pt x="289" y="0"/>
                </a:moveTo>
                <a:cubicBezTo>
                  <a:pt x="271" y="0"/>
                  <a:pt x="255" y="8"/>
                  <a:pt x="243" y="19"/>
                </a:cubicBezTo>
                <a:cubicBezTo>
                  <a:pt x="27" y="236"/>
                  <a:pt x="27" y="236"/>
                  <a:pt x="27" y="236"/>
                </a:cubicBezTo>
                <a:cubicBezTo>
                  <a:pt x="0" y="354"/>
                  <a:pt x="0" y="354"/>
                  <a:pt x="0" y="354"/>
                </a:cubicBezTo>
                <a:cubicBezTo>
                  <a:pt x="118" y="327"/>
                  <a:pt x="118" y="327"/>
                  <a:pt x="118" y="327"/>
                </a:cubicBezTo>
                <a:cubicBezTo>
                  <a:pt x="334" y="110"/>
                  <a:pt x="334" y="110"/>
                  <a:pt x="334" y="110"/>
                </a:cubicBezTo>
                <a:cubicBezTo>
                  <a:pt x="346" y="98"/>
                  <a:pt x="353" y="82"/>
                  <a:pt x="353" y="65"/>
                </a:cubicBezTo>
                <a:cubicBezTo>
                  <a:pt x="353" y="29"/>
                  <a:pt x="324" y="0"/>
                  <a:pt x="289" y="0"/>
                </a:cubicBezTo>
                <a:moveTo>
                  <a:pt x="104" y="312"/>
                </a:moveTo>
                <a:cubicBezTo>
                  <a:pt x="48" y="325"/>
                  <a:pt x="48" y="325"/>
                  <a:pt x="48" y="325"/>
                </a:cubicBezTo>
                <a:cubicBezTo>
                  <a:pt x="48" y="305"/>
                  <a:pt x="48" y="305"/>
                  <a:pt x="48" y="305"/>
                </a:cubicBezTo>
                <a:cubicBezTo>
                  <a:pt x="29" y="305"/>
                  <a:pt x="29" y="305"/>
                  <a:pt x="29" y="305"/>
                </a:cubicBezTo>
                <a:cubicBezTo>
                  <a:pt x="42" y="249"/>
                  <a:pt x="42" y="249"/>
                  <a:pt x="42" y="249"/>
                </a:cubicBezTo>
                <a:cubicBezTo>
                  <a:pt x="104" y="249"/>
                  <a:pt x="104" y="249"/>
                  <a:pt x="104" y="249"/>
                </a:cubicBezTo>
                <a:lnTo>
                  <a:pt x="104" y="312"/>
                </a:lnTo>
                <a:close/>
                <a:moveTo>
                  <a:pt x="120" y="301"/>
                </a:moveTo>
                <a:cubicBezTo>
                  <a:pt x="120" y="241"/>
                  <a:pt x="120" y="241"/>
                  <a:pt x="120" y="241"/>
                </a:cubicBezTo>
                <a:cubicBezTo>
                  <a:pt x="120" y="237"/>
                  <a:pt x="117" y="233"/>
                  <a:pt x="112" y="233"/>
                </a:cubicBezTo>
                <a:cubicBezTo>
                  <a:pt x="52" y="233"/>
                  <a:pt x="52" y="233"/>
                  <a:pt x="52" y="233"/>
                </a:cubicBezTo>
                <a:cubicBezTo>
                  <a:pt x="225" y="60"/>
                  <a:pt x="225" y="60"/>
                  <a:pt x="225" y="60"/>
                </a:cubicBezTo>
                <a:cubicBezTo>
                  <a:pt x="293" y="128"/>
                  <a:pt x="293" y="128"/>
                  <a:pt x="293" y="128"/>
                </a:cubicBezTo>
                <a:lnTo>
                  <a:pt x="120" y="301"/>
                </a:lnTo>
                <a:close/>
                <a:moveTo>
                  <a:pt x="323" y="99"/>
                </a:moveTo>
                <a:cubicBezTo>
                  <a:pt x="305" y="117"/>
                  <a:pt x="305" y="117"/>
                  <a:pt x="305" y="117"/>
                </a:cubicBezTo>
                <a:cubicBezTo>
                  <a:pt x="236" y="49"/>
                  <a:pt x="236" y="49"/>
                  <a:pt x="236" y="49"/>
                </a:cubicBezTo>
                <a:cubicBezTo>
                  <a:pt x="255" y="31"/>
                  <a:pt x="255" y="31"/>
                  <a:pt x="255" y="31"/>
                </a:cubicBezTo>
                <a:cubicBezTo>
                  <a:pt x="255" y="31"/>
                  <a:pt x="268" y="16"/>
                  <a:pt x="289" y="16"/>
                </a:cubicBezTo>
                <a:cubicBezTo>
                  <a:pt x="315" y="16"/>
                  <a:pt x="337" y="38"/>
                  <a:pt x="337" y="65"/>
                </a:cubicBezTo>
                <a:cubicBezTo>
                  <a:pt x="337" y="78"/>
                  <a:pt x="332" y="90"/>
                  <a:pt x="323" y="99"/>
                </a:cubicBezTo>
              </a:path>
            </a:pathLst>
          </a:custGeom>
          <a:solidFill>
            <a:schemeClr val="l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Arial"/>
              <a:ea typeface="Arial"/>
              <a:cs typeface="Arial"/>
              <a:sym typeface="Arial"/>
            </a:endParaRPr>
          </a:p>
        </p:txBody>
      </p:sp>
      <p:sp>
        <p:nvSpPr>
          <p:cNvPr id="1080" name="Google Shape;1080;p70"/>
          <p:cNvSpPr/>
          <p:nvPr/>
        </p:nvSpPr>
        <p:spPr>
          <a:xfrm>
            <a:off x="4961855" y="2670735"/>
            <a:ext cx="383741" cy="383741"/>
          </a:xfrm>
          <a:custGeom>
            <a:rect b="b" l="l" r="r" t="t"/>
            <a:pathLst>
              <a:path extrusionOk="0" h="353" w="353">
                <a:moveTo>
                  <a:pt x="77" y="238"/>
                </a:moveTo>
                <a:cubicBezTo>
                  <a:pt x="86" y="230"/>
                  <a:pt x="86" y="230"/>
                  <a:pt x="86" y="230"/>
                </a:cubicBezTo>
                <a:cubicBezTo>
                  <a:pt x="87" y="229"/>
                  <a:pt x="88" y="227"/>
                  <a:pt x="88" y="225"/>
                </a:cubicBezTo>
                <a:cubicBezTo>
                  <a:pt x="88" y="220"/>
                  <a:pt x="84" y="217"/>
                  <a:pt x="80" y="217"/>
                </a:cubicBezTo>
                <a:cubicBezTo>
                  <a:pt x="78" y="217"/>
                  <a:pt x="76" y="217"/>
                  <a:pt x="74" y="219"/>
                </a:cubicBezTo>
                <a:cubicBezTo>
                  <a:pt x="66" y="227"/>
                  <a:pt x="66" y="227"/>
                  <a:pt x="66" y="227"/>
                </a:cubicBezTo>
                <a:cubicBezTo>
                  <a:pt x="65" y="228"/>
                  <a:pt x="64" y="230"/>
                  <a:pt x="64" y="233"/>
                </a:cubicBezTo>
                <a:cubicBezTo>
                  <a:pt x="64" y="237"/>
                  <a:pt x="67" y="241"/>
                  <a:pt x="72" y="241"/>
                </a:cubicBezTo>
                <a:cubicBezTo>
                  <a:pt x="74" y="241"/>
                  <a:pt x="76" y="240"/>
                  <a:pt x="77" y="238"/>
                </a:cubicBezTo>
                <a:moveTo>
                  <a:pt x="128" y="233"/>
                </a:moveTo>
                <a:cubicBezTo>
                  <a:pt x="128" y="228"/>
                  <a:pt x="124" y="225"/>
                  <a:pt x="120" y="225"/>
                </a:cubicBezTo>
                <a:cubicBezTo>
                  <a:pt x="118" y="225"/>
                  <a:pt x="116" y="225"/>
                  <a:pt x="114" y="227"/>
                </a:cubicBezTo>
                <a:cubicBezTo>
                  <a:pt x="34" y="307"/>
                  <a:pt x="34" y="307"/>
                  <a:pt x="34" y="307"/>
                </a:cubicBezTo>
                <a:cubicBezTo>
                  <a:pt x="33" y="309"/>
                  <a:pt x="32" y="311"/>
                  <a:pt x="32" y="313"/>
                </a:cubicBezTo>
                <a:cubicBezTo>
                  <a:pt x="32" y="317"/>
                  <a:pt x="35" y="321"/>
                  <a:pt x="40" y="321"/>
                </a:cubicBezTo>
                <a:cubicBezTo>
                  <a:pt x="42" y="321"/>
                  <a:pt x="44" y="320"/>
                  <a:pt x="45" y="319"/>
                </a:cubicBezTo>
                <a:cubicBezTo>
                  <a:pt x="126" y="238"/>
                  <a:pt x="126" y="238"/>
                  <a:pt x="126" y="238"/>
                </a:cubicBezTo>
                <a:cubicBezTo>
                  <a:pt x="127" y="237"/>
                  <a:pt x="128" y="235"/>
                  <a:pt x="128" y="233"/>
                </a:cubicBezTo>
                <a:moveTo>
                  <a:pt x="128" y="265"/>
                </a:moveTo>
                <a:cubicBezTo>
                  <a:pt x="126" y="265"/>
                  <a:pt x="124" y="266"/>
                  <a:pt x="122" y="267"/>
                </a:cubicBezTo>
                <a:cubicBezTo>
                  <a:pt x="98" y="291"/>
                  <a:pt x="98" y="291"/>
                  <a:pt x="98" y="291"/>
                </a:cubicBezTo>
                <a:cubicBezTo>
                  <a:pt x="97" y="293"/>
                  <a:pt x="96" y="295"/>
                  <a:pt x="96" y="297"/>
                </a:cubicBezTo>
                <a:cubicBezTo>
                  <a:pt x="96" y="301"/>
                  <a:pt x="99" y="305"/>
                  <a:pt x="104" y="305"/>
                </a:cubicBezTo>
                <a:cubicBezTo>
                  <a:pt x="106" y="305"/>
                  <a:pt x="108" y="304"/>
                  <a:pt x="110" y="302"/>
                </a:cubicBezTo>
                <a:cubicBezTo>
                  <a:pt x="134" y="278"/>
                  <a:pt x="134" y="278"/>
                  <a:pt x="134" y="278"/>
                </a:cubicBezTo>
                <a:cubicBezTo>
                  <a:pt x="135" y="277"/>
                  <a:pt x="136" y="275"/>
                  <a:pt x="136" y="273"/>
                </a:cubicBezTo>
                <a:cubicBezTo>
                  <a:pt x="136" y="268"/>
                  <a:pt x="132" y="265"/>
                  <a:pt x="128" y="265"/>
                </a:cubicBezTo>
                <a:moveTo>
                  <a:pt x="353" y="8"/>
                </a:moveTo>
                <a:cubicBezTo>
                  <a:pt x="353" y="3"/>
                  <a:pt x="349" y="0"/>
                  <a:pt x="345" y="0"/>
                </a:cubicBezTo>
                <a:cubicBezTo>
                  <a:pt x="344" y="0"/>
                  <a:pt x="342" y="0"/>
                  <a:pt x="341" y="1"/>
                </a:cubicBezTo>
                <a:cubicBezTo>
                  <a:pt x="341" y="1"/>
                  <a:pt x="341" y="1"/>
                  <a:pt x="341" y="1"/>
                </a:cubicBezTo>
                <a:cubicBezTo>
                  <a:pt x="4" y="145"/>
                  <a:pt x="4" y="145"/>
                  <a:pt x="4" y="145"/>
                </a:cubicBezTo>
                <a:cubicBezTo>
                  <a:pt x="4" y="145"/>
                  <a:pt x="4" y="145"/>
                  <a:pt x="4" y="145"/>
                </a:cubicBezTo>
                <a:cubicBezTo>
                  <a:pt x="4" y="145"/>
                  <a:pt x="4" y="145"/>
                  <a:pt x="4" y="145"/>
                </a:cubicBezTo>
                <a:cubicBezTo>
                  <a:pt x="4" y="145"/>
                  <a:pt x="4" y="145"/>
                  <a:pt x="4" y="145"/>
                </a:cubicBezTo>
                <a:cubicBezTo>
                  <a:pt x="1" y="146"/>
                  <a:pt x="0" y="149"/>
                  <a:pt x="0" y="152"/>
                </a:cubicBezTo>
                <a:cubicBezTo>
                  <a:pt x="0" y="156"/>
                  <a:pt x="2" y="159"/>
                  <a:pt x="5" y="160"/>
                </a:cubicBezTo>
                <a:cubicBezTo>
                  <a:pt x="5" y="160"/>
                  <a:pt x="5" y="160"/>
                  <a:pt x="5" y="160"/>
                </a:cubicBezTo>
                <a:cubicBezTo>
                  <a:pt x="138" y="215"/>
                  <a:pt x="138" y="215"/>
                  <a:pt x="138" y="215"/>
                </a:cubicBezTo>
                <a:cubicBezTo>
                  <a:pt x="193" y="347"/>
                  <a:pt x="193" y="347"/>
                  <a:pt x="193" y="347"/>
                </a:cubicBezTo>
                <a:cubicBezTo>
                  <a:pt x="193" y="347"/>
                  <a:pt x="193" y="347"/>
                  <a:pt x="193" y="347"/>
                </a:cubicBezTo>
                <a:cubicBezTo>
                  <a:pt x="194" y="351"/>
                  <a:pt x="197" y="353"/>
                  <a:pt x="200" y="353"/>
                </a:cubicBezTo>
                <a:cubicBezTo>
                  <a:pt x="203" y="353"/>
                  <a:pt x="206" y="351"/>
                  <a:pt x="207" y="348"/>
                </a:cubicBezTo>
                <a:cubicBezTo>
                  <a:pt x="208" y="348"/>
                  <a:pt x="208" y="348"/>
                  <a:pt x="208" y="348"/>
                </a:cubicBezTo>
                <a:cubicBezTo>
                  <a:pt x="208" y="348"/>
                  <a:pt x="208" y="348"/>
                  <a:pt x="208" y="348"/>
                </a:cubicBezTo>
                <a:cubicBezTo>
                  <a:pt x="208" y="348"/>
                  <a:pt x="208" y="348"/>
                  <a:pt x="208" y="348"/>
                </a:cubicBezTo>
                <a:cubicBezTo>
                  <a:pt x="352" y="11"/>
                  <a:pt x="352" y="11"/>
                  <a:pt x="352" y="11"/>
                </a:cubicBezTo>
                <a:cubicBezTo>
                  <a:pt x="352" y="11"/>
                  <a:pt x="352" y="11"/>
                  <a:pt x="352" y="11"/>
                </a:cubicBezTo>
                <a:cubicBezTo>
                  <a:pt x="352" y="10"/>
                  <a:pt x="353" y="9"/>
                  <a:pt x="353" y="8"/>
                </a:cubicBezTo>
                <a:moveTo>
                  <a:pt x="28" y="152"/>
                </a:moveTo>
                <a:cubicBezTo>
                  <a:pt x="310" y="32"/>
                  <a:pt x="310" y="32"/>
                  <a:pt x="310" y="32"/>
                </a:cubicBezTo>
                <a:cubicBezTo>
                  <a:pt x="142" y="199"/>
                  <a:pt x="142" y="199"/>
                  <a:pt x="142" y="199"/>
                </a:cubicBezTo>
                <a:lnTo>
                  <a:pt x="28" y="152"/>
                </a:lnTo>
                <a:close/>
                <a:moveTo>
                  <a:pt x="200" y="324"/>
                </a:moveTo>
                <a:cubicBezTo>
                  <a:pt x="153" y="210"/>
                  <a:pt x="153" y="210"/>
                  <a:pt x="153" y="210"/>
                </a:cubicBezTo>
                <a:cubicBezTo>
                  <a:pt x="321" y="43"/>
                  <a:pt x="321" y="43"/>
                  <a:pt x="321" y="43"/>
                </a:cubicBezTo>
                <a:lnTo>
                  <a:pt x="200" y="324"/>
                </a:lnTo>
                <a:close/>
              </a:path>
            </a:pathLst>
          </a:custGeom>
          <a:solidFill>
            <a:schemeClr val="l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Arial"/>
              <a:ea typeface="Arial"/>
              <a:cs typeface="Arial"/>
              <a:sym typeface="Arial"/>
            </a:endParaRPr>
          </a:p>
        </p:txBody>
      </p:sp>
      <p:sp>
        <p:nvSpPr>
          <p:cNvPr id="1081" name="Google Shape;1081;p70"/>
          <p:cNvSpPr/>
          <p:nvPr/>
        </p:nvSpPr>
        <p:spPr>
          <a:xfrm>
            <a:off x="5018371" y="4322110"/>
            <a:ext cx="383741" cy="383741"/>
          </a:xfrm>
          <a:custGeom>
            <a:rect b="b" l="l" r="r" t="t"/>
            <a:pathLst>
              <a:path extrusionOk="0" h="353" w="353">
                <a:moveTo>
                  <a:pt x="177" y="80"/>
                </a:moveTo>
                <a:cubicBezTo>
                  <a:pt x="124" y="80"/>
                  <a:pt x="80" y="123"/>
                  <a:pt x="80" y="176"/>
                </a:cubicBezTo>
                <a:cubicBezTo>
                  <a:pt x="80" y="230"/>
                  <a:pt x="124" y="273"/>
                  <a:pt x="177" y="273"/>
                </a:cubicBezTo>
                <a:cubicBezTo>
                  <a:pt x="230" y="273"/>
                  <a:pt x="273" y="230"/>
                  <a:pt x="273" y="176"/>
                </a:cubicBezTo>
                <a:cubicBezTo>
                  <a:pt x="273" y="123"/>
                  <a:pt x="230" y="80"/>
                  <a:pt x="177" y="80"/>
                </a:cubicBezTo>
                <a:moveTo>
                  <a:pt x="177" y="96"/>
                </a:moveTo>
                <a:cubicBezTo>
                  <a:pt x="204" y="96"/>
                  <a:pt x="228" y="110"/>
                  <a:pt x="243" y="131"/>
                </a:cubicBezTo>
                <a:cubicBezTo>
                  <a:pt x="200" y="154"/>
                  <a:pt x="200" y="154"/>
                  <a:pt x="200" y="154"/>
                </a:cubicBezTo>
                <a:cubicBezTo>
                  <a:pt x="194" y="148"/>
                  <a:pt x="186" y="144"/>
                  <a:pt x="177" y="144"/>
                </a:cubicBezTo>
                <a:cubicBezTo>
                  <a:pt x="168" y="144"/>
                  <a:pt x="159" y="148"/>
                  <a:pt x="154" y="154"/>
                </a:cubicBezTo>
                <a:cubicBezTo>
                  <a:pt x="111" y="131"/>
                  <a:pt x="111" y="131"/>
                  <a:pt x="111" y="131"/>
                </a:cubicBezTo>
                <a:cubicBezTo>
                  <a:pt x="125" y="110"/>
                  <a:pt x="150" y="96"/>
                  <a:pt x="177" y="96"/>
                </a:cubicBezTo>
                <a:moveTo>
                  <a:pt x="169" y="256"/>
                </a:moveTo>
                <a:cubicBezTo>
                  <a:pt x="128" y="252"/>
                  <a:pt x="97" y="218"/>
                  <a:pt x="97" y="176"/>
                </a:cubicBezTo>
                <a:cubicBezTo>
                  <a:pt x="97" y="165"/>
                  <a:pt x="99" y="154"/>
                  <a:pt x="103" y="145"/>
                </a:cubicBezTo>
                <a:cubicBezTo>
                  <a:pt x="146" y="168"/>
                  <a:pt x="146" y="168"/>
                  <a:pt x="146" y="168"/>
                </a:cubicBezTo>
                <a:cubicBezTo>
                  <a:pt x="145" y="171"/>
                  <a:pt x="145" y="174"/>
                  <a:pt x="145" y="176"/>
                </a:cubicBezTo>
                <a:cubicBezTo>
                  <a:pt x="145" y="191"/>
                  <a:pt x="155" y="204"/>
                  <a:pt x="169" y="207"/>
                </a:cubicBezTo>
                <a:lnTo>
                  <a:pt x="169" y="256"/>
                </a:lnTo>
                <a:close/>
                <a:moveTo>
                  <a:pt x="161" y="176"/>
                </a:moveTo>
                <a:cubicBezTo>
                  <a:pt x="161" y="168"/>
                  <a:pt x="168" y="160"/>
                  <a:pt x="177" y="160"/>
                </a:cubicBezTo>
                <a:cubicBezTo>
                  <a:pt x="186" y="160"/>
                  <a:pt x="193" y="168"/>
                  <a:pt x="193" y="176"/>
                </a:cubicBezTo>
                <a:cubicBezTo>
                  <a:pt x="193" y="185"/>
                  <a:pt x="186" y="192"/>
                  <a:pt x="177" y="192"/>
                </a:cubicBezTo>
                <a:cubicBezTo>
                  <a:pt x="168" y="192"/>
                  <a:pt x="161" y="185"/>
                  <a:pt x="161" y="176"/>
                </a:cubicBezTo>
                <a:moveTo>
                  <a:pt x="257" y="176"/>
                </a:moveTo>
                <a:cubicBezTo>
                  <a:pt x="257" y="218"/>
                  <a:pt x="225" y="252"/>
                  <a:pt x="185" y="256"/>
                </a:cubicBezTo>
                <a:cubicBezTo>
                  <a:pt x="185" y="207"/>
                  <a:pt x="185" y="207"/>
                  <a:pt x="185" y="207"/>
                </a:cubicBezTo>
                <a:cubicBezTo>
                  <a:pt x="199" y="204"/>
                  <a:pt x="209" y="191"/>
                  <a:pt x="209" y="176"/>
                </a:cubicBezTo>
                <a:cubicBezTo>
                  <a:pt x="209" y="174"/>
                  <a:pt x="208" y="171"/>
                  <a:pt x="208" y="168"/>
                </a:cubicBezTo>
                <a:cubicBezTo>
                  <a:pt x="251" y="145"/>
                  <a:pt x="251" y="145"/>
                  <a:pt x="251" y="145"/>
                </a:cubicBezTo>
                <a:cubicBezTo>
                  <a:pt x="255" y="154"/>
                  <a:pt x="257" y="165"/>
                  <a:pt x="257" y="176"/>
                </a:cubicBezTo>
                <a:moveTo>
                  <a:pt x="342" y="141"/>
                </a:moveTo>
                <a:cubicBezTo>
                  <a:pt x="325" y="137"/>
                  <a:pt x="325" y="137"/>
                  <a:pt x="325" y="137"/>
                </a:cubicBezTo>
                <a:cubicBezTo>
                  <a:pt x="321" y="124"/>
                  <a:pt x="316" y="111"/>
                  <a:pt x="309" y="100"/>
                </a:cubicBezTo>
                <a:cubicBezTo>
                  <a:pt x="318" y="85"/>
                  <a:pt x="318" y="85"/>
                  <a:pt x="318" y="85"/>
                </a:cubicBezTo>
                <a:cubicBezTo>
                  <a:pt x="321" y="79"/>
                  <a:pt x="323" y="73"/>
                  <a:pt x="318" y="68"/>
                </a:cubicBezTo>
                <a:cubicBezTo>
                  <a:pt x="285" y="35"/>
                  <a:pt x="285" y="35"/>
                  <a:pt x="285" y="35"/>
                </a:cubicBezTo>
                <a:cubicBezTo>
                  <a:pt x="283" y="33"/>
                  <a:pt x="280" y="32"/>
                  <a:pt x="278" y="32"/>
                </a:cubicBezTo>
                <a:cubicBezTo>
                  <a:pt x="275" y="32"/>
                  <a:pt x="271" y="33"/>
                  <a:pt x="268" y="35"/>
                </a:cubicBezTo>
                <a:cubicBezTo>
                  <a:pt x="253" y="44"/>
                  <a:pt x="253" y="44"/>
                  <a:pt x="253" y="44"/>
                </a:cubicBezTo>
                <a:cubicBezTo>
                  <a:pt x="242" y="37"/>
                  <a:pt x="229" y="32"/>
                  <a:pt x="216" y="29"/>
                </a:cubicBezTo>
                <a:cubicBezTo>
                  <a:pt x="212" y="12"/>
                  <a:pt x="212" y="12"/>
                  <a:pt x="212" y="12"/>
                </a:cubicBezTo>
                <a:cubicBezTo>
                  <a:pt x="210" y="6"/>
                  <a:pt x="207" y="0"/>
                  <a:pt x="200" y="0"/>
                </a:cubicBezTo>
                <a:cubicBezTo>
                  <a:pt x="153" y="0"/>
                  <a:pt x="153" y="0"/>
                  <a:pt x="153" y="0"/>
                </a:cubicBezTo>
                <a:cubicBezTo>
                  <a:pt x="147" y="0"/>
                  <a:pt x="143" y="6"/>
                  <a:pt x="142" y="12"/>
                </a:cubicBezTo>
                <a:cubicBezTo>
                  <a:pt x="137" y="29"/>
                  <a:pt x="137" y="29"/>
                  <a:pt x="137" y="29"/>
                </a:cubicBezTo>
                <a:cubicBezTo>
                  <a:pt x="124" y="32"/>
                  <a:pt x="112" y="37"/>
                  <a:pt x="100" y="44"/>
                </a:cubicBezTo>
                <a:cubicBezTo>
                  <a:pt x="85" y="35"/>
                  <a:pt x="85" y="35"/>
                  <a:pt x="85" y="35"/>
                </a:cubicBezTo>
                <a:cubicBezTo>
                  <a:pt x="82" y="33"/>
                  <a:pt x="79" y="32"/>
                  <a:pt x="76" y="32"/>
                </a:cubicBezTo>
                <a:cubicBezTo>
                  <a:pt x="73" y="32"/>
                  <a:pt x="71" y="33"/>
                  <a:pt x="69" y="35"/>
                </a:cubicBezTo>
                <a:cubicBezTo>
                  <a:pt x="35" y="68"/>
                  <a:pt x="35" y="68"/>
                  <a:pt x="35" y="68"/>
                </a:cubicBezTo>
                <a:cubicBezTo>
                  <a:pt x="31" y="73"/>
                  <a:pt x="33" y="79"/>
                  <a:pt x="35" y="85"/>
                </a:cubicBezTo>
                <a:cubicBezTo>
                  <a:pt x="44" y="100"/>
                  <a:pt x="44" y="100"/>
                  <a:pt x="44" y="100"/>
                </a:cubicBezTo>
                <a:cubicBezTo>
                  <a:pt x="38" y="111"/>
                  <a:pt x="32" y="124"/>
                  <a:pt x="29" y="137"/>
                </a:cubicBezTo>
                <a:cubicBezTo>
                  <a:pt x="12" y="141"/>
                  <a:pt x="12" y="141"/>
                  <a:pt x="12" y="141"/>
                </a:cubicBezTo>
                <a:cubicBezTo>
                  <a:pt x="6" y="143"/>
                  <a:pt x="0" y="146"/>
                  <a:pt x="0" y="153"/>
                </a:cubicBezTo>
                <a:cubicBezTo>
                  <a:pt x="0" y="200"/>
                  <a:pt x="0" y="200"/>
                  <a:pt x="0" y="200"/>
                </a:cubicBezTo>
                <a:cubicBezTo>
                  <a:pt x="0" y="206"/>
                  <a:pt x="6" y="210"/>
                  <a:pt x="12" y="212"/>
                </a:cubicBezTo>
                <a:cubicBezTo>
                  <a:pt x="29" y="216"/>
                  <a:pt x="29" y="216"/>
                  <a:pt x="29" y="216"/>
                </a:cubicBezTo>
                <a:cubicBezTo>
                  <a:pt x="32" y="229"/>
                  <a:pt x="38" y="241"/>
                  <a:pt x="44" y="253"/>
                </a:cubicBezTo>
                <a:cubicBezTo>
                  <a:pt x="35" y="268"/>
                  <a:pt x="35" y="268"/>
                  <a:pt x="35" y="268"/>
                </a:cubicBezTo>
                <a:cubicBezTo>
                  <a:pt x="32" y="273"/>
                  <a:pt x="31" y="280"/>
                  <a:pt x="35" y="285"/>
                </a:cubicBezTo>
                <a:cubicBezTo>
                  <a:pt x="69" y="318"/>
                  <a:pt x="69" y="318"/>
                  <a:pt x="69" y="318"/>
                </a:cubicBezTo>
                <a:cubicBezTo>
                  <a:pt x="71" y="320"/>
                  <a:pt x="73" y="321"/>
                  <a:pt x="76" y="321"/>
                </a:cubicBezTo>
                <a:cubicBezTo>
                  <a:pt x="79" y="321"/>
                  <a:pt x="82" y="319"/>
                  <a:pt x="85" y="318"/>
                </a:cubicBezTo>
                <a:cubicBezTo>
                  <a:pt x="100" y="309"/>
                  <a:pt x="100" y="309"/>
                  <a:pt x="100" y="309"/>
                </a:cubicBezTo>
                <a:cubicBezTo>
                  <a:pt x="112" y="315"/>
                  <a:pt x="124" y="321"/>
                  <a:pt x="137" y="324"/>
                </a:cubicBezTo>
                <a:cubicBezTo>
                  <a:pt x="142" y="341"/>
                  <a:pt x="142" y="341"/>
                  <a:pt x="142" y="341"/>
                </a:cubicBezTo>
                <a:cubicBezTo>
                  <a:pt x="143" y="347"/>
                  <a:pt x="147" y="353"/>
                  <a:pt x="153" y="353"/>
                </a:cubicBezTo>
                <a:cubicBezTo>
                  <a:pt x="200" y="353"/>
                  <a:pt x="200" y="353"/>
                  <a:pt x="200" y="353"/>
                </a:cubicBezTo>
                <a:cubicBezTo>
                  <a:pt x="207" y="353"/>
                  <a:pt x="210" y="347"/>
                  <a:pt x="212" y="341"/>
                </a:cubicBezTo>
                <a:cubicBezTo>
                  <a:pt x="216" y="324"/>
                  <a:pt x="216" y="324"/>
                  <a:pt x="216" y="324"/>
                </a:cubicBezTo>
                <a:cubicBezTo>
                  <a:pt x="229" y="321"/>
                  <a:pt x="242" y="315"/>
                  <a:pt x="253" y="309"/>
                </a:cubicBezTo>
                <a:cubicBezTo>
                  <a:pt x="268" y="318"/>
                  <a:pt x="268" y="318"/>
                  <a:pt x="268" y="318"/>
                </a:cubicBezTo>
                <a:cubicBezTo>
                  <a:pt x="271" y="319"/>
                  <a:pt x="275" y="321"/>
                  <a:pt x="278" y="321"/>
                </a:cubicBezTo>
                <a:cubicBezTo>
                  <a:pt x="281" y="321"/>
                  <a:pt x="283" y="320"/>
                  <a:pt x="285" y="318"/>
                </a:cubicBezTo>
                <a:cubicBezTo>
                  <a:pt x="318" y="285"/>
                  <a:pt x="318" y="285"/>
                  <a:pt x="318" y="285"/>
                </a:cubicBezTo>
                <a:cubicBezTo>
                  <a:pt x="323" y="280"/>
                  <a:pt x="321" y="273"/>
                  <a:pt x="318" y="268"/>
                </a:cubicBezTo>
                <a:cubicBezTo>
                  <a:pt x="309" y="253"/>
                  <a:pt x="309" y="253"/>
                  <a:pt x="309" y="253"/>
                </a:cubicBezTo>
                <a:cubicBezTo>
                  <a:pt x="316" y="241"/>
                  <a:pt x="321" y="229"/>
                  <a:pt x="325" y="216"/>
                </a:cubicBezTo>
                <a:cubicBezTo>
                  <a:pt x="342" y="212"/>
                  <a:pt x="342" y="212"/>
                  <a:pt x="342" y="212"/>
                </a:cubicBezTo>
                <a:cubicBezTo>
                  <a:pt x="347" y="210"/>
                  <a:pt x="353" y="206"/>
                  <a:pt x="353" y="200"/>
                </a:cubicBezTo>
                <a:cubicBezTo>
                  <a:pt x="353" y="153"/>
                  <a:pt x="353" y="153"/>
                  <a:pt x="353" y="153"/>
                </a:cubicBezTo>
                <a:cubicBezTo>
                  <a:pt x="353" y="146"/>
                  <a:pt x="347" y="143"/>
                  <a:pt x="342" y="141"/>
                </a:cubicBezTo>
                <a:moveTo>
                  <a:pt x="337" y="196"/>
                </a:moveTo>
                <a:cubicBezTo>
                  <a:pt x="337" y="196"/>
                  <a:pt x="337" y="196"/>
                  <a:pt x="337" y="196"/>
                </a:cubicBezTo>
                <a:cubicBezTo>
                  <a:pt x="321" y="200"/>
                  <a:pt x="321" y="200"/>
                  <a:pt x="321" y="200"/>
                </a:cubicBezTo>
                <a:cubicBezTo>
                  <a:pt x="315" y="202"/>
                  <a:pt x="311" y="206"/>
                  <a:pt x="309" y="212"/>
                </a:cubicBezTo>
                <a:cubicBezTo>
                  <a:pt x="306" y="223"/>
                  <a:pt x="301" y="234"/>
                  <a:pt x="295" y="245"/>
                </a:cubicBezTo>
                <a:cubicBezTo>
                  <a:pt x="292" y="250"/>
                  <a:pt x="293" y="256"/>
                  <a:pt x="296" y="261"/>
                </a:cubicBezTo>
                <a:cubicBezTo>
                  <a:pt x="304" y="276"/>
                  <a:pt x="304" y="276"/>
                  <a:pt x="304" y="276"/>
                </a:cubicBezTo>
                <a:cubicBezTo>
                  <a:pt x="276" y="304"/>
                  <a:pt x="276" y="304"/>
                  <a:pt x="276" y="304"/>
                </a:cubicBezTo>
                <a:cubicBezTo>
                  <a:pt x="276" y="304"/>
                  <a:pt x="276" y="304"/>
                  <a:pt x="276" y="304"/>
                </a:cubicBezTo>
                <a:cubicBezTo>
                  <a:pt x="262" y="295"/>
                  <a:pt x="262" y="295"/>
                  <a:pt x="262" y="295"/>
                </a:cubicBezTo>
                <a:cubicBezTo>
                  <a:pt x="259" y="294"/>
                  <a:pt x="256" y="293"/>
                  <a:pt x="253" y="293"/>
                </a:cubicBezTo>
                <a:cubicBezTo>
                  <a:pt x="250" y="293"/>
                  <a:pt x="248" y="293"/>
                  <a:pt x="245" y="295"/>
                </a:cubicBezTo>
                <a:cubicBezTo>
                  <a:pt x="235" y="301"/>
                  <a:pt x="224" y="305"/>
                  <a:pt x="212" y="309"/>
                </a:cubicBezTo>
                <a:cubicBezTo>
                  <a:pt x="207" y="310"/>
                  <a:pt x="202" y="315"/>
                  <a:pt x="201" y="320"/>
                </a:cubicBezTo>
                <a:cubicBezTo>
                  <a:pt x="197" y="337"/>
                  <a:pt x="197" y="337"/>
                  <a:pt x="197" y="337"/>
                </a:cubicBezTo>
                <a:cubicBezTo>
                  <a:pt x="197" y="337"/>
                  <a:pt x="197" y="337"/>
                  <a:pt x="197" y="337"/>
                </a:cubicBezTo>
                <a:cubicBezTo>
                  <a:pt x="157" y="337"/>
                  <a:pt x="157" y="337"/>
                  <a:pt x="157" y="337"/>
                </a:cubicBezTo>
                <a:cubicBezTo>
                  <a:pt x="153" y="320"/>
                  <a:pt x="153" y="320"/>
                  <a:pt x="153" y="320"/>
                </a:cubicBezTo>
                <a:cubicBezTo>
                  <a:pt x="151" y="315"/>
                  <a:pt x="147" y="310"/>
                  <a:pt x="141" y="309"/>
                </a:cubicBezTo>
                <a:cubicBezTo>
                  <a:pt x="130" y="305"/>
                  <a:pt x="119" y="301"/>
                  <a:pt x="108" y="295"/>
                </a:cubicBezTo>
                <a:cubicBezTo>
                  <a:pt x="106" y="293"/>
                  <a:pt x="103" y="293"/>
                  <a:pt x="100" y="293"/>
                </a:cubicBezTo>
                <a:cubicBezTo>
                  <a:pt x="98" y="293"/>
                  <a:pt x="95" y="294"/>
                  <a:pt x="92" y="295"/>
                </a:cubicBezTo>
                <a:cubicBezTo>
                  <a:pt x="77" y="304"/>
                  <a:pt x="77" y="304"/>
                  <a:pt x="77" y="304"/>
                </a:cubicBezTo>
                <a:cubicBezTo>
                  <a:pt x="77" y="304"/>
                  <a:pt x="77" y="304"/>
                  <a:pt x="77" y="304"/>
                </a:cubicBezTo>
                <a:cubicBezTo>
                  <a:pt x="49" y="276"/>
                  <a:pt x="49" y="276"/>
                  <a:pt x="49" y="276"/>
                </a:cubicBezTo>
                <a:cubicBezTo>
                  <a:pt x="58" y="261"/>
                  <a:pt x="58" y="261"/>
                  <a:pt x="58" y="261"/>
                </a:cubicBezTo>
                <a:cubicBezTo>
                  <a:pt x="61" y="256"/>
                  <a:pt x="61" y="250"/>
                  <a:pt x="58" y="245"/>
                </a:cubicBezTo>
                <a:cubicBezTo>
                  <a:pt x="52" y="234"/>
                  <a:pt x="48" y="223"/>
                  <a:pt x="44" y="212"/>
                </a:cubicBezTo>
                <a:cubicBezTo>
                  <a:pt x="43" y="206"/>
                  <a:pt x="39" y="202"/>
                  <a:pt x="33" y="200"/>
                </a:cubicBezTo>
                <a:cubicBezTo>
                  <a:pt x="16" y="196"/>
                  <a:pt x="16" y="196"/>
                  <a:pt x="16" y="196"/>
                </a:cubicBezTo>
                <a:cubicBezTo>
                  <a:pt x="16" y="196"/>
                  <a:pt x="16" y="196"/>
                  <a:pt x="16" y="196"/>
                </a:cubicBezTo>
                <a:cubicBezTo>
                  <a:pt x="16" y="157"/>
                  <a:pt x="16" y="157"/>
                  <a:pt x="16" y="157"/>
                </a:cubicBezTo>
                <a:cubicBezTo>
                  <a:pt x="33" y="152"/>
                  <a:pt x="33" y="152"/>
                  <a:pt x="33" y="152"/>
                </a:cubicBezTo>
                <a:cubicBezTo>
                  <a:pt x="39" y="151"/>
                  <a:pt x="43" y="147"/>
                  <a:pt x="44" y="141"/>
                </a:cubicBezTo>
                <a:cubicBezTo>
                  <a:pt x="48" y="129"/>
                  <a:pt x="52" y="118"/>
                  <a:pt x="58" y="108"/>
                </a:cubicBezTo>
                <a:cubicBezTo>
                  <a:pt x="61" y="103"/>
                  <a:pt x="61" y="97"/>
                  <a:pt x="58" y="92"/>
                </a:cubicBezTo>
                <a:cubicBezTo>
                  <a:pt x="49" y="77"/>
                  <a:pt x="49" y="77"/>
                  <a:pt x="49" y="77"/>
                </a:cubicBezTo>
                <a:cubicBezTo>
                  <a:pt x="49" y="77"/>
                  <a:pt x="49" y="77"/>
                  <a:pt x="49" y="77"/>
                </a:cubicBezTo>
                <a:cubicBezTo>
                  <a:pt x="77" y="49"/>
                  <a:pt x="77" y="49"/>
                  <a:pt x="77" y="49"/>
                </a:cubicBezTo>
                <a:cubicBezTo>
                  <a:pt x="92" y="58"/>
                  <a:pt x="92" y="58"/>
                  <a:pt x="92" y="58"/>
                </a:cubicBezTo>
                <a:cubicBezTo>
                  <a:pt x="95" y="59"/>
                  <a:pt x="98" y="60"/>
                  <a:pt x="100" y="60"/>
                </a:cubicBezTo>
                <a:cubicBezTo>
                  <a:pt x="103" y="60"/>
                  <a:pt x="106" y="59"/>
                  <a:pt x="108" y="58"/>
                </a:cubicBezTo>
                <a:cubicBezTo>
                  <a:pt x="119" y="52"/>
                  <a:pt x="130" y="47"/>
                  <a:pt x="141" y="44"/>
                </a:cubicBezTo>
                <a:cubicBezTo>
                  <a:pt x="147" y="43"/>
                  <a:pt x="151" y="38"/>
                  <a:pt x="153" y="33"/>
                </a:cubicBezTo>
                <a:cubicBezTo>
                  <a:pt x="157" y="16"/>
                  <a:pt x="157" y="16"/>
                  <a:pt x="157" y="16"/>
                </a:cubicBezTo>
                <a:cubicBezTo>
                  <a:pt x="197" y="16"/>
                  <a:pt x="197" y="16"/>
                  <a:pt x="197" y="16"/>
                </a:cubicBezTo>
                <a:cubicBezTo>
                  <a:pt x="197" y="16"/>
                  <a:pt x="197" y="16"/>
                  <a:pt x="197" y="16"/>
                </a:cubicBezTo>
                <a:cubicBezTo>
                  <a:pt x="201" y="33"/>
                  <a:pt x="201" y="33"/>
                  <a:pt x="201" y="33"/>
                </a:cubicBezTo>
                <a:cubicBezTo>
                  <a:pt x="202" y="38"/>
                  <a:pt x="207" y="43"/>
                  <a:pt x="212" y="44"/>
                </a:cubicBezTo>
                <a:cubicBezTo>
                  <a:pt x="224" y="47"/>
                  <a:pt x="235" y="52"/>
                  <a:pt x="245" y="58"/>
                </a:cubicBezTo>
                <a:cubicBezTo>
                  <a:pt x="248" y="59"/>
                  <a:pt x="250" y="60"/>
                  <a:pt x="253" y="60"/>
                </a:cubicBezTo>
                <a:cubicBezTo>
                  <a:pt x="256" y="60"/>
                  <a:pt x="259" y="59"/>
                  <a:pt x="262" y="58"/>
                </a:cubicBezTo>
                <a:cubicBezTo>
                  <a:pt x="276" y="49"/>
                  <a:pt x="276" y="49"/>
                  <a:pt x="276" y="49"/>
                </a:cubicBezTo>
                <a:cubicBezTo>
                  <a:pt x="304" y="77"/>
                  <a:pt x="304" y="77"/>
                  <a:pt x="304" y="77"/>
                </a:cubicBezTo>
                <a:cubicBezTo>
                  <a:pt x="304" y="77"/>
                  <a:pt x="304" y="77"/>
                  <a:pt x="304" y="77"/>
                </a:cubicBezTo>
                <a:cubicBezTo>
                  <a:pt x="296" y="92"/>
                  <a:pt x="296" y="92"/>
                  <a:pt x="296" y="92"/>
                </a:cubicBezTo>
                <a:cubicBezTo>
                  <a:pt x="293" y="97"/>
                  <a:pt x="292" y="103"/>
                  <a:pt x="295" y="108"/>
                </a:cubicBezTo>
                <a:cubicBezTo>
                  <a:pt x="301" y="118"/>
                  <a:pt x="306" y="129"/>
                  <a:pt x="309" y="141"/>
                </a:cubicBezTo>
                <a:cubicBezTo>
                  <a:pt x="311" y="147"/>
                  <a:pt x="315" y="151"/>
                  <a:pt x="321" y="152"/>
                </a:cubicBezTo>
                <a:cubicBezTo>
                  <a:pt x="337" y="157"/>
                  <a:pt x="337" y="157"/>
                  <a:pt x="337" y="157"/>
                </a:cubicBezTo>
                <a:lnTo>
                  <a:pt x="337" y="196"/>
                </a:lnTo>
                <a:close/>
              </a:path>
            </a:pathLst>
          </a:custGeom>
          <a:solidFill>
            <a:schemeClr val="l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Arial"/>
              <a:ea typeface="Arial"/>
              <a:cs typeface="Arial"/>
              <a:sym typeface="Arial"/>
            </a:endParaRPr>
          </a:p>
        </p:txBody>
      </p:sp>
      <p:sp>
        <p:nvSpPr>
          <p:cNvPr id="1082" name="Google Shape;1082;p70"/>
          <p:cNvSpPr/>
          <p:nvPr/>
        </p:nvSpPr>
        <p:spPr>
          <a:xfrm>
            <a:off x="6787585" y="2670735"/>
            <a:ext cx="383741" cy="314611"/>
          </a:xfrm>
          <a:custGeom>
            <a:rect b="b" l="l" r="r" t="t"/>
            <a:pathLst>
              <a:path extrusionOk="0" h="289" w="353">
                <a:moveTo>
                  <a:pt x="38" y="216"/>
                </a:moveTo>
                <a:cubicBezTo>
                  <a:pt x="49" y="213"/>
                  <a:pt x="68" y="201"/>
                  <a:pt x="68" y="173"/>
                </a:cubicBezTo>
                <a:cubicBezTo>
                  <a:pt x="68" y="148"/>
                  <a:pt x="60" y="138"/>
                  <a:pt x="55" y="132"/>
                </a:cubicBezTo>
                <a:cubicBezTo>
                  <a:pt x="55" y="131"/>
                  <a:pt x="55" y="131"/>
                  <a:pt x="55" y="131"/>
                </a:cubicBezTo>
                <a:cubicBezTo>
                  <a:pt x="55" y="131"/>
                  <a:pt x="55" y="131"/>
                  <a:pt x="55" y="131"/>
                </a:cubicBezTo>
                <a:cubicBezTo>
                  <a:pt x="54" y="130"/>
                  <a:pt x="53" y="126"/>
                  <a:pt x="55" y="117"/>
                </a:cubicBezTo>
                <a:cubicBezTo>
                  <a:pt x="56" y="113"/>
                  <a:pt x="56" y="109"/>
                  <a:pt x="54" y="106"/>
                </a:cubicBezTo>
                <a:cubicBezTo>
                  <a:pt x="51" y="99"/>
                  <a:pt x="45" y="85"/>
                  <a:pt x="49" y="75"/>
                </a:cubicBezTo>
                <a:cubicBezTo>
                  <a:pt x="56" y="58"/>
                  <a:pt x="59" y="57"/>
                  <a:pt x="67" y="53"/>
                </a:cubicBezTo>
                <a:cubicBezTo>
                  <a:pt x="68" y="53"/>
                  <a:pt x="69" y="53"/>
                  <a:pt x="69" y="52"/>
                </a:cubicBezTo>
                <a:cubicBezTo>
                  <a:pt x="71" y="51"/>
                  <a:pt x="79" y="48"/>
                  <a:pt x="88" y="48"/>
                </a:cubicBezTo>
                <a:cubicBezTo>
                  <a:pt x="92" y="48"/>
                  <a:pt x="95" y="49"/>
                  <a:pt x="98" y="50"/>
                </a:cubicBezTo>
                <a:cubicBezTo>
                  <a:pt x="98" y="47"/>
                  <a:pt x="99" y="45"/>
                  <a:pt x="100" y="42"/>
                </a:cubicBezTo>
                <a:cubicBezTo>
                  <a:pt x="101" y="39"/>
                  <a:pt x="102" y="37"/>
                  <a:pt x="103" y="35"/>
                </a:cubicBezTo>
                <a:cubicBezTo>
                  <a:pt x="98" y="33"/>
                  <a:pt x="93" y="32"/>
                  <a:pt x="88" y="32"/>
                </a:cubicBezTo>
                <a:cubicBezTo>
                  <a:pt x="76" y="32"/>
                  <a:pt x="65" y="36"/>
                  <a:pt x="61" y="39"/>
                </a:cubicBezTo>
                <a:cubicBezTo>
                  <a:pt x="48" y="44"/>
                  <a:pt x="42" y="50"/>
                  <a:pt x="34" y="69"/>
                </a:cubicBezTo>
                <a:cubicBezTo>
                  <a:pt x="27" y="86"/>
                  <a:pt x="36" y="104"/>
                  <a:pt x="40" y="113"/>
                </a:cubicBezTo>
                <a:cubicBezTo>
                  <a:pt x="35" y="133"/>
                  <a:pt x="42" y="140"/>
                  <a:pt x="42" y="140"/>
                </a:cubicBezTo>
                <a:cubicBezTo>
                  <a:pt x="45" y="145"/>
                  <a:pt x="52" y="153"/>
                  <a:pt x="52" y="173"/>
                </a:cubicBezTo>
                <a:cubicBezTo>
                  <a:pt x="52" y="197"/>
                  <a:pt x="34" y="201"/>
                  <a:pt x="34" y="201"/>
                </a:cubicBezTo>
                <a:cubicBezTo>
                  <a:pt x="19" y="206"/>
                  <a:pt x="0" y="217"/>
                  <a:pt x="0" y="249"/>
                </a:cubicBezTo>
                <a:cubicBezTo>
                  <a:pt x="0" y="249"/>
                  <a:pt x="0" y="257"/>
                  <a:pt x="8" y="257"/>
                </a:cubicBezTo>
                <a:cubicBezTo>
                  <a:pt x="43" y="257"/>
                  <a:pt x="43" y="257"/>
                  <a:pt x="43" y="257"/>
                </a:cubicBezTo>
                <a:cubicBezTo>
                  <a:pt x="45" y="251"/>
                  <a:pt x="48" y="245"/>
                  <a:pt x="51" y="241"/>
                </a:cubicBezTo>
                <a:cubicBezTo>
                  <a:pt x="16" y="241"/>
                  <a:pt x="16" y="241"/>
                  <a:pt x="16" y="241"/>
                </a:cubicBezTo>
                <a:cubicBezTo>
                  <a:pt x="19" y="225"/>
                  <a:pt x="28" y="220"/>
                  <a:pt x="38" y="216"/>
                </a:cubicBezTo>
                <a:moveTo>
                  <a:pt x="319" y="201"/>
                </a:moveTo>
                <a:cubicBezTo>
                  <a:pt x="319" y="201"/>
                  <a:pt x="301" y="197"/>
                  <a:pt x="301" y="173"/>
                </a:cubicBezTo>
                <a:cubicBezTo>
                  <a:pt x="301" y="153"/>
                  <a:pt x="307" y="145"/>
                  <a:pt x="311" y="140"/>
                </a:cubicBezTo>
                <a:cubicBezTo>
                  <a:pt x="311" y="140"/>
                  <a:pt x="318" y="133"/>
                  <a:pt x="312" y="113"/>
                </a:cubicBezTo>
                <a:cubicBezTo>
                  <a:pt x="317" y="104"/>
                  <a:pt x="325" y="86"/>
                  <a:pt x="318" y="69"/>
                </a:cubicBezTo>
                <a:cubicBezTo>
                  <a:pt x="310" y="50"/>
                  <a:pt x="304" y="44"/>
                  <a:pt x="292" y="39"/>
                </a:cubicBezTo>
                <a:cubicBezTo>
                  <a:pt x="287" y="36"/>
                  <a:pt x="276" y="32"/>
                  <a:pt x="265" y="32"/>
                </a:cubicBezTo>
                <a:cubicBezTo>
                  <a:pt x="259" y="32"/>
                  <a:pt x="254" y="33"/>
                  <a:pt x="248" y="35"/>
                </a:cubicBezTo>
                <a:cubicBezTo>
                  <a:pt x="250" y="40"/>
                  <a:pt x="252" y="46"/>
                  <a:pt x="253" y="51"/>
                </a:cubicBezTo>
                <a:cubicBezTo>
                  <a:pt x="254" y="51"/>
                  <a:pt x="254" y="50"/>
                  <a:pt x="254" y="50"/>
                </a:cubicBezTo>
                <a:cubicBezTo>
                  <a:pt x="257" y="49"/>
                  <a:pt x="260" y="48"/>
                  <a:pt x="265" y="48"/>
                </a:cubicBezTo>
                <a:cubicBezTo>
                  <a:pt x="273" y="48"/>
                  <a:pt x="281" y="51"/>
                  <a:pt x="283" y="52"/>
                </a:cubicBezTo>
                <a:cubicBezTo>
                  <a:pt x="284" y="53"/>
                  <a:pt x="284" y="53"/>
                  <a:pt x="285" y="53"/>
                </a:cubicBezTo>
                <a:cubicBezTo>
                  <a:pt x="293" y="57"/>
                  <a:pt x="296" y="58"/>
                  <a:pt x="303" y="75"/>
                </a:cubicBezTo>
                <a:cubicBezTo>
                  <a:pt x="307" y="85"/>
                  <a:pt x="301" y="99"/>
                  <a:pt x="298" y="106"/>
                </a:cubicBezTo>
                <a:cubicBezTo>
                  <a:pt x="297" y="109"/>
                  <a:pt x="296" y="113"/>
                  <a:pt x="297" y="117"/>
                </a:cubicBezTo>
                <a:cubicBezTo>
                  <a:pt x="299" y="126"/>
                  <a:pt x="298" y="130"/>
                  <a:pt x="298" y="131"/>
                </a:cubicBezTo>
                <a:cubicBezTo>
                  <a:pt x="298" y="131"/>
                  <a:pt x="298" y="131"/>
                  <a:pt x="298" y="131"/>
                </a:cubicBezTo>
                <a:cubicBezTo>
                  <a:pt x="297" y="132"/>
                  <a:pt x="297" y="132"/>
                  <a:pt x="297" y="132"/>
                </a:cubicBezTo>
                <a:cubicBezTo>
                  <a:pt x="293" y="138"/>
                  <a:pt x="285" y="148"/>
                  <a:pt x="285" y="173"/>
                </a:cubicBezTo>
                <a:cubicBezTo>
                  <a:pt x="285" y="201"/>
                  <a:pt x="303" y="213"/>
                  <a:pt x="314" y="216"/>
                </a:cubicBezTo>
                <a:cubicBezTo>
                  <a:pt x="324" y="220"/>
                  <a:pt x="334" y="225"/>
                  <a:pt x="336" y="241"/>
                </a:cubicBezTo>
                <a:cubicBezTo>
                  <a:pt x="301" y="241"/>
                  <a:pt x="301" y="241"/>
                  <a:pt x="301" y="241"/>
                </a:cubicBezTo>
                <a:cubicBezTo>
                  <a:pt x="304" y="245"/>
                  <a:pt x="307" y="251"/>
                  <a:pt x="309" y="257"/>
                </a:cubicBezTo>
                <a:cubicBezTo>
                  <a:pt x="345" y="257"/>
                  <a:pt x="345" y="257"/>
                  <a:pt x="345" y="257"/>
                </a:cubicBezTo>
                <a:cubicBezTo>
                  <a:pt x="353" y="257"/>
                  <a:pt x="353" y="249"/>
                  <a:pt x="353" y="249"/>
                </a:cubicBezTo>
                <a:cubicBezTo>
                  <a:pt x="353" y="217"/>
                  <a:pt x="333" y="206"/>
                  <a:pt x="319" y="201"/>
                </a:cubicBezTo>
                <a:moveTo>
                  <a:pt x="240" y="218"/>
                </a:moveTo>
                <a:cubicBezTo>
                  <a:pt x="240" y="218"/>
                  <a:pt x="211" y="211"/>
                  <a:pt x="211" y="181"/>
                </a:cubicBezTo>
                <a:cubicBezTo>
                  <a:pt x="211" y="155"/>
                  <a:pt x="223" y="146"/>
                  <a:pt x="228" y="139"/>
                </a:cubicBezTo>
                <a:cubicBezTo>
                  <a:pt x="228" y="139"/>
                  <a:pt x="237" y="131"/>
                  <a:pt x="231" y="105"/>
                </a:cubicBezTo>
                <a:cubicBezTo>
                  <a:pt x="241" y="90"/>
                  <a:pt x="245" y="66"/>
                  <a:pt x="232" y="37"/>
                </a:cubicBezTo>
                <a:cubicBezTo>
                  <a:pt x="225" y="20"/>
                  <a:pt x="219" y="11"/>
                  <a:pt x="209" y="5"/>
                </a:cubicBezTo>
                <a:cubicBezTo>
                  <a:pt x="202" y="1"/>
                  <a:pt x="194" y="0"/>
                  <a:pt x="186" y="0"/>
                </a:cubicBezTo>
                <a:cubicBezTo>
                  <a:pt x="172" y="0"/>
                  <a:pt x="158" y="5"/>
                  <a:pt x="152" y="9"/>
                </a:cubicBezTo>
                <a:cubicBezTo>
                  <a:pt x="136" y="16"/>
                  <a:pt x="125" y="22"/>
                  <a:pt x="115" y="48"/>
                </a:cubicBezTo>
                <a:cubicBezTo>
                  <a:pt x="107" y="69"/>
                  <a:pt x="117" y="92"/>
                  <a:pt x="122" y="104"/>
                </a:cubicBezTo>
                <a:cubicBezTo>
                  <a:pt x="116" y="130"/>
                  <a:pt x="125" y="139"/>
                  <a:pt x="125" y="139"/>
                </a:cubicBezTo>
                <a:cubicBezTo>
                  <a:pt x="129" y="146"/>
                  <a:pt x="141" y="155"/>
                  <a:pt x="141" y="181"/>
                </a:cubicBezTo>
                <a:cubicBezTo>
                  <a:pt x="141" y="211"/>
                  <a:pt x="112" y="218"/>
                  <a:pt x="112" y="218"/>
                </a:cubicBezTo>
                <a:cubicBezTo>
                  <a:pt x="94" y="225"/>
                  <a:pt x="56" y="238"/>
                  <a:pt x="56" y="281"/>
                </a:cubicBezTo>
                <a:cubicBezTo>
                  <a:pt x="56" y="281"/>
                  <a:pt x="56" y="289"/>
                  <a:pt x="64" y="289"/>
                </a:cubicBezTo>
                <a:cubicBezTo>
                  <a:pt x="289" y="289"/>
                  <a:pt x="289" y="289"/>
                  <a:pt x="289" y="289"/>
                </a:cubicBezTo>
                <a:cubicBezTo>
                  <a:pt x="297" y="289"/>
                  <a:pt x="297" y="281"/>
                  <a:pt x="297" y="281"/>
                </a:cubicBezTo>
                <a:cubicBezTo>
                  <a:pt x="297" y="238"/>
                  <a:pt x="258" y="225"/>
                  <a:pt x="240" y="218"/>
                </a:cubicBezTo>
                <a:moveTo>
                  <a:pt x="72" y="273"/>
                </a:moveTo>
                <a:cubicBezTo>
                  <a:pt x="76" y="250"/>
                  <a:pt x="96" y="241"/>
                  <a:pt x="116" y="234"/>
                </a:cubicBezTo>
                <a:cubicBezTo>
                  <a:pt x="117" y="234"/>
                  <a:pt x="117" y="234"/>
                  <a:pt x="117" y="234"/>
                </a:cubicBezTo>
                <a:cubicBezTo>
                  <a:pt x="131" y="230"/>
                  <a:pt x="157" y="214"/>
                  <a:pt x="157" y="181"/>
                </a:cubicBezTo>
                <a:cubicBezTo>
                  <a:pt x="157" y="153"/>
                  <a:pt x="146" y="140"/>
                  <a:pt x="140" y="132"/>
                </a:cubicBezTo>
                <a:cubicBezTo>
                  <a:pt x="138" y="131"/>
                  <a:pt x="137" y="129"/>
                  <a:pt x="137" y="129"/>
                </a:cubicBezTo>
                <a:cubicBezTo>
                  <a:pt x="137" y="128"/>
                  <a:pt x="134" y="122"/>
                  <a:pt x="138" y="107"/>
                </a:cubicBezTo>
                <a:cubicBezTo>
                  <a:pt x="139" y="100"/>
                  <a:pt x="137" y="97"/>
                  <a:pt x="137" y="97"/>
                </a:cubicBezTo>
                <a:cubicBezTo>
                  <a:pt x="132" y="87"/>
                  <a:pt x="124" y="69"/>
                  <a:pt x="130" y="54"/>
                </a:cubicBezTo>
                <a:cubicBezTo>
                  <a:pt x="138" y="33"/>
                  <a:pt x="146" y="29"/>
                  <a:pt x="159" y="23"/>
                </a:cubicBezTo>
                <a:cubicBezTo>
                  <a:pt x="160" y="23"/>
                  <a:pt x="160" y="22"/>
                  <a:pt x="161" y="22"/>
                </a:cubicBezTo>
                <a:cubicBezTo>
                  <a:pt x="164" y="20"/>
                  <a:pt x="174" y="16"/>
                  <a:pt x="186" y="16"/>
                </a:cubicBezTo>
                <a:cubicBezTo>
                  <a:pt x="192" y="16"/>
                  <a:pt x="197" y="17"/>
                  <a:pt x="201" y="19"/>
                </a:cubicBezTo>
                <a:cubicBezTo>
                  <a:pt x="206" y="22"/>
                  <a:pt x="210" y="27"/>
                  <a:pt x="217" y="44"/>
                </a:cubicBezTo>
                <a:cubicBezTo>
                  <a:pt x="230" y="73"/>
                  <a:pt x="222" y="89"/>
                  <a:pt x="218" y="95"/>
                </a:cubicBezTo>
                <a:cubicBezTo>
                  <a:pt x="215" y="99"/>
                  <a:pt x="214" y="104"/>
                  <a:pt x="215" y="108"/>
                </a:cubicBezTo>
                <a:cubicBezTo>
                  <a:pt x="218" y="122"/>
                  <a:pt x="216" y="127"/>
                  <a:pt x="216" y="129"/>
                </a:cubicBezTo>
                <a:cubicBezTo>
                  <a:pt x="216" y="129"/>
                  <a:pt x="214" y="131"/>
                  <a:pt x="213" y="132"/>
                </a:cubicBezTo>
                <a:cubicBezTo>
                  <a:pt x="207" y="140"/>
                  <a:pt x="195" y="153"/>
                  <a:pt x="195" y="181"/>
                </a:cubicBezTo>
                <a:cubicBezTo>
                  <a:pt x="195" y="214"/>
                  <a:pt x="221" y="230"/>
                  <a:pt x="235" y="234"/>
                </a:cubicBezTo>
                <a:cubicBezTo>
                  <a:pt x="236" y="234"/>
                  <a:pt x="236" y="234"/>
                  <a:pt x="236" y="234"/>
                </a:cubicBezTo>
                <a:cubicBezTo>
                  <a:pt x="256" y="241"/>
                  <a:pt x="276" y="250"/>
                  <a:pt x="280" y="273"/>
                </a:cubicBezTo>
                <a:lnTo>
                  <a:pt x="72" y="273"/>
                </a:lnTo>
                <a:close/>
              </a:path>
            </a:pathLst>
          </a:custGeom>
          <a:solidFill>
            <a:schemeClr val="l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Arial"/>
              <a:ea typeface="Arial"/>
              <a:cs typeface="Arial"/>
              <a:sym typeface="Arial"/>
            </a:endParaRPr>
          </a:p>
        </p:txBody>
      </p:sp>
      <p:sp>
        <p:nvSpPr>
          <p:cNvPr id="1083" name="Google Shape;1083;p70"/>
          <p:cNvSpPr txBox="1"/>
          <p:nvPr/>
        </p:nvSpPr>
        <p:spPr>
          <a:xfrm>
            <a:off x="5345596" y="3627710"/>
            <a:ext cx="1443275" cy="20005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chemeClr val="lt2"/>
                </a:solidFill>
                <a:latin typeface="Arial"/>
                <a:ea typeface="Arial"/>
                <a:cs typeface="Arial"/>
                <a:sym typeface="Arial"/>
              </a:rPr>
              <a:t>APPROACH</a:t>
            </a:r>
            <a:endParaRPr b="0" i="0" sz="1400" u="none" cap="none" strike="noStrike">
              <a:solidFill>
                <a:srgbClr val="000000"/>
              </a:solidFill>
              <a:latin typeface="Arial"/>
              <a:ea typeface="Arial"/>
              <a:cs typeface="Arial"/>
              <a:sym typeface="Arial"/>
            </a:endParaRPr>
          </a:p>
        </p:txBody>
      </p:sp>
      <p:sp>
        <p:nvSpPr>
          <p:cNvPr id="1084" name="Google Shape;1084;p70"/>
          <p:cNvSpPr txBox="1"/>
          <p:nvPr>
            <p:ph idx="1" type="body"/>
          </p:nvPr>
        </p:nvSpPr>
        <p:spPr>
          <a:xfrm>
            <a:off x="1931999" y="2403066"/>
            <a:ext cx="2206162" cy="258335"/>
          </a:xfrm>
          <a:prstGeom prst="rect">
            <a:avLst/>
          </a:prstGeom>
          <a:noFill/>
          <a:ln>
            <a:noFill/>
          </a:ln>
        </p:spPr>
        <p:txBody>
          <a:bodyPr anchorCtr="0" anchor="t" bIns="0" lIns="0" spcFirstLastPara="1" rIns="0" wrap="square" tIns="0">
            <a:noAutofit/>
          </a:bodyPr>
          <a:lstStyle>
            <a:lvl1pPr indent="-228600" lvl="0" marL="457200" marR="0" rtl="0" algn="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85" name="Google Shape;1085;p70"/>
          <p:cNvSpPr txBox="1"/>
          <p:nvPr>
            <p:ph idx="2" type="body"/>
          </p:nvPr>
        </p:nvSpPr>
        <p:spPr>
          <a:xfrm>
            <a:off x="1931999" y="2746484"/>
            <a:ext cx="2206162" cy="666303"/>
          </a:xfrm>
          <a:prstGeom prst="rect">
            <a:avLst/>
          </a:prstGeom>
          <a:noFill/>
          <a:ln>
            <a:noFill/>
          </a:ln>
        </p:spPr>
        <p:txBody>
          <a:bodyPr anchorCtr="0" anchor="t" bIns="0" lIns="0" spcFirstLastPara="1" rIns="0" wrap="square" tIns="0">
            <a:normAutofit/>
          </a:bodyPr>
          <a:lstStyle>
            <a:lvl1pPr indent="-228600" lvl="0" marL="457200" marR="0" rtl="0" algn="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86" name="Google Shape;1086;p70"/>
          <p:cNvSpPr txBox="1"/>
          <p:nvPr>
            <p:ph idx="3" type="body"/>
          </p:nvPr>
        </p:nvSpPr>
        <p:spPr>
          <a:xfrm>
            <a:off x="1931999" y="4842975"/>
            <a:ext cx="2206162" cy="258335"/>
          </a:xfrm>
          <a:prstGeom prst="rect">
            <a:avLst/>
          </a:prstGeom>
          <a:noFill/>
          <a:ln>
            <a:noFill/>
          </a:ln>
        </p:spPr>
        <p:txBody>
          <a:bodyPr anchorCtr="0" anchor="t" bIns="0" lIns="0" spcFirstLastPara="1" rIns="0" wrap="square" tIns="0">
            <a:noAutofit/>
          </a:bodyPr>
          <a:lstStyle>
            <a:lvl1pPr indent="-228600" lvl="0" marL="457200" marR="0" rtl="0" algn="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87" name="Google Shape;1087;p70"/>
          <p:cNvSpPr txBox="1"/>
          <p:nvPr>
            <p:ph idx="4" type="body"/>
          </p:nvPr>
        </p:nvSpPr>
        <p:spPr>
          <a:xfrm>
            <a:off x="1931999" y="5186393"/>
            <a:ext cx="2206162" cy="666303"/>
          </a:xfrm>
          <a:prstGeom prst="rect">
            <a:avLst/>
          </a:prstGeom>
          <a:noFill/>
          <a:ln>
            <a:noFill/>
          </a:ln>
        </p:spPr>
        <p:txBody>
          <a:bodyPr anchorCtr="0" anchor="t" bIns="0" lIns="0" spcFirstLastPara="1" rIns="0" wrap="square" tIns="0">
            <a:normAutofit/>
          </a:bodyPr>
          <a:lstStyle>
            <a:lvl1pPr indent="-228600" lvl="0" marL="457200" marR="0" rtl="0" algn="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88" name="Google Shape;1088;p70"/>
          <p:cNvSpPr txBox="1"/>
          <p:nvPr>
            <p:ph idx="5" type="body"/>
          </p:nvPr>
        </p:nvSpPr>
        <p:spPr>
          <a:xfrm>
            <a:off x="8050664" y="2377906"/>
            <a:ext cx="2206162" cy="25833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89" name="Google Shape;1089;p70"/>
          <p:cNvSpPr txBox="1"/>
          <p:nvPr>
            <p:ph idx="6" type="body"/>
          </p:nvPr>
        </p:nvSpPr>
        <p:spPr>
          <a:xfrm>
            <a:off x="8050664" y="2721324"/>
            <a:ext cx="2206162" cy="666303"/>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90" name="Google Shape;1090;p70"/>
          <p:cNvSpPr txBox="1"/>
          <p:nvPr>
            <p:ph idx="7" type="body"/>
          </p:nvPr>
        </p:nvSpPr>
        <p:spPr>
          <a:xfrm>
            <a:off x="8049283" y="4776525"/>
            <a:ext cx="2206162" cy="25833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91" name="Google Shape;1091;p70"/>
          <p:cNvSpPr txBox="1"/>
          <p:nvPr>
            <p:ph idx="8" type="body"/>
          </p:nvPr>
        </p:nvSpPr>
        <p:spPr>
          <a:xfrm>
            <a:off x="8049283" y="5119943"/>
            <a:ext cx="2206162" cy="666303"/>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92" name="Google Shape;1092;p70"/>
          <p:cNvSpPr txBox="1"/>
          <p:nvPr>
            <p:ph idx="9" type="body"/>
          </p:nvPr>
        </p:nvSpPr>
        <p:spPr>
          <a:xfrm>
            <a:off x="558140" y="658898"/>
            <a:ext cx="11251271" cy="609074"/>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093" name="Google Shape;1093;p70"/>
          <p:cNvSpPr txBox="1"/>
          <p:nvPr>
            <p:ph idx="13" type="body"/>
          </p:nvPr>
        </p:nvSpPr>
        <p:spPr>
          <a:xfrm>
            <a:off x="558140" y="302372"/>
            <a:ext cx="11251271"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1094" name="Google Shape;1094;p70"/>
          <p:cNvCxnSpPr/>
          <p:nvPr/>
        </p:nvCxnSpPr>
        <p:spPr>
          <a:xfrm rot="10800000">
            <a:off x="379412" y="261553"/>
            <a:ext cx="0" cy="1006419"/>
          </a:xfrm>
          <a:prstGeom prst="straightConnector1">
            <a:avLst/>
          </a:prstGeom>
          <a:noFill/>
          <a:ln cap="flat" cmpd="sng" w="38100">
            <a:solidFill>
              <a:schemeClr val="dk2"/>
            </a:solidFill>
            <a:prstDash val="solid"/>
            <a:round/>
            <a:headEnd len="sm" w="sm" type="none"/>
            <a:tailEnd len="sm" w="sm" type="none"/>
          </a:ln>
        </p:spPr>
      </p:cxnSp>
    </p:spTree>
  </p:cSld>
  <p:clrMapOvr>
    <a:masterClrMapping/>
  </p:clrMapOvr>
  <p:transition spd="slow">
    <p:fade thruBlk="1"/>
  </p:transition>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0sKsvAFDBfA=">
    <p:spTree>
      <p:nvGrpSpPr>
        <p:cNvPr id="1095" name="Shape 1095"/>
        <p:cNvGrpSpPr/>
        <p:nvPr/>
      </p:nvGrpSpPr>
      <p:grpSpPr>
        <a:xfrm>
          <a:off x="0" y="0"/>
          <a:ext cx="0" cy="0"/>
          <a:chOff x="0" y="0"/>
          <a:chExt cx="0" cy="0"/>
        </a:xfrm>
      </p:grpSpPr>
      <p:sp>
        <p:nvSpPr>
          <p:cNvPr id="1096" name="Google Shape;1096;p71"/>
          <p:cNvSpPr/>
          <p:nvPr>
            <p:ph idx="2" type="tbl"/>
          </p:nvPr>
        </p:nvSpPr>
        <p:spPr>
          <a:xfrm>
            <a:off x="5046641" y="658898"/>
            <a:ext cx="6386436" cy="519097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97" name="Google Shape;1097;p71"/>
          <p:cNvSpPr txBox="1"/>
          <p:nvPr>
            <p:ph idx="1" type="body"/>
          </p:nvPr>
        </p:nvSpPr>
        <p:spPr>
          <a:xfrm>
            <a:off x="558142" y="3467468"/>
            <a:ext cx="3574196" cy="2118664"/>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98" name="Google Shape;1098;p71"/>
          <p:cNvSpPr txBox="1"/>
          <p:nvPr>
            <p:ph idx="3" type="body"/>
          </p:nvPr>
        </p:nvSpPr>
        <p:spPr>
          <a:xfrm>
            <a:off x="552238" y="2875669"/>
            <a:ext cx="3574196" cy="492443"/>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600"/>
              <a:buFont typeface="Arial"/>
              <a:buNone/>
              <a:defRPr b="0" i="0" sz="16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99" name="Google Shape;1099;p71"/>
          <p:cNvSpPr txBox="1"/>
          <p:nvPr>
            <p:ph idx="4" type="body"/>
          </p:nvPr>
        </p:nvSpPr>
        <p:spPr>
          <a:xfrm>
            <a:off x="558142" y="658898"/>
            <a:ext cx="3210946" cy="609074"/>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100" name="Google Shape;1100;p71"/>
          <p:cNvSpPr txBox="1"/>
          <p:nvPr>
            <p:ph idx="5" type="body"/>
          </p:nvPr>
        </p:nvSpPr>
        <p:spPr>
          <a:xfrm>
            <a:off x="558142" y="302372"/>
            <a:ext cx="3210946"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1101" name="Google Shape;1101;p71"/>
          <p:cNvCxnSpPr/>
          <p:nvPr/>
        </p:nvCxnSpPr>
        <p:spPr>
          <a:xfrm rot="10800000">
            <a:off x="379412" y="261553"/>
            <a:ext cx="0" cy="1006419"/>
          </a:xfrm>
          <a:prstGeom prst="straightConnector1">
            <a:avLst/>
          </a:prstGeom>
          <a:noFill/>
          <a:ln cap="flat" cmpd="sng" w="38100">
            <a:solidFill>
              <a:schemeClr val="dk2"/>
            </a:solidFill>
            <a:prstDash val="solid"/>
            <a:round/>
            <a:headEnd len="sm" w="sm" type="none"/>
            <a:tailEnd len="sm" w="sm" type="none"/>
          </a:ln>
        </p:spPr>
      </p:cxnSp>
    </p:spTree>
  </p:cSld>
  <p:clrMapOvr>
    <a:masterClrMapping/>
  </p:clrMapOvr>
  <p:transition spd="slow">
    <p:fade thruBlk="1"/>
  </p:transition>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H7ufaqfqMEI=">
    <p:spTree>
      <p:nvGrpSpPr>
        <p:cNvPr id="1102" name="Shape 1102"/>
        <p:cNvGrpSpPr/>
        <p:nvPr/>
      </p:nvGrpSpPr>
      <p:grpSpPr>
        <a:xfrm>
          <a:off x="0" y="0"/>
          <a:ext cx="0" cy="0"/>
          <a:chOff x="0" y="0"/>
          <a:chExt cx="0" cy="0"/>
        </a:xfrm>
      </p:grpSpPr>
      <p:sp>
        <p:nvSpPr>
          <p:cNvPr id="1103" name="Google Shape;1103;p72"/>
          <p:cNvSpPr/>
          <p:nvPr/>
        </p:nvSpPr>
        <p:spPr>
          <a:xfrm flipH="1">
            <a:off x="7688608" y="1710026"/>
            <a:ext cx="3106284" cy="3106284"/>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Arial"/>
              <a:ea typeface="Arial"/>
              <a:cs typeface="Arial"/>
              <a:sym typeface="Arial"/>
            </a:endParaRPr>
          </a:p>
        </p:txBody>
      </p:sp>
      <p:sp>
        <p:nvSpPr>
          <p:cNvPr id="1104" name="Google Shape;1104;p72"/>
          <p:cNvSpPr/>
          <p:nvPr/>
        </p:nvSpPr>
        <p:spPr>
          <a:xfrm flipH="1">
            <a:off x="5078768" y="2446889"/>
            <a:ext cx="2369421" cy="2369421"/>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Arial"/>
              <a:ea typeface="Arial"/>
              <a:cs typeface="Arial"/>
              <a:sym typeface="Arial"/>
            </a:endParaRPr>
          </a:p>
        </p:txBody>
      </p:sp>
      <p:sp>
        <p:nvSpPr>
          <p:cNvPr id="1105" name="Google Shape;1105;p72"/>
          <p:cNvSpPr/>
          <p:nvPr/>
        </p:nvSpPr>
        <p:spPr>
          <a:xfrm flipH="1">
            <a:off x="2992596" y="2973557"/>
            <a:ext cx="1842753" cy="184275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Arial"/>
              <a:ea typeface="Arial"/>
              <a:cs typeface="Arial"/>
              <a:sym typeface="Arial"/>
            </a:endParaRPr>
          </a:p>
        </p:txBody>
      </p:sp>
      <p:sp>
        <p:nvSpPr>
          <p:cNvPr id="1106" name="Google Shape;1106;p72"/>
          <p:cNvSpPr/>
          <p:nvPr/>
        </p:nvSpPr>
        <p:spPr>
          <a:xfrm flipH="1">
            <a:off x="1459089" y="3502672"/>
            <a:ext cx="1313638" cy="1313638"/>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Arial"/>
              <a:ea typeface="Arial"/>
              <a:cs typeface="Arial"/>
              <a:sym typeface="Arial"/>
            </a:endParaRPr>
          </a:p>
        </p:txBody>
      </p:sp>
      <p:sp>
        <p:nvSpPr>
          <p:cNvPr id="1107" name="Google Shape;1107;p72"/>
          <p:cNvSpPr txBox="1"/>
          <p:nvPr>
            <p:ph idx="1" type="body"/>
          </p:nvPr>
        </p:nvSpPr>
        <p:spPr>
          <a:xfrm>
            <a:off x="1459089" y="3764628"/>
            <a:ext cx="1313638" cy="246620"/>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08" name="Google Shape;1108;p72"/>
          <p:cNvSpPr txBox="1"/>
          <p:nvPr>
            <p:ph idx="2" type="body"/>
          </p:nvPr>
        </p:nvSpPr>
        <p:spPr>
          <a:xfrm>
            <a:off x="1459089" y="4011247"/>
            <a:ext cx="1313638" cy="560315"/>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09" name="Google Shape;1109;p72"/>
          <p:cNvSpPr txBox="1"/>
          <p:nvPr>
            <p:ph idx="3" type="body"/>
          </p:nvPr>
        </p:nvSpPr>
        <p:spPr>
          <a:xfrm>
            <a:off x="3257153" y="3503977"/>
            <a:ext cx="1313638" cy="246620"/>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10" name="Google Shape;1110;p72"/>
          <p:cNvSpPr txBox="1"/>
          <p:nvPr>
            <p:ph idx="4" type="body"/>
          </p:nvPr>
        </p:nvSpPr>
        <p:spPr>
          <a:xfrm>
            <a:off x="3257153" y="3750596"/>
            <a:ext cx="1313638" cy="560315"/>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11" name="Google Shape;1111;p72"/>
          <p:cNvSpPr txBox="1"/>
          <p:nvPr>
            <p:ph idx="5" type="body"/>
          </p:nvPr>
        </p:nvSpPr>
        <p:spPr>
          <a:xfrm>
            <a:off x="5606659" y="3232741"/>
            <a:ext cx="1313638" cy="246620"/>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12" name="Google Shape;1112;p72"/>
          <p:cNvSpPr txBox="1"/>
          <p:nvPr>
            <p:ph idx="6" type="body"/>
          </p:nvPr>
        </p:nvSpPr>
        <p:spPr>
          <a:xfrm>
            <a:off x="5170357" y="3479360"/>
            <a:ext cx="2186242" cy="560315"/>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4000"/>
              <a:buFont typeface="Arial"/>
              <a:buNone/>
              <a:defRPr b="0" i="0" sz="40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13" name="Google Shape;1113;p72"/>
          <p:cNvSpPr txBox="1"/>
          <p:nvPr>
            <p:ph idx="7" type="body"/>
          </p:nvPr>
        </p:nvSpPr>
        <p:spPr>
          <a:xfrm>
            <a:off x="7721186" y="2820963"/>
            <a:ext cx="3041128" cy="213634"/>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14" name="Google Shape;1114;p72"/>
          <p:cNvSpPr txBox="1"/>
          <p:nvPr>
            <p:ph idx="8" type="body"/>
          </p:nvPr>
        </p:nvSpPr>
        <p:spPr>
          <a:xfrm>
            <a:off x="7721186" y="3067582"/>
            <a:ext cx="3041128" cy="755822"/>
          </a:xfrm>
          <a:prstGeom prst="rect">
            <a:avLst/>
          </a:prstGeom>
          <a:noFill/>
          <a:ln>
            <a:noFill/>
          </a:ln>
        </p:spPr>
        <p:txBody>
          <a:bodyPr anchorCtr="0" anchor="ctr" bIns="0" lIns="0" spcFirstLastPara="1" rIns="0" wrap="square" tIns="0">
            <a:noAutofit/>
          </a:bodyPr>
          <a:lstStyle>
            <a:lvl1pPr indent="-228600" lvl="0" marL="457200" marR="0" rtl="0" algn="ctr">
              <a:lnSpc>
                <a:spcPct val="100000"/>
              </a:lnSpc>
              <a:spcBef>
                <a:spcPts val="0"/>
              </a:spcBef>
              <a:spcAft>
                <a:spcPts val="0"/>
              </a:spcAft>
              <a:buClr>
                <a:srgbClr val="000000"/>
              </a:buClr>
              <a:buSzPts val="5400"/>
              <a:buFont typeface="Arial"/>
              <a:buNone/>
              <a:defRPr b="0" i="0" sz="5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15" name="Google Shape;1115;p72"/>
          <p:cNvSpPr txBox="1"/>
          <p:nvPr>
            <p:ph idx="9" type="body"/>
          </p:nvPr>
        </p:nvSpPr>
        <p:spPr>
          <a:xfrm>
            <a:off x="1459088" y="5576835"/>
            <a:ext cx="9335803" cy="805066"/>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16" name="Google Shape;1116;p72"/>
          <p:cNvSpPr txBox="1"/>
          <p:nvPr>
            <p:ph idx="13" type="body"/>
          </p:nvPr>
        </p:nvSpPr>
        <p:spPr>
          <a:xfrm>
            <a:off x="558140" y="658898"/>
            <a:ext cx="11251271" cy="609074"/>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117" name="Google Shape;1117;p72"/>
          <p:cNvSpPr txBox="1"/>
          <p:nvPr>
            <p:ph idx="14" type="body"/>
          </p:nvPr>
        </p:nvSpPr>
        <p:spPr>
          <a:xfrm>
            <a:off x="558140" y="302372"/>
            <a:ext cx="11251271"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1118" name="Google Shape;1118;p72"/>
          <p:cNvCxnSpPr/>
          <p:nvPr/>
        </p:nvCxnSpPr>
        <p:spPr>
          <a:xfrm rot="10800000">
            <a:off x="379412" y="261553"/>
            <a:ext cx="0" cy="1006419"/>
          </a:xfrm>
          <a:prstGeom prst="straightConnector1">
            <a:avLst/>
          </a:prstGeom>
          <a:noFill/>
          <a:ln cap="flat" cmpd="sng" w="38100">
            <a:solidFill>
              <a:schemeClr val="dk2"/>
            </a:solidFill>
            <a:prstDash val="solid"/>
            <a:round/>
            <a:headEnd len="sm" w="sm" type="none"/>
            <a:tailEnd len="sm" w="sm" type="none"/>
          </a:ln>
        </p:spPr>
      </p:cxn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56" name="Shape 56"/>
        <p:cNvGrpSpPr/>
        <p:nvPr/>
      </p:nvGrpSpPr>
      <p:grpSpPr>
        <a:xfrm>
          <a:off x="0" y="0"/>
          <a:ext cx="0" cy="0"/>
          <a:chOff x="0" y="0"/>
          <a:chExt cx="0" cy="0"/>
        </a:xfrm>
      </p:grpSpPr>
      <p:sp>
        <p:nvSpPr>
          <p:cNvPr id="57" name="Google Shape;57;p10"/>
          <p:cNvSpPr/>
          <p:nvPr>
            <p:ph idx="2" type="pic"/>
          </p:nvPr>
        </p:nvSpPr>
        <p:spPr>
          <a:xfrm>
            <a:off x="837982" y="823119"/>
            <a:ext cx="4613309" cy="5219164"/>
          </a:xfrm>
          <a:prstGeom prst="rect">
            <a:avLst/>
          </a:prstGeom>
          <a:noFill/>
          <a:ln>
            <a:noFill/>
          </a:ln>
        </p:spPr>
      </p:sp>
      <p:sp>
        <p:nvSpPr>
          <p:cNvPr id="58" name="Google Shape;58;p10"/>
          <p:cNvSpPr txBox="1"/>
          <p:nvPr>
            <p:ph idx="1" type="body"/>
          </p:nvPr>
        </p:nvSpPr>
        <p:spPr>
          <a:xfrm>
            <a:off x="6669461" y="3007565"/>
            <a:ext cx="5139950" cy="2922791"/>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59" name="Google Shape;59;p10"/>
          <p:cNvCxnSpPr/>
          <p:nvPr/>
        </p:nvCxnSpPr>
        <p:spPr>
          <a:xfrm rot="10800000">
            <a:off x="5206422" y="1942386"/>
            <a:ext cx="1005840" cy="0"/>
          </a:xfrm>
          <a:prstGeom prst="straightConnector1">
            <a:avLst/>
          </a:prstGeom>
          <a:noFill/>
          <a:ln cap="flat" cmpd="sng" w="38100">
            <a:solidFill>
              <a:schemeClr val="dk2"/>
            </a:solidFill>
            <a:prstDash val="solid"/>
            <a:round/>
            <a:headEnd len="sm" w="sm" type="none"/>
            <a:tailEnd len="sm" w="sm" type="none"/>
          </a:ln>
        </p:spPr>
      </p:cxnSp>
      <p:sp>
        <p:nvSpPr>
          <p:cNvPr id="60" name="Google Shape;60;p10"/>
          <p:cNvSpPr txBox="1"/>
          <p:nvPr>
            <p:ph idx="3" type="body"/>
          </p:nvPr>
        </p:nvSpPr>
        <p:spPr>
          <a:xfrm>
            <a:off x="6669462" y="1901358"/>
            <a:ext cx="5139950" cy="609074"/>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61" name="Google Shape;61;p10"/>
          <p:cNvSpPr txBox="1"/>
          <p:nvPr>
            <p:ph idx="4" type="body"/>
          </p:nvPr>
        </p:nvSpPr>
        <p:spPr>
          <a:xfrm>
            <a:off x="6669461" y="1544832"/>
            <a:ext cx="5139950"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Tree>
  </p:cSld>
  <p:clrMapOvr>
    <a:masterClrMapping/>
  </p:clrMapOvr>
  <p:transition spd="slow">
    <p:fade thruBlk="1"/>
  </p:transition>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FGW7BRCD6RY=">
    <p:spTree>
      <p:nvGrpSpPr>
        <p:cNvPr id="1119" name="Shape 1119"/>
        <p:cNvGrpSpPr/>
        <p:nvPr/>
      </p:nvGrpSpPr>
      <p:grpSpPr>
        <a:xfrm>
          <a:off x="0" y="0"/>
          <a:ext cx="0" cy="0"/>
          <a:chOff x="0" y="0"/>
          <a:chExt cx="0" cy="0"/>
        </a:xfrm>
      </p:grpSpPr>
      <p:sp>
        <p:nvSpPr>
          <p:cNvPr id="1120" name="Google Shape;1120;p73"/>
          <p:cNvSpPr/>
          <p:nvPr>
            <p:ph idx="2" type="chart"/>
          </p:nvPr>
        </p:nvSpPr>
        <p:spPr>
          <a:xfrm>
            <a:off x="4511045" y="658898"/>
            <a:ext cx="6917368" cy="551330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21" name="Google Shape;1121;p73"/>
          <p:cNvSpPr txBox="1"/>
          <p:nvPr>
            <p:ph idx="1" type="body"/>
          </p:nvPr>
        </p:nvSpPr>
        <p:spPr>
          <a:xfrm>
            <a:off x="558142" y="658898"/>
            <a:ext cx="3210946" cy="609074"/>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122" name="Google Shape;1122;p73"/>
          <p:cNvSpPr txBox="1"/>
          <p:nvPr>
            <p:ph idx="3" type="body"/>
          </p:nvPr>
        </p:nvSpPr>
        <p:spPr>
          <a:xfrm>
            <a:off x="558142" y="302372"/>
            <a:ext cx="3210946"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1123" name="Google Shape;1123;p73"/>
          <p:cNvCxnSpPr/>
          <p:nvPr/>
        </p:nvCxnSpPr>
        <p:spPr>
          <a:xfrm rot="10800000">
            <a:off x="379412" y="261553"/>
            <a:ext cx="0" cy="1006419"/>
          </a:xfrm>
          <a:prstGeom prst="straightConnector1">
            <a:avLst/>
          </a:prstGeom>
          <a:noFill/>
          <a:ln cap="flat" cmpd="sng" w="38100">
            <a:solidFill>
              <a:schemeClr val="dk2"/>
            </a:solidFill>
            <a:prstDash val="solid"/>
            <a:round/>
            <a:headEnd len="sm" w="sm" type="none"/>
            <a:tailEnd len="sm" w="sm" type="none"/>
          </a:ln>
        </p:spPr>
      </p:cxnSp>
      <p:sp>
        <p:nvSpPr>
          <p:cNvPr id="1124" name="Google Shape;1124;p73"/>
          <p:cNvSpPr txBox="1"/>
          <p:nvPr>
            <p:ph idx="4" type="body"/>
          </p:nvPr>
        </p:nvSpPr>
        <p:spPr>
          <a:xfrm>
            <a:off x="558141" y="2421916"/>
            <a:ext cx="3210941" cy="3750284"/>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transition spd="slow">
    <p:fade thruBlk="1"/>
  </p:transition>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eY1OBZStnu4=">
    <p:spTree>
      <p:nvGrpSpPr>
        <p:cNvPr id="1125" name="Shape 1125"/>
        <p:cNvGrpSpPr/>
        <p:nvPr/>
      </p:nvGrpSpPr>
      <p:grpSpPr>
        <a:xfrm>
          <a:off x="0" y="0"/>
          <a:ext cx="0" cy="0"/>
          <a:chOff x="0" y="0"/>
          <a:chExt cx="0" cy="0"/>
        </a:xfrm>
      </p:grpSpPr>
      <p:grpSp>
        <p:nvGrpSpPr>
          <p:cNvPr id="1126" name="Google Shape;1126;p74"/>
          <p:cNvGrpSpPr/>
          <p:nvPr/>
        </p:nvGrpSpPr>
        <p:grpSpPr>
          <a:xfrm>
            <a:off x="1515761" y="2399571"/>
            <a:ext cx="9484476" cy="3602320"/>
            <a:chOff x="3032313" y="4798604"/>
            <a:chExt cx="18973893" cy="7206517"/>
          </a:xfrm>
        </p:grpSpPr>
        <p:sp>
          <p:nvSpPr>
            <p:cNvPr id="1127" name="Google Shape;1127;p74"/>
            <p:cNvSpPr/>
            <p:nvPr/>
          </p:nvSpPr>
          <p:spPr>
            <a:xfrm>
              <a:off x="3032313" y="8239582"/>
              <a:ext cx="4421188" cy="3232840"/>
            </a:xfrm>
            <a:custGeom>
              <a:rect b="b" l="l" r="r" t="t"/>
              <a:pathLst>
                <a:path extrusionOk="0" h="7144" w="9735">
                  <a:moveTo>
                    <a:pt x="4868" y="0"/>
                  </a:moveTo>
                  <a:cubicBezTo>
                    <a:pt x="2434" y="0"/>
                    <a:pt x="2434" y="7144"/>
                    <a:pt x="0" y="7144"/>
                  </a:cubicBezTo>
                  <a:cubicBezTo>
                    <a:pt x="9735" y="7144"/>
                    <a:pt x="9735" y="7144"/>
                    <a:pt x="9735" y="7144"/>
                  </a:cubicBezTo>
                  <a:cubicBezTo>
                    <a:pt x="7301" y="7144"/>
                    <a:pt x="7301" y="0"/>
                    <a:pt x="4868" y="0"/>
                  </a:cubicBezTo>
                  <a:close/>
                </a:path>
              </a:pathLst>
            </a:custGeom>
            <a:solidFill>
              <a:schemeClr val="accent1">
                <a:alpha val="84313"/>
              </a:schemeClr>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Arial"/>
                <a:ea typeface="Arial"/>
                <a:cs typeface="Arial"/>
                <a:sym typeface="Arial"/>
              </a:endParaRPr>
            </a:p>
          </p:txBody>
        </p:sp>
        <p:sp>
          <p:nvSpPr>
            <p:cNvPr id="1128" name="Google Shape;1128;p74"/>
            <p:cNvSpPr/>
            <p:nvPr/>
          </p:nvSpPr>
          <p:spPr>
            <a:xfrm>
              <a:off x="5944124" y="8839017"/>
              <a:ext cx="4419600" cy="2633405"/>
            </a:xfrm>
            <a:custGeom>
              <a:rect b="b" l="l" r="r" t="t"/>
              <a:pathLst>
                <a:path extrusionOk="0" h="5822" w="9735">
                  <a:moveTo>
                    <a:pt x="4868" y="0"/>
                  </a:moveTo>
                  <a:cubicBezTo>
                    <a:pt x="2434" y="0"/>
                    <a:pt x="2434" y="5822"/>
                    <a:pt x="0" y="5822"/>
                  </a:cubicBezTo>
                  <a:cubicBezTo>
                    <a:pt x="9735" y="5822"/>
                    <a:pt x="9735" y="5822"/>
                    <a:pt x="9735" y="5822"/>
                  </a:cubicBezTo>
                  <a:cubicBezTo>
                    <a:pt x="7301" y="5822"/>
                    <a:pt x="7301" y="0"/>
                    <a:pt x="4868" y="0"/>
                  </a:cubicBezTo>
                  <a:close/>
                </a:path>
              </a:pathLst>
            </a:custGeom>
            <a:solidFill>
              <a:schemeClr val="accent2">
                <a:alpha val="84313"/>
              </a:schemeClr>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Arial"/>
                <a:ea typeface="Arial"/>
                <a:cs typeface="Arial"/>
                <a:sym typeface="Arial"/>
              </a:endParaRPr>
            </a:p>
          </p:txBody>
        </p:sp>
        <p:sp>
          <p:nvSpPr>
            <p:cNvPr id="1129" name="Google Shape;1129;p74"/>
            <p:cNvSpPr/>
            <p:nvPr/>
          </p:nvSpPr>
          <p:spPr>
            <a:xfrm>
              <a:off x="8854347" y="7426627"/>
              <a:ext cx="4419600" cy="4045795"/>
            </a:xfrm>
            <a:custGeom>
              <a:rect b="b" l="l" r="r" t="t"/>
              <a:pathLst>
                <a:path extrusionOk="0" h="8943" w="9735">
                  <a:moveTo>
                    <a:pt x="4868" y="0"/>
                  </a:moveTo>
                  <a:cubicBezTo>
                    <a:pt x="2434" y="0"/>
                    <a:pt x="2434" y="8943"/>
                    <a:pt x="0" y="8943"/>
                  </a:cubicBezTo>
                  <a:cubicBezTo>
                    <a:pt x="9735" y="8943"/>
                    <a:pt x="9735" y="8943"/>
                    <a:pt x="9735" y="8943"/>
                  </a:cubicBezTo>
                  <a:cubicBezTo>
                    <a:pt x="7301" y="8943"/>
                    <a:pt x="7301" y="0"/>
                    <a:pt x="4868" y="0"/>
                  </a:cubicBezTo>
                  <a:close/>
                </a:path>
              </a:pathLst>
            </a:custGeom>
            <a:solidFill>
              <a:schemeClr val="accent1">
                <a:alpha val="84313"/>
              </a:schemeClr>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Arial"/>
                <a:ea typeface="Arial"/>
                <a:cs typeface="Arial"/>
                <a:sym typeface="Arial"/>
              </a:endParaRPr>
            </a:p>
          </p:txBody>
        </p:sp>
        <p:sp>
          <p:nvSpPr>
            <p:cNvPr id="1130" name="Google Shape;1130;p74"/>
            <p:cNvSpPr/>
            <p:nvPr/>
          </p:nvSpPr>
          <p:spPr>
            <a:xfrm>
              <a:off x="11764570" y="8700350"/>
              <a:ext cx="4421188" cy="2772072"/>
            </a:xfrm>
            <a:custGeom>
              <a:rect b="b" l="l" r="r" t="t"/>
              <a:pathLst>
                <a:path extrusionOk="0" h="4056" w="9735">
                  <a:moveTo>
                    <a:pt x="4868" y="0"/>
                  </a:moveTo>
                  <a:cubicBezTo>
                    <a:pt x="2434" y="0"/>
                    <a:pt x="2434" y="4056"/>
                    <a:pt x="0" y="4056"/>
                  </a:cubicBezTo>
                  <a:cubicBezTo>
                    <a:pt x="9735" y="4056"/>
                    <a:pt x="9735" y="4056"/>
                    <a:pt x="9735" y="4056"/>
                  </a:cubicBezTo>
                  <a:cubicBezTo>
                    <a:pt x="7301" y="4056"/>
                    <a:pt x="7301" y="0"/>
                    <a:pt x="4868" y="0"/>
                  </a:cubicBezTo>
                  <a:close/>
                </a:path>
              </a:pathLst>
            </a:custGeom>
            <a:solidFill>
              <a:schemeClr val="accent2">
                <a:alpha val="84313"/>
              </a:schemeClr>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Arial"/>
                <a:ea typeface="Arial"/>
                <a:cs typeface="Arial"/>
                <a:sym typeface="Arial"/>
              </a:endParaRPr>
            </a:p>
          </p:txBody>
        </p:sp>
        <p:sp>
          <p:nvSpPr>
            <p:cNvPr id="1131" name="Google Shape;1131;p74"/>
            <p:cNvSpPr/>
            <p:nvPr/>
          </p:nvSpPr>
          <p:spPr>
            <a:xfrm>
              <a:off x="14676381" y="6046091"/>
              <a:ext cx="4419600" cy="5426331"/>
            </a:xfrm>
            <a:custGeom>
              <a:rect b="b" l="l" r="r" t="t"/>
              <a:pathLst>
                <a:path extrusionOk="0" h="8943" w="9735">
                  <a:moveTo>
                    <a:pt x="4868" y="0"/>
                  </a:moveTo>
                  <a:cubicBezTo>
                    <a:pt x="2434" y="0"/>
                    <a:pt x="2434" y="8943"/>
                    <a:pt x="0" y="8943"/>
                  </a:cubicBezTo>
                  <a:cubicBezTo>
                    <a:pt x="9735" y="8943"/>
                    <a:pt x="9735" y="8943"/>
                    <a:pt x="9735" y="8943"/>
                  </a:cubicBezTo>
                  <a:cubicBezTo>
                    <a:pt x="7301" y="8943"/>
                    <a:pt x="7301" y="0"/>
                    <a:pt x="4868" y="0"/>
                  </a:cubicBezTo>
                  <a:close/>
                </a:path>
              </a:pathLst>
            </a:custGeom>
            <a:solidFill>
              <a:schemeClr val="accent1">
                <a:alpha val="84313"/>
              </a:schemeClr>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Arial"/>
                <a:ea typeface="Arial"/>
                <a:cs typeface="Arial"/>
                <a:sym typeface="Arial"/>
              </a:endParaRPr>
            </a:p>
          </p:txBody>
        </p:sp>
        <p:sp>
          <p:nvSpPr>
            <p:cNvPr id="1132" name="Google Shape;1132;p74"/>
            <p:cNvSpPr/>
            <p:nvPr/>
          </p:nvSpPr>
          <p:spPr>
            <a:xfrm>
              <a:off x="17586606" y="7426627"/>
              <a:ext cx="4419600" cy="4045795"/>
            </a:xfrm>
            <a:custGeom>
              <a:rect b="b" l="l" r="r" t="t"/>
              <a:pathLst>
                <a:path extrusionOk="0" h="8943" w="9735">
                  <a:moveTo>
                    <a:pt x="4868" y="0"/>
                  </a:moveTo>
                  <a:cubicBezTo>
                    <a:pt x="2434" y="0"/>
                    <a:pt x="2434" y="8943"/>
                    <a:pt x="0" y="8943"/>
                  </a:cubicBezTo>
                  <a:cubicBezTo>
                    <a:pt x="9735" y="8943"/>
                    <a:pt x="9735" y="8943"/>
                    <a:pt x="9735" y="8943"/>
                  </a:cubicBezTo>
                  <a:cubicBezTo>
                    <a:pt x="7301" y="8943"/>
                    <a:pt x="7301" y="0"/>
                    <a:pt x="4868" y="0"/>
                  </a:cubicBezTo>
                  <a:close/>
                </a:path>
              </a:pathLst>
            </a:custGeom>
            <a:solidFill>
              <a:schemeClr val="accent2">
                <a:alpha val="84313"/>
              </a:schemeClr>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Arial"/>
                <a:ea typeface="Arial"/>
                <a:cs typeface="Arial"/>
                <a:sym typeface="Arial"/>
              </a:endParaRPr>
            </a:p>
          </p:txBody>
        </p:sp>
        <p:sp>
          <p:nvSpPr>
            <p:cNvPr id="1133" name="Google Shape;1133;p74"/>
            <p:cNvSpPr txBox="1"/>
            <p:nvPr/>
          </p:nvSpPr>
          <p:spPr>
            <a:xfrm>
              <a:off x="4562017" y="6927619"/>
              <a:ext cx="1361781" cy="431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accent1"/>
                  </a:solidFill>
                  <a:latin typeface="Arial"/>
                  <a:ea typeface="Arial"/>
                  <a:cs typeface="Arial"/>
                  <a:sym typeface="Arial"/>
                </a:rPr>
                <a:t>$14M</a:t>
              </a:r>
              <a:endParaRPr b="0" i="0" sz="1400" u="none" cap="none" strike="noStrike">
                <a:solidFill>
                  <a:srgbClr val="000000"/>
                </a:solidFill>
                <a:latin typeface="Arial"/>
                <a:ea typeface="Arial"/>
                <a:cs typeface="Arial"/>
                <a:sym typeface="Arial"/>
              </a:endParaRPr>
            </a:p>
          </p:txBody>
        </p:sp>
        <p:sp>
          <p:nvSpPr>
            <p:cNvPr id="1134" name="Google Shape;1134;p74"/>
            <p:cNvSpPr txBox="1"/>
            <p:nvPr/>
          </p:nvSpPr>
          <p:spPr>
            <a:xfrm>
              <a:off x="7473033" y="7640324"/>
              <a:ext cx="1361781" cy="431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accent1"/>
                  </a:solidFill>
                  <a:latin typeface="Arial"/>
                  <a:ea typeface="Arial"/>
                  <a:cs typeface="Arial"/>
                  <a:sym typeface="Arial"/>
                </a:rPr>
                <a:t>$12M</a:t>
              </a:r>
              <a:endParaRPr b="0" i="0" sz="1400" u="none" cap="none" strike="noStrike">
                <a:solidFill>
                  <a:srgbClr val="000000"/>
                </a:solidFill>
                <a:latin typeface="Arial"/>
                <a:ea typeface="Arial"/>
                <a:cs typeface="Arial"/>
                <a:sym typeface="Arial"/>
              </a:endParaRPr>
            </a:p>
          </p:txBody>
        </p:sp>
        <p:sp>
          <p:nvSpPr>
            <p:cNvPr id="1135" name="Google Shape;1135;p74"/>
            <p:cNvSpPr txBox="1"/>
            <p:nvPr/>
          </p:nvSpPr>
          <p:spPr>
            <a:xfrm>
              <a:off x="10383653" y="6034712"/>
              <a:ext cx="1361781" cy="431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accent1"/>
                  </a:solidFill>
                  <a:latin typeface="Arial"/>
                  <a:ea typeface="Arial"/>
                  <a:cs typeface="Arial"/>
                  <a:sym typeface="Arial"/>
                </a:rPr>
                <a:t>$17M</a:t>
              </a:r>
              <a:endParaRPr b="0" i="0" sz="1400" u="none" cap="none" strike="noStrike">
                <a:solidFill>
                  <a:srgbClr val="000000"/>
                </a:solidFill>
                <a:latin typeface="Arial"/>
                <a:ea typeface="Arial"/>
                <a:cs typeface="Arial"/>
                <a:sym typeface="Arial"/>
              </a:endParaRPr>
            </a:p>
          </p:txBody>
        </p:sp>
        <p:sp>
          <p:nvSpPr>
            <p:cNvPr id="1136" name="Google Shape;1136;p74"/>
            <p:cNvSpPr txBox="1"/>
            <p:nvPr/>
          </p:nvSpPr>
          <p:spPr>
            <a:xfrm>
              <a:off x="13294273" y="7495178"/>
              <a:ext cx="1361781" cy="431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accent1"/>
                  </a:solidFill>
                  <a:latin typeface="Arial"/>
                  <a:ea typeface="Arial"/>
                  <a:cs typeface="Arial"/>
                  <a:sym typeface="Arial"/>
                </a:rPr>
                <a:t>$13M</a:t>
              </a:r>
              <a:endParaRPr b="0" i="0" sz="1400" u="none" cap="none" strike="noStrike">
                <a:solidFill>
                  <a:srgbClr val="000000"/>
                </a:solidFill>
                <a:latin typeface="Arial"/>
                <a:ea typeface="Arial"/>
                <a:cs typeface="Arial"/>
                <a:sym typeface="Arial"/>
              </a:endParaRPr>
            </a:p>
          </p:txBody>
        </p:sp>
        <p:sp>
          <p:nvSpPr>
            <p:cNvPr id="1137" name="Google Shape;1137;p74"/>
            <p:cNvSpPr txBox="1"/>
            <p:nvPr/>
          </p:nvSpPr>
          <p:spPr>
            <a:xfrm>
              <a:off x="16046023" y="4798604"/>
              <a:ext cx="1680316" cy="431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accent1"/>
                  </a:solidFill>
                  <a:latin typeface="Arial"/>
                  <a:ea typeface="Arial"/>
                  <a:cs typeface="Arial"/>
                  <a:sym typeface="Arial"/>
                </a:rPr>
                <a:t>$22M</a:t>
              </a:r>
              <a:endParaRPr b="0" i="0" sz="1400" u="none" cap="none" strike="noStrike">
                <a:solidFill>
                  <a:srgbClr val="000000"/>
                </a:solidFill>
                <a:latin typeface="Arial"/>
                <a:ea typeface="Arial"/>
                <a:cs typeface="Arial"/>
                <a:sym typeface="Arial"/>
              </a:endParaRPr>
            </a:p>
          </p:txBody>
        </p:sp>
        <p:sp>
          <p:nvSpPr>
            <p:cNvPr id="1138" name="Google Shape;1138;p74"/>
            <p:cNvSpPr txBox="1"/>
            <p:nvPr/>
          </p:nvSpPr>
          <p:spPr>
            <a:xfrm>
              <a:off x="18956248" y="6057830"/>
              <a:ext cx="1680316" cy="431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accent1"/>
                  </a:solidFill>
                  <a:latin typeface="Arial"/>
                  <a:ea typeface="Arial"/>
                  <a:cs typeface="Arial"/>
                  <a:sym typeface="Arial"/>
                </a:rPr>
                <a:t>$18M</a:t>
              </a:r>
              <a:endParaRPr b="0" i="0" sz="1400" u="none" cap="none" strike="noStrike">
                <a:solidFill>
                  <a:srgbClr val="000000"/>
                </a:solidFill>
                <a:latin typeface="Arial"/>
                <a:ea typeface="Arial"/>
                <a:cs typeface="Arial"/>
                <a:sym typeface="Arial"/>
              </a:endParaRPr>
            </a:p>
          </p:txBody>
        </p:sp>
        <p:sp>
          <p:nvSpPr>
            <p:cNvPr id="1139" name="Google Shape;1139;p74"/>
            <p:cNvSpPr txBox="1"/>
            <p:nvPr/>
          </p:nvSpPr>
          <p:spPr>
            <a:xfrm>
              <a:off x="4087956" y="11666479"/>
              <a:ext cx="2309904" cy="33864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accent1"/>
                  </a:solidFill>
                  <a:latin typeface="Arial"/>
                  <a:ea typeface="Arial"/>
                  <a:cs typeface="Arial"/>
                  <a:sym typeface="Arial"/>
                </a:rPr>
                <a:t>Facebook</a:t>
              </a:r>
              <a:endParaRPr b="0" i="0" sz="1400" u="none" cap="none" strike="noStrike">
                <a:solidFill>
                  <a:srgbClr val="000000"/>
                </a:solidFill>
                <a:latin typeface="Arial"/>
                <a:ea typeface="Arial"/>
                <a:cs typeface="Arial"/>
                <a:sym typeface="Arial"/>
              </a:endParaRPr>
            </a:p>
          </p:txBody>
        </p:sp>
        <p:sp>
          <p:nvSpPr>
            <p:cNvPr id="1140" name="Google Shape;1140;p74"/>
            <p:cNvSpPr txBox="1"/>
            <p:nvPr/>
          </p:nvSpPr>
          <p:spPr>
            <a:xfrm>
              <a:off x="6998972" y="11666479"/>
              <a:ext cx="2309904" cy="33864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accent1"/>
                  </a:solidFill>
                  <a:latin typeface="Arial"/>
                  <a:ea typeface="Arial"/>
                  <a:cs typeface="Arial"/>
                  <a:sym typeface="Arial"/>
                </a:rPr>
                <a:t>Twitter</a:t>
              </a:r>
              <a:endParaRPr b="0" i="0" sz="1400" u="none" cap="none" strike="noStrike">
                <a:solidFill>
                  <a:srgbClr val="000000"/>
                </a:solidFill>
                <a:latin typeface="Arial"/>
                <a:ea typeface="Arial"/>
                <a:cs typeface="Arial"/>
                <a:sym typeface="Arial"/>
              </a:endParaRPr>
            </a:p>
          </p:txBody>
        </p:sp>
        <p:sp>
          <p:nvSpPr>
            <p:cNvPr id="1141" name="Google Shape;1141;p74"/>
            <p:cNvSpPr txBox="1"/>
            <p:nvPr/>
          </p:nvSpPr>
          <p:spPr>
            <a:xfrm>
              <a:off x="9909196" y="11666479"/>
              <a:ext cx="2309904" cy="33864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accent1"/>
                  </a:solidFill>
                  <a:latin typeface="Arial"/>
                  <a:ea typeface="Arial"/>
                  <a:cs typeface="Arial"/>
                  <a:sym typeface="Arial"/>
                </a:rPr>
                <a:t>Linkedin</a:t>
              </a:r>
              <a:endParaRPr b="0" i="0" sz="1100" u="none" cap="none" strike="noStrike">
                <a:solidFill>
                  <a:schemeClr val="accent1"/>
                </a:solidFill>
                <a:latin typeface="Arial"/>
                <a:ea typeface="Arial"/>
                <a:cs typeface="Arial"/>
                <a:sym typeface="Arial"/>
              </a:endParaRPr>
            </a:p>
          </p:txBody>
        </p:sp>
        <p:sp>
          <p:nvSpPr>
            <p:cNvPr id="1142" name="Google Shape;1142;p74"/>
            <p:cNvSpPr txBox="1"/>
            <p:nvPr/>
          </p:nvSpPr>
          <p:spPr>
            <a:xfrm>
              <a:off x="12820212" y="11666479"/>
              <a:ext cx="2309904" cy="33864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accent1"/>
                  </a:solidFill>
                  <a:latin typeface="Arial"/>
                  <a:ea typeface="Arial"/>
                  <a:cs typeface="Arial"/>
                  <a:sym typeface="Arial"/>
                </a:rPr>
                <a:t>YouTube</a:t>
              </a:r>
              <a:endParaRPr b="0" i="0" sz="1400" u="none" cap="none" strike="noStrike">
                <a:solidFill>
                  <a:srgbClr val="000000"/>
                </a:solidFill>
                <a:latin typeface="Arial"/>
                <a:ea typeface="Arial"/>
                <a:cs typeface="Arial"/>
                <a:sym typeface="Arial"/>
              </a:endParaRPr>
            </a:p>
          </p:txBody>
        </p:sp>
        <p:sp>
          <p:nvSpPr>
            <p:cNvPr id="1143" name="Google Shape;1143;p74"/>
            <p:cNvSpPr txBox="1"/>
            <p:nvPr/>
          </p:nvSpPr>
          <p:spPr>
            <a:xfrm>
              <a:off x="15731230" y="11666479"/>
              <a:ext cx="2309904" cy="33864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accent1"/>
                  </a:solidFill>
                  <a:latin typeface="Arial"/>
                  <a:ea typeface="Arial"/>
                  <a:cs typeface="Arial"/>
                  <a:sym typeface="Arial"/>
                </a:rPr>
                <a:t>Vimeo</a:t>
              </a:r>
              <a:endParaRPr b="0" i="0" sz="1100" u="none" cap="none" strike="noStrike">
                <a:solidFill>
                  <a:schemeClr val="accent1"/>
                </a:solidFill>
                <a:latin typeface="Arial"/>
                <a:ea typeface="Arial"/>
                <a:cs typeface="Arial"/>
                <a:sym typeface="Arial"/>
              </a:endParaRPr>
            </a:p>
          </p:txBody>
        </p:sp>
        <p:sp>
          <p:nvSpPr>
            <p:cNvPr id="1144" name="Google Shape;1144;p74"/>
            <p:cNvSpPr txBox="1"/>
            <p:nvPr/>
          </p:nvSpPr>
          <p:spPr>
            <a:xfrm>
              <a:off x="18641455" y="11666479"/>
              <a:ext cx="2309904" cy="33864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accent1"/>
                  </a:solidFill>
                  <a:latin typeface="Arial"/>
                  <a:ea typeface="Arial"/>
                  <a:cs typeface="Arial"/>
                  <a:sym typeface="Arial"/>
                </a:rPr>
                <a:t>Instagram</a:t>
              </a:r>
              <a:endParaRPr b="0" i="0" sz="1100" u="none" cap="none" strike="noStrike">
                <a:solidFill>
                  <a:schemeClr val="accent1"/>
                </a:solidFill>
                <a:latin typeface="Arial"/>
                <a:ea typeface="Arial"/>
                <a:cs typeface="Arial"/>
                <a:sym typeface="Arial"/>
              </a:endParaRPr>
            </a:p>
          </p:txBody>
        </p:sp>
        <p:cxnSp>
          <p:nvCxnSpPr>
            <p:cNvPr id="1145" name="Google Shape;1145;p74"/>
            <p:cNvCxnSpPr/>
            <p:nvPr/>
          </p:nvCxnSpPr>
          <p:spPr>
            <a:xfrm rot="10800000">
              <a:off x="5276204" y="7465946"/>
              <a:ext cx="0" cy="470897"/>
            </a:xfrm>
            <a:prstGeom prst="straightConnector1">
              <a:avLst/>
            </a:prstGeom>
            <a:noFill/>
            <a:ln cap="flat" cmpd="sng" w="38100">
              <a:solidFill>
                <a:schemeClr val="accent1"/>
              </a:solidFill>
              <a:prstDash val="solid"/>
              <a:round/>
              <a:headEnd len="sm" w="sm" type="none"/>
              <a:tailEnd len="sm" w="sm" type="none"/>
            </a:ln>
          </p:spPr>
        </p:cxnSp>
        <p:cxnSp>
          <p:nvCxnSpPr>
            <p:cNvPr id="1146" name="Google Shape;1146;p74"/>
            <p:cNvCxnSpPr/>
            <p:nvPr/>
          </p:nvCxnSpPr>
          <p:spPr>
            <a:xfrm rot="10800000">
              <a:off x="8153924" y="8104328"/>
              <a:ext cx="0" cy="470897"/>
            </a:xfrm>
            <a:prstGeom prst="straightConnector1">
              <a:avLst/>
            </a:prstGeom>
            <a:noFill/>
            <a:ln cap="flat" cmpd="sng" w="38100">
              <a:solidFill>
                <a:schemeClr val="accent1"/>
              </a:solidFill>
              <a:prstDash val="solid"/>
              <a:round/>
              <a:headEnd len="sm" w="sm" type="none"/>
              <a:tailEnd len="sm" w="sm" type="none"/>
            </a:ln>
          </p:spPr>
        </p:cxnSp>
        <p:cxnSp>
          <p:nvCxnSpPr>
            <p:cNvPr id="1147" name="Google Shape;1147;p74"/>
            <p:cNvCxnSpPr/>
            <p:nvPr/>
          </p:nvCxnSpPr>
          <p:spPr>
            <a:xfrm rot="10800000">
              <a:off x="11064147" y="6625998"/>
              <a:ext cx="0" cy="470897"/>
            </a:xfrm>
            <a:prstGeom prst="straightConnector1">
              <a:avLst/>
            </a:prstGeom>
            <a:noFill/>
            <a:ln cap="flat" cmpd="sng" w="38100">
              <a:solidFill>
                <a:schemeClr val="accent1"/>
              </a:solidFill>
              <a:prstDash val="solid"/>
              <a:round/>
              <a:headEnd len="sm" w="sm" type="none"/>
              <a:tailEnd len="sm" w="sm" type="none"/>
            </a:ln>
          </p:spPr>
        </p:cxnSp>
        <p:cxnSp>
          <p:nvCxnSpPr>
            <p:cNvPr id="1148" name="Google Shape;1148;p74"/>
            <p:cNvCxnSpPr/>
            <p:nvPr/>
          </p:nvCxnSpPr>
          <p:spPr>
            <a:xfrm rot="10800000">
              <a:off x="13942452" y="8031762"/>
              <a:ext cx="0" cy="470897"/>
            </a:xfrm>
            <a:prstGeom prst="straightConnector1">
              <a:avLst/>
            </a:prstGeom>
            <a:noFill/>
            <a:ln cap="flat" cmpd="sng" w="38100">
              <a:solidFill>
                <a:schemeClr val="accent1"/>
              </a:solidFill>
              <a:prstDash val="solid"/>
              <a:round/>
              <a:headEnd len="sm" w="sm" type="none"/>
              <a:tailEnd len="sm" w="sm" type="none"/>
            </a:ln>
          </p:spPr>
        </p:cxnSp>
        <p:cxnSp>
          <p:nvCxnSpPr>
            <p:cNvPr id="1149" name="Google Shape;1149;p74"/>
            <p:cNvCxnSpPr/>
            <p:nvPr/>
          </p:nvCxnSpPr>
          <p:spPr>
            <a:xfrm rot="10800000">
              <a:off x="16886181" y="5317676"/>
              <a:ext cx="0" cy="470897"/>
            </a:xfrm>
            <a:prstGeom prst="straightConnector1">
              <a:avLst/>
            </a:prstGeom>
            <a:noFill/>
            <a:ln cap="flat" cmpd="sng" w="38100">
              <a:solidFill>
                <a:schemeClr val="accent1"/>
              </a:solidFill>
              <a:prstDash val="solid"/>
              <a:round/>
              <a:headEnd len="sm" w="sm" type="none"/>
              <a:tailEnd len="sm" w="sm" type="none"/>
            </a:ln>
          </p:spPr>
        </p:cxnSp>
        <p:cxnSp>
          <p:nvCxnSpPr>
            <p:cNvPr id="1150" name="Google Shape;1150;p74"/>
            <p:cNvCxnSpPr/>
            <p:nvPr/>
          </p:nvCxnSpPr>
          <p:spPr>
            <a:xfrm rot="10800000">
              <a:off x="19781828" y="6708094"/>
              <a:ext cx="0" cy="470897"/>
            </a:xfrm>
            <a:prstGeom prst="straightConnector1">
              <a:avLst/>
            </a:prstGeom>
            <a:noFill/>
            <a:ln cap="flat" cmpd="sng" w="38100">
              <a:solidFill>
                <a:schemeClr val="accent1"/>
              </a:solidFill>
              <a:prstDash val="solid"/>
              <a:round/>
              <a:headEnd len="sm" w="sm" type="none"/>
              <a:tailEnd len="sm" w="sm" type="none"/>
            </a:ln>
          </p:spPr>
        </p:cxnSp>
      </p:grpSp>
      <p:sp>
        <p:nvSpPr>
          <p:cNvPr id="1151" name="Google Shape;1151;p74"/>
          <p:cNvSpPr txBox="1"/>
          <p:nvPr>
            <p:ph idx="1" type="body"/>
          </p:nvPr>
        </p:nvSpPr>
        <p:spPr>
          <a:xfrm>
            <a:off x="558140" y="658898"/>
            <a:ext cx="11251271" cy="609074"/>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152" name="Google Shape;1152;p74"/>
          <p:cNvSpPr txBox="1"/>
          <p:nvPr>
            <p:ph idx="2" type="body"/>
          </p:nvPr>
        </p:nvSpPr>
        <p:spPr>
          <a:xfrm>
            <a:off x="558140" y="302372"/>
            <a:ext cx="11251271"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1153" name="Google Shape;1153;p74"/>
          <p:cNvCxnSpPr/>
          <p:nvPr/>
        </p:nvCxnSpPr>
        <p:spPr>
          <a:xfrm rot="10800000">
            <a:off x="379412" y="261553"/>
            <a:ext cx="0" cy="1006419"/>
          </a:xfrm>
          <a:prstGeom prst="straightConnector1">
            <a:avLst/>
          </a:prstGeom>
          <a:noFill/>
          <a:ln cap="flat" cmpd="sng" w="38100">
            <a:solidFill>
              <a:schemeClr val="dk2"/>
            </a:solidFill>
            <a:prstDash val="solid"/>
            <a:round/>
            <a:headEnd len="sm" w="sm" type="none"/>
            <a:tailEnd len="sm" w="sm" type="none"/>
          </a:ln>
        </p:spPr>
      </p:cxnSp>
    </p:spTree>
  </p:cSld>
  <p:clrMapOvr>
    <a:masterClrMapping/>
  </p:clrMapOvr>
  <p:transition spd="slow">
    <p:fade thruBlk="1"/>
  </p:transition>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D2Uq2jHmr2Y=">
    <p:spTree>
      <p:nvGrpSpPr>
        <p:cNvPr id="1154" name="Shape 1154"/>
        <p:cNvGrpSpPr/>
        <p:nvPr/>
      </p:nvGrpSpPr>
      <p:grpSpPr>
        <a:xfrm>
          <a:off x="0" y="0"/>
          <a:ext cx="0" cy="0"/>
          <a:chOff x="0" y="0"/>
          <a:chExt cx="0" cy="0"/>
        </a:xfrm>
      </p:grpSpPr>
      <p:grpSp>
        <p:nvGrpSpPr>
          <p:cNvPr id="1155" name="Google Shape;1155;p75"/>
          <p:cNvGrpSpPr/>
          <p:nvPr/>
        </p:nvGrpSpPr>
        <p:grpSpPr>
          <a:xfrm>
            <a:off x="5562207" y="2467619"/>
            <a:ext cx="5269694" cy="2541953"/>
            <a:chOff x="803822" y="1016361"/>
            <a:chExt cx="7536357" cy="2044618"/>
          </a:xfrm>
        </p:grpSpPr>
        <p:cxnSp>
          <p:nvCxnSpPr>
            <p:cNvPr id="1156" name="Google Shape;1156;p75"/>
            <p:cNvCxnSpPr/>
            <p:nvPr/>
          </p:nvCxnSpPr>
          <p:spPr>
            <a:xfrm>
              <a:off x="803822" y="1016361"/>
              <a:ext cx="7536357" cy="0"/>
            </a:xfrm>
            <a:prstGeom prst="straightConnector1">
              <a:avLst/>
            </a:prstGeom>
            <a:noFill/>
            <a:ln cap="flat" cmpd="sng" w="9525">
              <a:solidFill>
                <a:srgbClr val="BFBFBF"/>
              </a:solidFill>
              <a:prstDash val="dot"/>
              <a:round/>
              <a:headEnd len="sm" w="sm" type="none"/>
              <a:tailEnd len="sm" w="sm" type="none"/>
            </a:ln>
          </p:spPr>
        </p:cxnSp>
        <p:cxnSp>
          <p:nvCxnSpPr>
            <p:cNvPr id="1157" name="Google Shape;1157;p75"/>
            <p:cNvCxnSpPr/>
            <p:nvPr/>
          </p:nvCxnSpPr>
          <p:spPr>
            <a:xfrm>
              <a:off x="803822" y="1357131"/>
              <a:ext cx="7536357" cy="0"/>
            </a:xfrm>
            <a:prstGeom prst="straightConnector1">
              <a:avLst/>
            </a:prstGeom>
            <a:noFill/>
            <a:ln cap="flat" cmpd="sng" w="9525">
              <a:solidFill>
                <a:srgbClr val="BFBFBF"/>
              </a:solidFill>
              <a:prstDash val="dot"/>
              <a:round/>
              <a:headEnd len="sm" w="sm" type="none"/>
              <a:tailEnd len="sm" w="sm" type="none"/>
            </a:ln>
          </p:spPr>
        </p:cxnSp>
        <p:cxnSp>
          <p:nvCxnSpPr>
            <p:cNvPr id="1158" name="Google Shape;1158;p75"/>
            <p:cNvCxnSpPr/>
            <p:nvPr/>
          </p:nvCxnSpPr>
          <p:spPr>
            <a:xfrm>
              <a:off x="803822" y="1697901"/>
              <a:ext cx="7536357" cy="0"/>
            </a:xfrm>
            <a:prstGeom prst="straightConnector1">
              <a:avLst/>
            </a:prstGeom>
            <a:noFill/>
            <a:ln cap="flat" cmpd="sng" w="9525">
              <a:solidFill>
                <a:srgbClr val="BFBFBF"/>
              </a:solidFill>
              <a:prstDash val="dot"/>
              <a:round/>
              <a:headEnd len="sm" w="sm" type="none"/>
              <a:tailEnd len="sm" w="sm" type="none"/>
            </a:ln>
          </p:spPr>
        </p:cxnSp>
        <p:cxnSp>
          <p:nvCxnSpPr>
            <p:cNvPr id="1159" name="Google Shape;1159;p75"/>
            <p:cNvCxnSpPr/>
            <p:nvPr/>
          </p:nvCxnSpPr>
          <p:spPr>
            <a:xfrm>
              <a:off x="803822" y="2038671"/>
              <a:ext cx="7536357" cy="0"/>
            </a:xfrm>
            <a:prstGeom prst="straightConnector1">
              <a:avLst/>
            </a:prstGeom>
            <a:noFill/>
            <a:ln cap="flat" cmpd="sng" w="9525">
              <a:solidFill>
                <a:srgbClr val="BFBFBF"/>
              </a:solidFill>
              <a:prstDash val="dot"/>
              <a:round/>
              <a:headEnd len="sm" w="sm" type="none"/>
              <a:tailEnd len="sm" w="sm" type="none"/>
            </a:ln>
          </p:spPr>
        </p:cxnSp>
        <p:cxnSp>
          <p:nvCxnSpPr>
            <p:cNvPr id="1160" name="Google Shape;1160;p75"/>
            <p:cNvCxnSpPr/>
            <p:nvPr/>
          </p:nvCxnSpPr>
          <p:spPr>
            <a:xfrm>
              <a:off x="803822" y="2379441"/>
              <a:ext cx="7536357" cy="0"/>
            </a:xfrm>
            <a:prstGeom prst="straightConnector1">
              <a:avLst/>
            </a:prstGeom>
            <a:noFill/>
            <a:ln cap="flat" cmpd="sng" w="9525">
              <a:solidFill>
                <a:srgbClr val="BFBFBF"/>
              </a:solidFill>
              <a:prstDash val="dot"/>
              <a:round/>
              <a:headEnd len="sm" w="sm" type="none"/>
              <a:tailEnd len="sm" w="sm" type="none"/>
            </a:ln>
          </p:spPr>
        </p:cxnSp>
        <p:cxnSp>
          <p:nvCxnSpPr>
            <p:cNvPr id="1161" name="Google Shape;1161;p75"/>
            <p:cNvCxnSpPr/>
            <p:nvPr/>
          </p:nvCxnSpPr>
          <p:spPr>
            <a:xfrm>
              <a:off x="803822" y="2720211"/>
              <a:ext cx="7536357" cy="0"/>
            </a:xfrm>
            <a:prstGeom prst="straightConnector1">
              <a:avLst/>
            </a:prstGeom>
            <a:noFill/>
            <a:ln cap="flat" cmpd="sng" w="9525">
              <a:solidFill>
                <a:srgbClr val="BFBFBF"/>
              </a:solidFill>
              <a:prstDash val="dot"/>
              <a:round/>
              <a:headEnd len="sm" w="sm" type="none"/>
              <a:tailEnd len="sm" w="sm" type="none"/>
            </a:ln>
          </p:spPr>
        </p:cxnSp>
        <p:cxnSp>
          <p:nvCxnSpPr>
            <p:cNvPr id="1162" name="Google Shape;1162;p75"/>
            <p:cNvCxnSpPr/>
            <p:nvPr/>
          </p:nvCxnSpPr>
          <p:spPr>
            <a:xfrm>
              <a:off x="803822" y="3060979"/>
              <a:ext cx="7536357" cy="0"/>
            </a:xfrm>
            <a:prstGeom prst="straightConnector1">
              <a:avLst/>
            </a:prstGeom>
            <a:noFill/>
            <a:ln cap="flat" cmpd="sng" w="9525">
              <a:solidFill>
                <a:srgbClr val="BFBFBF"/>
              </a:solidFill>
              <a:prstDash val="dot"/>
              <a:round/>
              <a:headEnd len="sm" w="sm" type="none"/>
              <a:tailEnd len="sm" w="sm" type="none"/>
            </a:ln>
          </p:spPr>
        </p:cxnSp>
      </p:grpSp>
      <p:sp>
        <p:nvSpPr>
          <p:cNvPr id="1163" name="Google Shape;1163;p75"/>
          <p:cNvSpPr/>
          <p:nvPr/>
        </p:nvSpPr>
        <p:spPr>
          <a:xfrm rot="8100000">
            <a:off x="5932479" y="3281688"/>
            <a:ext cx="690971" cy="690967"/>
          </a:xfrm>
          <a:prstGeom prst="teardrop">
            <a:avLst>
              <a:gd fmla="val 100000" name="adj"/>
            </a:avLst>
          </a:prstGeom>
          <a:solidFill>
            <a:srgbClr val="7F7F7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7F7F7F"/>
              </a:solidFill>
              <a:latin typeface="Arial"/>
              <a:ea typeface="Arial"/>
              <a:cs typeface="Arial"/>
              <a:sym typeface="Arial"/>
            </a:endParaRPr>
          </a:p>
        </p:txBody>
      </p:sp>
      <p:sp>
        <p:nvSpPr>
          <p:cNvPr id="1164" name="Google Shape;1164;p75"/>
          <p:cNvSpPr/>
          <p:nvPr/>
        </p:nvSpPr>
        <p:spPr>
          <a:xfrm>
            <a:off x="6038374" y="3389179"/>
            <a:ext cx="479181" cy="479178"/>
          </a:xfrm>
          <a:prstGeom prst="ellipse">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7F7F7F"/>
                </a:solidFill>
                <a:latin typeface="Arial"/>
                <a:ea typeface="Arial"/>
                <a:cs typeface="Arial"/>
                <a:sym typeface="Arial"/>
              </a:rPr>
              <a:t>90%</a:t>
            </a:r>
            <a:endParaRPr b="0" i="0" sz="1400" u="none" cap="none" strike="noStrike">
              <a:solidFill>
                <a:srgbClr val="000000"/>
              </a:solidFill>
              <a:latin typeface="Arial"/>
              <a:ea typeface="Arial"/>
              <a:cs typeface="Arial"/>
              <a:sym typeface="Arial"/>
            </a:endParaRPr>
          </a:p>
        </p:txBody>
      </p:sp>
      <p:grpSp>
        <p:nvGrpSpPr>
          <p:cNvPr id="1165" name="Google Shape;1165;p75"/>
          <p:cNvGrpSpPr/>
          <p:nvPr/>
        </p:nvGrpSpPr>
        <p:grpSpPr>
          <a:xfrm>
            <a:off x="6583536" y="2183531"/>
            <a:ext cx="977181" cy="977175"/>
            <a:chOff x="665270" y="1219301"/>
            <a:chExt cx="1240854" cy="1240854"/>
          </a:xfrm>
        </p:grpSpPr>
        <p:sp>
          <p:nvSpPr>
            <p:cNvPr id="1166" name="Google Shape;1166;p75"/>
            <p:cNvSpPr/>
            <p:nvPr/>
          </p:nvSpPr>
          <p:spPr>
            <a:xfrm rot="8100000">
              <a:off x="846989" y="1401020"/>
              <a:ext cx="877416" cy="877416"/>
            </a:xfrm>
            <a:prstGeom prst="teardrop">
              <a:avLst>
                <a:gd fmla="val 10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7F7F7F"/>
                </a:solidFill>
                <a:latin typeface="Arial"/>
                <a:ea typeface="Arial"/>
                <a:cs typeface="Arial"/>
                <a:sym typeface="Arial"/>
              </a:endParaRPr>
            </a:p>
          </p:txBody>
        </p:sp>
        <p:sp>
          <p:nvSpPr>
            <p:cNvPr id="1167" name="Google Shape;1167;p75"/>
            <p:cNvSpPr/>
            <p:nvPr/>
          </p:nvSpPr>
          <p:spPr>
            <a:xfrm>
              <a:off x="981458" y="1537516"/>
              <a:ext cx="608478" cy="608478"/>
            </a:xfrm>
            <a:prstGeom prst="ellipse">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7F7F7F"/>
                  </a:solidFill>
                  <a:latin typeface="Arial"/>
                  <a:ea typeface="Arial"/>
                  <a:cs typeface="Arial"/>
                  <a:sym typeface="Arial"/>
                </a:rPr>
                <a:t>80%</a:t>
              </a:r>
              <a:endParaRPr b="0" i="0" sz="1400" u="none" cap="none" strike="noStrike">
                <a:solidFill>
                  <a:srgbClr val="000000"/>
                </a:solidFill>
                <a:latin typeface="Arial"/>
                <a:ea typeface="Arial"/>
                <a:cs typeface="Arial"/>
                <a:sym typeface="Arial"/>
              </a:endParaRPr>
            </a:p>
          </p:txBody>
        </p:sp>
      </p:grpSp>
      <p:sp>
        <p:nvSpPr>
          <p:cNvPr id="1168" name="Google Shape;1168;p75"/>
          <p:cNvSpPr/>
          <p:nvPr/>
        </p:nvSpPr>
        <p:spPr>
          <a:xfrm rot="8100000">
            <a:off x="7751984" y="1983221"/>
            <a:ext cx="690971" cy="690967"/>
          </a:xfrm>
          <a:prstGeom prst="teardrop">
            <a:avLst>
              <a:gd fmla="val 10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7F7F7F"/>
              </a:solidFill>
              <a:latin typeface="Arial"/>
              <a:ea typeface="Arial"/>
              <a:cs typeface="Arial"/>
              <a:sym typeface="Arial"/>
            </a:endParaRPr>
          </a:p>
        </p:txBody>
      </p:sp>
      <p:sp>
        <p:nvSpPr>
          <p:cNvPr id="1169" name="Google Shape;1169;p75"/>
          <p:cNvSpPr/>
          <p:nvPr/>
        </p:nvSpPr>
        <p:spPr>
          <a:xfrm>
            <a:off x="7857879" y="2090712"/>
            <a:ext cx="479181" cy="479178"/>
          </a:xfrm>
          <a:prstGeom prst="ellipse">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7F7F7F"/>
                </a:solidFill>
                <a:latin typeface="Arial"/>
                <a:ea typeface="Arial"/>
                <a:cs typeface="Arial"/>
                <a:sym typeface="Arial"/>
              </a:rPr>
              <a:t>70%</a:t>
            </a:r>
            <a:endParaRPr b="0" i="0" sz="1400" u="none" cap="none" strike="noStrike">
              <a:solidFill>
                <a:srgbClr val="000000"/>
              </a:solidFill>
              <a:latin typeface="Arial"/>
              <a:ea typeface="Arial"/>
              <a:cs typeface="Arial"/>
              <a:sym typeface="Arial"/>
            </a:endParaRPr>
          </a:p>
        </p:txBody>
      </p:sp>
      <p:sp>
        <p:nvSpPr>
          <p:cNvPr id="1170" name="Google Shape;1170;p75"/>
          <p:cNvSpPr txBox="1"/>
          <p:nvPr/>
        </p:nvSpPr>
        <p:spPr>
          <a:xfrm>
            <a:off x="5798339" y="5895140"/>
            <a:ext cx="695703" cy="16158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rgbClr val="7F7F7F"/>
                </a:solidFill>
                <a:latin typeface="Arial"/>
                <a:ea typeface="Arial"/>
                <a:cs typeface="Arial"/>
                <a:sym typeface="Arial"/>
              </a:rPr>
              <a:t>KEYWORD</a:t>
            </a:r>
            <a:endParaRPr b="0" i="0" sz="1400" u="none" cap="none" strike="noStrike">
              <a:solidFill>
                <a:srgbClr val="000000"/>
              </a:solidFill>
              <a:latin typeface="Arial"/>
              <a:ea typeface="Arial"/>
              <a:cs typeface="Arial"/>
              <a:sym typeface="Arial"/>
            </a:endParaRPr>
          </a:p>
        </p:txBody>
      </p:sp>
      <p:sp>
        <p:nvSpPr>
          <p:cNvPr id="1171" name="Google Shape;1171;p75"/>
          <p:cNvSpPr txBox="1"/>
          <p:nvPr/>
        </p:nvSpPr>
        <p:spPr>
          <a:xfrm>
            <a:off x="6774251" y="5895140"/>
            <a:ext cx="695703" cy="16158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rgbClr val="7F7F7F"/>
                </a:solidFill>
                <a:latin typeface="Arial"/>
                <a:ea typeface="Arial"/>
                <a:cs typeface="Arial"/>
                <a:sym typeface="Arial"/>
              </a:rPr>
              <a:t>KEYWORD</a:t>
            </a:r>
            <a:endParaRPr b="0" i="0" sz="1400" u="none" cap="none" strike="noStrike">
              <a:solidFill>
                <a:srgbClr val="000000"/>
              </a:solidFill>
              <a:latin typeface="Arial"/>
              <a:ea typeface="Arial"/>
              <a:cs typeface="Arial"/>
              <a:sym typeface="Arial"/>
            </a:endParaRPr>
          </a:p>
        </p:txBody>
      </p:sp>
      <p:sp>
        <p:nvSpPr>
          <p:cNvPr id="1172" name="Google Shape;1172;p75"/>
          <p:cNvSpPr txBox="1"/>
          <p:nvPr/>
        </p:nvSpPr>
        <p:spPr>
          <a:xfrm>
            <a:off x="7750163" y="5895140"/>
            <a:ext cx="695703" cy="16158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rgbClr val="7F7F7F"/>
                </a:solidFill>
                <a:latin typeface="Arial"/>
                <a:ea typeface="Arial"/>
                <a:cs typeface="Arial"/>
                <a:sym typeface="Arial"/>
              </a:rPr>
              <a:t>KEYWORD</a:t>
            </a:r>
            <a:endParaRPr b="0" i="0" sz="1400" u="none" cap="none" strike="noStrike">
              <a:solidFill>
                <a:srgbClr val="000000"/>
              </a:solidFill>
              <a:latin typeface="Arial"/>
              <a:ea typeface="Arial"/>
              <a:cs typeface="Arial"/>
              <a:sym typeface="Arial"/>
            </a:endParaRPr>
          </a:p>
        </p:txBody>
      </p:sp>
      <p:sp>
        <p:nvSpPr>
          <p:cNvPr id="1173" name="Google Shape;1173;p75"/>
          <p:cNvSpPr/>
          <p:nvPr/>
        </p:nvSpPr>
        <p:spPr>
          <a:xfrm>
            <a:off x="6141452" y="3131474"/>
            <a:ext cx="1855558" cy="2605619"/>
          </a:xfrm>
          <a:custGeom>
            <a:rect b="b" l="l" r="r" t="t"/>
            <a:pathLst>
              <a:path extrusionOk="0" h="2115" w="3360">
                <a:moveTo>
                  <a:pt x="3360" y="2115"/>
                </a:moveTo>
                <a:cubicBezTo>
                  <a:pt x="3360" y="2115"/>
                  <a:pt x="1956" y="1734"/>
                  <a:pt x="1680" y="0"/>
                </a:cubicBezTo>
                <a:cubicBezTo>
                  <a:pt x="1404" y="1734"/>
                  <a:pt x="0" y="2115"/>
                  <a:pt x="0" y="2115"/>
                </a:cubicBezTo>
                <a:lnTo>
                  <a:pt x="3360" y="2115"/>
                </a:lnTo>
                <a:close/>
              </a:path>
            </a:pathLst>
          </a:custGeom>
          <a:solidFill>
            <a:schemeClr val="accent2">
              <a:alpha val="89411"/>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4" name="Google Shape;1174;p75"/>
          <p:cNvSpPr/>
          <p:nvPr/>
        </p:nvSpPr>
        <p:spPr>
          <a:xfrm>
            <a:off x="8205839" y="3131474"/>
            <a:ext cx="1855558" cy="2605619"/>
          </a:xfrm>
          <a:custGeom>
            <a:rect b="b" l="l" r="r" t="t"/>
            <a:pathLst>
              <a:path extrusionOk="0" h="2115" w="3360">
                <a:moveTo>
                  <a:pt x="3360" y="2115"/>
                </a:moveTo>
                <a:cubicBezTo>
                  <a:pt x="3360" y="2115"/>
                  <a:pt x="1956" y="1734"/>
                  <a:pt x="1680" y="0"/>
                </a:cubicBezTo>
                <a:cubicBezTo>
                  <a:pt x="1404" y="1734"/>
                  <a:pt x="0" y="2115"/>
                  <a:pt x="0" y="2115"/>
                </a:cubicBezTo>
                <a:lnTo>
                  <a:pt x="3360" y="2115"/>
                </a:lnTo>
                <a:close/>
              </a:path>
            </a:pathLst>
          </a:custGeom>
          <a:solidFill>
            <a:schemeClr val="accent4">
              <a:alpha val="89411"/>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5" name="Google Shape;1175;p75"/>
          <p:cNvSpPr/>
          <p:nvPr/>
        </p:nvSpPr>
        <p:spPr>
          <a:xfrm>
            <a:off x="5577728" y="4108581"/>
            <a:ext cx="1413759" cy="1628512"/>
          </a:xfrm>
          <a:custGeom>
            <a:rect b="b" l="l" r="r" t="t"/>
            <a:pathLst>
              <a:path extrusionOk="0" h="2115" w="3360">
                <a:moveTo>
                  <a:pt x="3360" y="2115"/>
                </a:moveTo>
                <a:cubicBezTo>
                  <a:pt x="3360" y="2115"/>
                  <a:pt x="1956" y="1734"/>
                  <a:pt x="1680" y="0"/>
                </a:cubicBezTo>
                <a:cubicBezTo>
                  <a:pt x="1404" y="1734"/>
                  <a:pt x="0" y="2115"/>
                  <a:pt x="0" y="2115"/>
                </a:cubicBezTo>
                <a:lnTo>
                  <a:pt x="3360" y="2115"/>
                </a:lnTo>
                <a:close/>
              </a:path>
            </a:pathLst>
          </a:custGeom>
          <a:solidFill>
            <a:srgbClr val="7F7F7F">
              <a:alpha val="89411"/>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6" name="Google Shape;1176;p75"/>
          <p:cNvSpPr/>
          <p:nvPr/>
        </p:nvSpPr>
        <p:spPr>
          <a:xfrm>
            <a:off x="7057673" y="2805773"/>
            <a:ext cx="2087503" cy="2931321"/>
          </a:xfrm>
          <a:custGeom>
            <a:rect b="b" l="l" r="r" t="t"/>
            <a:pathLst>
              <a:path extrusionOk="0" h="2115" w="3360">
                <a:moveTo>
                  <a:pt x="3360" y="2115"/>
                </a:moveTo>
                <a:cubicBezTo>
                  <a:pt x="3360" y="2115"/>
                  <a:pt x="1956" y="1734"/>
                  <a:pt x="1680" y="0"/>
                </a:cubicBezTo>
                <a:cubicBezTo>
                  <a:pt x="1404" y="1734"/>
                  <a:pt x="0" y="2115"/>
                  <a:pt x="0" y="2115"/>
                </a:cubicBezTo>
                <a:lnTo>
                  <a:pt x="3360" y="2115"/>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7" name="Google Shape;1177;p75"/>
          <p:cNvSpPr/>
          <p:nvPr/>
        </p:nvSpPr>
        <p:spPr>
          <a:xfrm>
            <a:off x="9122062" y="3584007"/>
            <a:ext cx="1855558" cy="2153087"/>
          </a:xfrm>
          <a:custGeom>
            <a:rect b="b" l="l" r="r" t="t"/>
            <a:pathLst>
              <a:path extrusionOk="0" h="2115" w="3360">
                <a:moveTo>
                  <a:pt x="3360" y="2115"/>
                </a:moveTo>
                <a:cubicBezTo>
                  <a:pt x="3360" y="2115"/>
                  <a:pt x="1956" y="1734"/>
                  <a:pt x="1680" y="0"/>
                </a:cubicBezTo>
                <a:cubicBezTo>
                  <a:pt x="1404" y="1734"/>
                  <a:pt x="0" y="2115"/>
                  <a:pt x="0" y="2115"/>
                </a:cubicBezTo>
                <a:lnTo>
                  <a:pt x="3360" y="2115"/>
                </a:lnTo>
                <a:close/>
              </a:path>
            </a:pathLst>
          </a:custGeom>
          <a:solidFill>
            <a:schemeClr val="accent5">
              <a:alpha val="89411"/>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78" name="Google Shape;1178;p75"/>
          <p:cNvGrpSpPr/>
          <p:nvPr/>
        </p:nvGrpSpPr>
        <p:grpSpPr>
          <a:xfrm>
            <a:off x="8639879" y="2179390"/>
            <a:ext cx="977181" cy="977174"/>
            <a:chOff x="665270" y="1219301"/>
            <a:chExt cx="1240854" cy="1240854"/>
          </a:xfrm>
        </p:grpSpPr>
        <p:sp>
          <p:nvSpPr>
            <p:cNvPr id="1179" name="Google Shape;1179;p75"/>
            <p:cNvSpPr/>
            <p:nvPr/>
          </p:nvSpPr>
          <p:spPr>
            <a:xfrm rot="8100000">
              <a:off x="846989" y="1401020"/>
              <a:ext cx="877416" cy="877416"/>
            </a:xfrm>
            <a:prstGeom prst="teardrop">
              <a:avLst>
                <a:gd fmla="val 100000"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7F7F7F"/>
                </a:solidFill>
                <a:latin typeface="Arial"/>
                <a:ea typeface="Arial"/>
                <a:cs typeface="Arial"/>
                <a:sym typeface="Arial"/>
              </a:endParaRPr>
            </a:p>
          </p:txBody>
        </p:sp>
        <p:sp>
          <p:nvSpPr>
            <p:cNvPr id="1180" name="Google Shape;1180;p75"/>
            <p:cNvSpPr/>
            <p:nvPr/>
          </p:nvSpPr>
          <p:spPr>
            <a:xfrm>
              <a:off x="981458" y="1537516"/>
              <a:ext cx="608478" cy="608478"/>
            </a:xfrm>
            <a:prstGeom prst="ellipse">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7F7F7F"/>
                  </a:solidFill>
                  <a:latin typeface="Arial"/>
                  <a:ea typeface="Arial"/>
                  <a:cs typeface="Arial"/>
                  <a:sym typeface="Arial"/>
                </a:rPr>
                <a:t>70%</a:t>
              </a:r>
              <a:endParaRPr b="0" i="0" sz="1400" u="none" cap="none" strike="noStrike">
                <a:solidFill>
                  <a:srgbClr val="000000"/>
                </a:solidFill>
                <a:latin typeface="Arial"/>
                <a:ea typeface="Arial"/>
                <a:cs typeface="Arial"/>
                <a:sym typeface="Arial"/>
              </a:endParaRPr>
            </a:p>
          </p:txBody>
        </p:sp>
      </p:grpSp>
      <p:grpSp>
        <p:nvGrpSpPr>
          <p:cNvPr id="1181" name="Google Shape;1181;p75"/>
          <p:cNvGrpSpPr/>
          <p:nvPr/>
        </p:nvGrpSpPr>
        <p:grpSpPr>
          <a:xfrm>
            <a:off x="9563040" y="2593855"/>
            <a:ext cx="977181" cy="977174"/>
            <a:chOff x="665270" y="1219301"/>
            <a:chExt cx="1240854" cy="1240854"/>
          </a:xfrm>
        </p:grpSpPr>
        <p:sp>
          <p:nvSpPr>
            <p:cNvPr id="1182" name="Google Shape;1182;p75"/>
            <p:cNvSpPr/>
            <p:nvPr/>
          </p:nvSpPr>
          <p:spPr>
            <a:xfrm rot="8100000">
              <a:off x="846989" y="1401020"/>
              <a:ext cx="877416" cy="877416"/>
            </a:xfrm>
            <a:prstGeom prst="teardrop">
              <a:avLst>
                <a:gd fmla="val 100000" name="adj"/>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7F7F7F"/>
                </a:solidFill>
                <a:latin typeface="Arial"/>
                <a:ea typeface="Arial"/>
                <a:cs typeface="Arial"/>
                <a:sym typeface="Arial"/>
              </a:endParaRPr>
            </a:p>
          </p:txBody>
        </p:sp>
        <p:sp>
          <p:nvSpPr>
            <p:cNvPr id="1183" name="Google Shape;1183;p75"/>
            <p:cNvSpPr/>
            <p:nvPr/>
          </p:nvSpPr>
          <p:spPr>
            <a:xfrm>
              <a:off x="981458" y="1537516"/>
              <a:ext cx="608478" cy="608478"/>
            </a:xfrm>
            <a:prstGeom prst="ellipse">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7F7F7F"/>
                  </a:solidFill>
                  <a:latin typeface="Arial"/>
                  <a:ea typeface="Arial"/>
                  <a:cs typeface="Arial"/>
                  <a:sym typeface="Arial"/>
                </a:rPr>
                <a:t>70%</a:t>
              </a:r>
              <a:endParaRPr b="0" i="0" sz="1400" u="none" cap="none" strike="noStrike">
                <a:solidFill>
                  <a:srgbClr val="000000"/>
                </a:solidFill>
                <a:latin typeface="Arial"/>
                <a:ea typeface="Arial"/>
                <a:cs typeface="Arial"/>
                <a:sym typeface="Arial"/>
              </a:endParaRPr>
            </a:p>
          </p:txBody>
        </p:sp>
      </p:grpSp>
      <p:sp>
        <p:nvSpPr>
          <p:cNvPr id="1184" name="Google Shape;1184;p75"/>
          <p:cNvSpPr txBox="1"/>
          <p:nvPr/>
        </p:nvSpPr>
        <p:spPr>
          <a:xfrm>
            <a:off x="8726075" y="5895140"/>
            <a:ext cx="695703" cy="16158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rgbClr val="7F7F7F"/>
                </a:solidFill>
                <a:latin typeface="Arial"/>
                <a:ea typeface="Arial"/>
                <a:cs typeface="Arial"/>
                <a:sym typeface="Arial"/>
              </a:rPr>
              <a:t>KEYWORD</a:t>
            </a:r>
            <a:endParaRPr b="0" i="0" sz="1400" u="none" cap="none" strike="noStrike">
              <a:solidFill>
                <a:srgbClr val="000000"/>
              </a:solidFill>
              <a:latin typeface="Arial"/>
              <a:ea typeface="Arial"/>
              <a:cs typeface="Arial"/>
              <a:sym typeface="Arial"/>
            </a:endParaRPr>
          </a:p>
        </p:txBody>
      </p:sp>
      <p:sp>
        <p:nvSpPr>
          <p:cNvPr id="1185" name="Google Shape;1185;p75"/>
          <p:cNvSpPr txBox="1"/>
          <p:nvPr/>
        </p:nvSpPr>
        <p:spPr>
          <a:xfrm>
            <a:off x="9701989" y="5895140"/>
            <a:ext cx="695703" cy="16158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rgbClr val="7F7F7F"/>
                </a:solidFill>
                <a:latin typeface="Arial"/>
                <a:ea typeface="Arial"/>
                <a:cs typeface="Arial"/>
                <a:sym typeface="Arial"/>
              </a:rPr>
              <a:t>KEYWORD</a:t>
            </a:r>
            <a:endParaRPr b="0" i="0" sz="1400" u="none" cap="none" strike="noStrike">
              <a:solidFill>
                <a:srgbClr val="000000"/>
              </a:solidFill>
              <a:latin typeface="Arial"/>
              <a:ea typeface="Arial"/>
              <a:cs typeface="Arial"/>
              <a:sym typeface="Arial"/>
            </a:endParaRPr>
          </a:p>
        </p:txBody>
      </p:sp>
      <p:sp>
        <p:nvSpPr>
          <p:cNvPr id="1186" name="Google Shape;1186;p75"/>
          <p:cNvSpPr txBox="1"/>
          <p:nvPr>
            <p:ph idx="1" type="body"/>
          </p:nvPr>
        </p:nvSpPr>
        <p:spPr>
          <a:xfrm>
            <a:off x="558142" y="658898"/>
            <a:ext cx="3210946" cy="609074"/>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187" name="Google Shape;1187;p75"/>
          <p:cNvSpPr txBox="1"/>
          <p:nvPr>
            <p:ph idx="2" type="body"/>
          </p:nvPr>
        </p:nvSpPr>
        <p:spPr>
          <a:xfrm>
            <a:off x="558142" y="302372"/>
            <a:ext cx="3210946"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1188" name="Google Shape;1188;p75"/>
          <p:cNvCxnSpPr/>
          <p:nvPr/>
        </p:nvCxnSpPr>
        <p:spPr>
          <a:xfrm rot="10800000">
            <a:off x="379412" y="261553"/>
            <a:ext cx="0" cy="1006419"/>
          </a:xfrm>
          <a:prstGeom prst="straightConnector1">
            <a:avLst/>
          </a:prstGeom>
          <a:noFill/>
          <a:ln cap="flat" cmpd="sng" w="38100">
            <a:solidFill>
              <a:schemeClr val="dk2"/>
            </a:solidFill>
            <a:prstDash val="solid"/>
            <a:round/>
            <a:headEnd len="sm" w="sm" type="none"/>
            <a:tailEnd len="sm" w="sm" type="none"/>
          </a:ln>
        </p:spPr>
      </p:cxnSp>
      <p:sp>
        <p:nvSpPr>
          <p:cNvPr id="1189" name="Google Shape;1189;p75"/>
          <p:cNvSpPr txBox="1"/>
          <p:nvPr>
            <p:ph idx="3" type="body"/>
          </p:nvPr>
        </p:nvSpPr>
        <p:spPr>
          <a:xfrm>
            <a:off x="558141" y="2421916"/>
            <a:ext cx="3210941" cy="3750284"/>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transition spd="slow">
    <p:fade thruBlk="1"/>
  </p:transition>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NAL7Is9p9n4=">
    <p:spTree>
      <p:nvGrpSpPr>
        <p:cNvPr id="1190" name="Shape 1190"/>
        <p:cNvGrpSpPr/>
        <p:nvPr/>
      </p:nvGrpSpPr>
      <p:grpSpPr>
        <a:xfrm>
          <a:off x="0" y="0"/>
          <a:ext cx="0" cy="0"/>
          <a:chOff x="0" y="0"/>
          <a:chExt cx="0" cy="0"/>
        </a:xfrm>
      </p:grpSpPr>
      <p:grpSp>
        <p:nvGrpSpPr>
          <p:cNvPr id="1191" name="Google Shape;1191;p76"/>
          <p:cNvGrpSpPr/>
          <p:nvPr/>
        </p:nvGrpSpPr>
        <p:grpSpPr>
          <a:xfrm>
            <a:off x="2527577" y="1664372"/>
            <a:ext cx="7133670" cy="3529255"/>
            <a:chOff x="3603625" y="3100388"/>
            <a:chExt cx="17176751" cy="8497887"/>
          </a:xfrm>
        </p:grpSpPr>
        <p:sp>
          <p:nvSpPr>
            <p:cNvPr id="1192" name="Google Shape;1192;p76"/>
            <p:cNvSpPr/>
            <p:nvPr/>
          </p:nvSpPr>
          <p:spPr>
            <a:xfrm>
              <a:off x="12250738" y="9413875"/>
              <a:ext cx="608013" cy="608012"/>
            </a:xfrm>
            <a:custGeom>
              <a:rect b="b" l="l" r="r" t="t"/>
              <a:pathLst>
                <a:path extrusionOk="0" h="1267" w="1270">
                  <a:moveTo>
                    <a:pt x="471" y="1211"/>
                  </a:moveTo>
                  <a:cubicBezTo>
                    <a:pt x="471" y="1191"/>
                    <a:pt x="507" y="1152"/>
                    <a:pt x="527" y="1182"/>
                  </a:cubicBezTo>
                  <a:cubicBezTo>
                    <a:pt x="548" y="1211"/>
                    <a:pt x="539" y="1253"/>
                    <a:pt x="580" y="1253"/>
                  </a:cubicBezTo>
                  <a:cubicBezTo>
                    <a:pt x="622" y="1253"/>
                    <a:pt x="695" y="1267"/>
                    <a:pt x="707" y="1250"/>
                  </a:cubicBezTo>
                  <a:cubicBezTo>
                    <a:pt x="719" y="1232"/>
                    <a:pt x="772" y="1217"/>
                    <a:pt x="772" y="1185"/>
                  </a:cubicBezTo>
                  <a:cubicBezTo>
                    <a:pt x="772" y="1152"/>
                    <a:pt x="772" y="550"/>
                    <a:pt x="772" y="526"/>
                  </a:cubicBezTo>
                  <a:cubicBezTo>
                    <a:pt x="772" y="503"/>
                    <a:pt x="872" y="526"/>
                    <a:pt x="872" y="488"/>
                  </a:cubicBezTo>
                  <a:cubicBezTo>
                    <a:pt x="872" y="450"/>
                    <a:pt x="872" y="146"/>
                    <a:pt x="872" y="146"/>
                  </a:cubicBezTo>
                  <a:cubicBezTo>
                    <a:pt x="872" y="146"/>
                    <a:pt x="946" y="140"/>
                    <a:pt x="967" y="134"/>
                  </a:cubicBezTo>
                  <a:cubicBezTo>
                    <a:pt x="988" y="128"/>
                    <a:pt x="1061" y="90"/>
                    <a:pt x="1079" y="102"/>
                  </a:cubicBezTo>
                  <a:cubicBezTo>
                    <a:pt x="1097" y="113"/>
                    <a:pt x="1120" y="155"/>
                    <a:pt x="1132" y="140"/>
                  </a:cubicBezTo>
                  <a:cubicBezTo>
                    <a:pt x="1144" y="125"/>
                    <a:pt x="1174" y="96"/>
                    <a:pt x="1203" y="96"/>
                  </a:cubicBezTo>
                  <a:cubicBezTo>
                    <a:pt x="1219" y="96"/>
                    <a:pt x="1246" y="89"/>
                    <a:pt x="1270" y="83"/>
                  </a:cubicBezTo>
                  <a:cubicBezTo>
                    <a:pt x="1265" y="74"/>
                    <a:pt x="1262" y="66"/>
                    <a:pt x="1262" y="60"/>
                  </a:cubicBezTo>
                  <a:cubicBezTo>
                    <a:pt x="1262" y="35"/>
                    <a:pt x="1082" y="65"/>
                    <a:pt x="1052" y="75"/>
                  </a:cubicBezTo>
                  <a:cubicBezTo>
                    <a:pt x="1023" y="85"/>
                    <a:pt x="928" y="100"/>
                    <a:pt x="898" y="85"/>
                  </a:cubicBezTo>
                  <a:cubicBezTo>
                    <a:pt x="868" y="70"/>
                    <a:pt x="678" y="85"/>
                    <a:pt x="678" y="85"/>
                  </a:cubicBezTo>
                  <a:cubicBezTo>
                    <a:pt x="643" y="50"/>
                    <a:pt x="643" y="50"/>
                    <a:pt x="643" y="50"/>
                  </a:cubicBezTo>
                  <a:cubicBezTo>
                    <a:pt x="643" y="50"/>
                    <a:pt x="334" y="50"/>
                    <a:pt x="299" y="50"/>
                  </a:cubicBezTo>
                  <a:cubicBezTo>
                    <a:pt x="264" y="50"/>
                    <a:pt x="239" y="45"/>
                    <a:pt x="209" y="25"/>
                  </a:cubicBezTo>
                  <a:cubicBezTo>
                    <a:pt x="179" y="5"/>
                    <a:pt x="149" y="5"/>
                    <a:pt x="114" y="20"/>
                  </a:cubicBezTo>
                  <a:cubicBezTo>
                    <a:pt x="79" y="35"/>
                    <a:pt x="94" y="0"/>
                    <a:pt x="69" y="0"/>
                  </a:cubicBezTo>
                  <a:cubicBezTo>
                    <a:pt x="44" y="0"/>
                    <a:pt x="34" y="25"/>
                    <a:pt x="34" y="25"/>
                  </a:cubicBezTo>
                  <a:cubicBezTo>
                    <a:pt x="3" y="33"/>
                    <a:pt x="3" y="33"/>
                    <a:pt x="3" y="33"/>
                  </a:cubicBezTo>
                  <a:cubicBezTo>
                    <a:pt x="0" y="63"/>
                    <a:pt x="27" y="119"/>
                    <a:pt x="59" y="164"/>
                  </a:cubicBezTo>
                  <a:cubicBezTo>
                    <a:pt x="93" y="209"/>
                    <a:pt x="135" y="295"/>
                    <a:pt x="157" y="367"/>
                  </a:cubicBezTo>
                  <a:cubicBezTo>
                    <a:pt x="179" y="439"/>
                    <a:pt x="242" y="521"/>
                    <a:pt x="259" y="575"/>
                  </a:cubicBezTo>
                  <a:cubicBezTo>
                    <a:pt x="275" y="630"/>
                    <a:pt x="247" y="708"/>
                    <a:pt x="263" y="743"/>
                  </a:cubicBezTo>
                  <a:cubicBezTo>
                    <a:pt x="279" y="779"/>
                    <a:pt x="290" y="839"/>
                    <a:pt x="298" y="900"/>
                  </a:cubicBezTo>
                  <a:cubicBezTo>
                    <a:pt x="307" y="960"/>
                    <a:pt x="312" y="1089"/>
                    <a:pt x="366" y="1142"/>
                  </a:cubicBezTo>
                  <a:cubicBezTo>
                    <a:pt x="387" y="1162"/>
                    <a:pt x="408" y="1190"/>
                    <a:pt x="428" y="1222"/>
                  </a:cubicBezTo>
                  <a:cubicBezTo>
                    <a:pt x="453" y="1224"/>
                    <a:pt x="471" y="1227"/>
                    <a:pt x="471" y="1211"/>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193" name="Google Shape;1193;p76"/>
            <p:cNvSpPr/>
            <p:nvPr/>
          </p:nvSpPr>
          <p:spPr>
            <a:xfrm>
              <a:off x="12858750" y="9347200"/>
              <a:ext cx="382588" cy="333375"/>
            </a:xfrm>
            <a:custGeom>
              <a:rect b="b" l="l" r="r" t="t"/>
              <a:pathLst>
                <a:path extrusionOk="0" h="695" w="799">
                  <a:moveTo>
                    <a:pt x="529" y="32"/>
                  </a:moveTo>
                  <a:cubicBezTo>
                    <a:pt x="515" y="0"/>
                    <a:pt x="515" y="0"/>
                    <a:pt x="515" y="0"/>
                  </a:cubicBezTo>
                  <a:cubicBezTo>
                    <a:pt x="429" y="2"/>
                    <a:pt x="429" y="2"/>
                    <a:pt x="429" y="2"/>
                  </a:cubicBezTo>
                  <a:cubicBezTo>
                    <a:pt x="373" y="17"/>
                    <a:pt x="373" y="35"/>
                    <a:pt x="373" y="53"/>
                  </a:cubicBezTo>
                  <a:cubicBezTo>
                    <a:pt x="373" y="70"/>
                    <a:pt x="320" y="112"/>
                    <a:pt x="281" y="123"/>
                  </a:cubicBezTo>
                  <a:cubicBezTo>
                    <a:pt x="243" y="135"/>
                    <a:pt x="202" y="224"/>
                    <a:pt x="178" y="236"/>
                  </a:cubicBezTo>
                  <a:cubicBezTo>
                    <a:pt x="154" y="247"/>
                    <a:pt x="75" y="218"/>
                    <a:pt x="51" y="215"/>
                  </a:cubicBezTo>
                  <a:cubicBezTo>
                    <a:pt x="40" y="214"/>
                    <a:pt x="21" y="218"/>
                    <a:pt x="0" y="223"/>
                  </a:cubicBezTo>
                  <a:cubicBezTo>
                    <a:pt x="15" y="249"/>
                    <a:pt x="46" y="280"/>
                    <a:pt x="57" y="280"/>
                  </a:cubicBezTo>
                  <a:cubicBezTo>
                    <a:pt x="72" y="280"/>
                    <a:pt x="77" y="384"/>
                    <a:pt x="112" y="399"/>
                  </a:cubicBezTo>
                  <a:cubicBezTo>
                    <a:pt x="147" y="414"/>
                    <a:pt x="212" y="449"/>
                    <a:pt x="212" y="469"/>
                  </a:cubicBezTo>
                  <a:cubicBezTo>
                    <a:pt x="212" y="489"/>
                    <a:pt x="252" y="514"/>
                    <a:pt x="252" y="544"/>
                  </a:cubicBezTo>
                  <a:cubicBezTo>
                    <a:pt x="252" y="574"/>
                    <a:pt x="291" y="615"/>
                    <a:pt x="322" y="614"/>
                  </a:cubicBezTo>
                  <a:cubicBezTo>
                    <a:pt x="385" y="612"/>
                    <a:pt x="392" y="638"/>
                    <a:pt x="392" y="656"/>
                  </a:cubicBezTo>
                  <a:cubicBezTo>
                    <a:pt x="392" y="674"/>
                    <a:pt x="476" y="656"/>
                    <a:pt x="487" y="674"/>
                  </a:cubicBezTo>
                  <a:cubicBezTo>
                    <a:pt x="497" y="690"/>
                    <a:pt x="580" y="684"/>
                    <a:pt x="601" y="695"/>
                  </a:cubicBezTo>
                  <a:cubicBezTo>
                    <a:pt x="635" y="661"/>
                    <a:pt x="685" y="617"/>
                    <a:pt x="702" y="594"/>
                  </a:cubicBezTo>
                  <a:cubicBezTo>
                    <a:pt x="728" y="559"/>
                    <a:pt x="706" y="510"/>
                    <a:pt x="728" y="497"/>
                  </a:cubicBezTo>
                  <a:cubicBezTo>
                    <a:pt x="751" y="483"/>
                    <a:pt x="799" y="426"/>
                    <a:pt x="782" y="422"/>
                  </a:cubicBezTo>
                  <a:cubicBezTo>
                    <a:pt x="764" y="417"/>
                    <a:pt x="777" y="373"/>
                    <a:pt x="751" y="346"/>
                  </a:cubicBezTo>
                  <a:cubicBezTo>
                    <a:pt x="724" y="320"/>
                    <a:pt x="782" y="306"/>
                    <a:pt x="777" y="258"/>
                  </a:cubicBezTo>
                  <a:cubicBezTo>
                    <a:pt x="773" y="209"/>
                    <a:pt x="786" y="112"/>
                    <a:pt x="773" y="103"/>
                  </a:cubicBezTo>
                  <a:cubicBezTo>
                    <a:pt x="759" y="94"/>
                    <a:pt x="697" y="89"/>
                    <a:pt x="658" y="63"/>
                  </a:cubicBezTo>
                  <a:cubicBezTo>
                    <a:pt x="618" y="36"/>
                    <a:pt x="529" y="32"/>
                    <a:pt x="529" y="32"/>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194" name="Google Shape;1194;p76"/>
            <p:cNvSpPr/>
            <p:nvPr/>
          </p:nvSpPr>
          <p:spPr>
            <a:xfrm>
              <a:off x="12620625" y="9453563"/>
              <a:ext cx="425450" cy="463550"/>
            </a:xfrm>
            <a:custGeom>
              <a:rect b="b" l="l" r="r" t="t"/>
              <a:pathLst>
                <a:path extrusionOk="0" h="966" w="890">
                  <a:moveTo>
                    <a:pt x="820" y="391"/>
                  </a:moveTo>
                  <a:cubicBezTo>
                    <a:pt x="789" y="392"/>
                    <a:pt x="750" y="351"/>
                    <a:pt x="750" y="321"/>
                  </a:cubicBezTo>
                  <a:cubicBezTo>
                    <a:pt x="750" y="291"/>
                    <a:pt x="710" y="266"/>
                    <a:pt x="710" y="246"/>
                  </a:cubicBezTo>
                  <a:cubicBezTo>
                    <a:pt x="710" y="226"/>
                    <a:pt x="645" y="191"/>
                    <a:pt x="610" y="176"/>
                  </a:cubicBezTo>
                  <a:cubicBezTo>
                    <a:pt x="575" y="161"/>
                    <a:pt x="570" y="57"/>
                    <a:pt x="555" y="57"/>
                  </a:cubicBezTo>
                  <a:cubicBezTo>
                    <a:pt x="544" y="57"/>
                    <a:pt x="513" y="26"/>
                    <a:pt x="498" y="0"/>
                  </a:cubicBezTo>
                  <a:cubicBezTo>
                    <a:pt x="474" y="6"/>
                    <a:pt x="447" y="13"/>
                    <a:pt x="431" y="13"/>
                  </a:cubicBezTo>
                  <a:cubicBezTo>
                    <a:pt x="402" y="13"/>
                    <a:pt x="372" y="42"/>
                    <a:pt x="360" y="57"/>
                  </a:cubicBezTo>
                  <a:cubicBezTo>
                    <a:pt x="348" y="72"/>
                    <a:pt x="325" y="30"/>
                    <a:pt x="307" y="19"/>
                  </a:cubicBezTo>
                  <a:cubicBezTo>
                    <a:pt x="289" y="7"/>
                    <a:pt x="216" y="45"/>
                    <a:pt x="195" y="51"/>
                  </a:cubicBezTo>
                  <a:cubicBezTo>
                    <a:pt x="174" y="57"/>
                    <a:pt x="100" y="63"/>
                    <a:pt x="100" y="63"/>
                  </a:cubicBezTo>
                  <a:cubicBezTo>
                    <a:pt x="100" y="63"/>
                    <a:pt x="100" y="367"/>
                    <a:pt x="100" y="405"/>
                  </a:cubicBezTo>
                  <a:cubicBezTo>
                    <a:pt x="100" y="443"/>
                    <a:pt x="0" y="420"/>
                    <a:pt x="0" y="443"/>
                  </a:cubicBezTo>
                  <a:cubicBezTo>
                    <a:pt x="0" y="455"/>
                    <a:pt x="0" y="591"/>
                    <a:pt x="0" y="737"/>
                  </a:cubicBezTo>
                  <a:cubicBezTo>
                    <a:pt x="22" y="745"/>
                    <a:pt x="42" y="755"/>
                    <a:pt x="47" y="768"/>
                  </a:cubicBezTo>
                  <a:cubicBezTo>
                    <a:pt x="59" y="798"/>
                    <a:pt x="86" y="863"/>
                    <a:pt x="80" y="880"/>
                  </a:cubicBezTo>
                  <a:cubicBezTo>
                    <a:pt x="74" y="898"/>
                    <a:pt x="59" y="886"/>
                    <a:pt x="59" y="904"/>
                  </a:cubicBezTo>
                  <a:cubicBezTo>
                    <a:pt x="59" y="922"/>
                    <a:pt x="47" y="948"/>
                    <a:pt x="77" y="948"/>
                  </a:cubicBezTo>
                  <a:cubicBezTo>
                    <a:pt x="106" y="948"/>
                    <a:pt x="157" y="966"/>
                    <a:pt x="177" y="942"/>
                  </a:cubicBezTo>
                  <a:cubicBezTo>
                    <a:pt x="198" y="919"/>
                    <a:pt x="266" y="866"/>
                    <a:pt x="269" y="839"/>
                  </a:cubicBezTo>
                  <a:cubicBezTo>
                    <a:pt x="272" y="812"/>
                    <a:pt x="286" y="753"/>
                    <a:pt x="337" y="786"/>
                  </a:cubicBezTo>
                  <a:cubicBezTo>
                    <a:pt x="387" y="818"/>
                    <a:pt x="390" y="824"/>
                    <a:pt x="455" y="824"/>
                  </a:cubicBezTo>
                  <a:cubicBezTo>
                    <a:pt x="520" y="824"/>
                    <a:pt x="537" y="821"/>
                    <a:pt x="549" y="780"/>
                  </a:cubicBezTo>
                  <a:cubicBezTo>
                    <a:pt x="561" y="739"/>
                    <a:pt x="549" y="706"/>
                    <a:pt x="587" y="706"/>
                  </a:cubicBezTo>
                  <a:cubicBezTo>
                    <a:pt x="626" y="706"/>
                    <a:pt x="673" y="671"/>
                    <a:pt x="673" y="644"/>
                  </a:cubicBezTo>
                  <a:cubicBezTo>
                    <a:pt x="673" y="618"/>
                    <a:pt x="691" y="576"/>
                    <a:pt x="714" y="576"/>
                  </a:cubicBezTo>
                  <a:cubicBezTo>
                    <a:pt x="738" y="576"/>
                    <a:pt x="788" y="547"/>
                    <a:pt x="794" y="517"/>
                  </a:cubicBezTo>
                  <a:cubicBezTo>
                    <a:pt x="800" y="488"/>
                    <a:pt x="841" y="500"/>
                    <a:pt x="856" y="482"/>
                  </a:cubicBezTo>
                  <a:cubicBezTo>
                    <a:pt x="863" y="473"/>
                    <a:pt x="878" y="453"/>
                    <a:pt x="890" y="434"/>
                  </a:cubicBezTo>
                  <a:cubicBezTo>
                    <a:pt x="890" y="433"/>
                    <a:pt x="890" y="433"/>
                    <a:pt x="890" y="433"/>
                  </a:cubicBezTo>
                  <a:cubicBezTo>
                    <a:pt x="890" y="415"/>
                    <a:pt x="883" y="389"/>
                    <a:pt x="820" y="391"/>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195" name="Google Shape;1195;p76"/>
            <p:cNvSpPr/>
            <p:nvPr/>
          </p:nvSpPr>
          <p:spPr>
            <a:xfrm>
              <a:off x="13122275" y="9852025"/>
              <a:ext cx="65088" cy="80962"/>
            </a:xfrm>
            <a:custGeom>
              <a:rect b="b" l="l" r="r" t="t"/>
              <a:pathLst>
                <a:path extrusionOk="0" h="167" w="134">
                  <a:moveTo>
                    <a:pt x="68" y="0"/>
                  </a:moveTo>
                  <a:cubicBezTo>
                    <a:pt x="43" y="0"/>
                    <a:pt x="0" y="60"/>
                    <a:pt x="0" y="72"/>
                  </a:cubicBezTo>
                  <a:cubicBezTo>
                    <a:pt x="0" y="84"/>
                    <a:pt x="31" y="163"/>
                    <a:pt x="62" y="165"/>
                  </a:cubicBezTo>
                  <a:cubicBezTo>
                    <a:pt x="93" y="167"/>
                    <a:pt x="115" y="165"/>
                    <a:pt x="117" y="142"/>
                  </a:cubicBezTo>
                  <a:cubicBezTo>
                    <a:pt x="118" y="131"/>
                    <a:pt x="126" y="122"/>
                    <a:pt x="134" y="115"/>
                  </a:cubicBezTo>
                  <a:cubicBezTo>
                    <a:pt x="132" y="96"/>
                    <a:pt x="127" y="54"/>
                    <a:pt x="125" y="29"/>
                  </a:cubicBezTo>
                  <a:cubicBezTo>
                    <a:pt x="107" y="17"/>
                    <a:pt x="84" y="0"/>
                    <a:pt x="68" y="0"/>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196" name="Google Shape;1196;p76"/>
            <p:cNvSpPr/>
            <p:nvPr/>
          </p:nvSpPr>
          <p:spPr>
            <a:xfrm>
              <a:off x="12949238" y="9988550"/>
              <a:ext cx="107950" cy="115887"/>
            </a:xfrm>
            <a:custGeom>
              <a:rect b="b" l="l" r="r" t="t"/>
              <a:pathLst>
                <a:path extrusionOk="0" h="242" w="224">
                  <a:moveTo>
                    <a:pt x="159" y="24"/>
                  </a:moveTo>
                  <a:cubicBezTo>
                    <a:pt x="147" y="0"/>
                    <a:pt x="71" y="42"/>
                    <a:pt x="59" y="65"/>
                  </a:cubicBezTo>
                  <a:cubicBezTo>
                    <a:pt x="47" y="89"/>
                    <a:pt x="0" y="154"/>
                    <a:pt x="0" y="154"/>
                  </a:cubicBezTo>
                  <a:cubicBezTo>
                    <a:pt x="59" y="237"/>
                    <a:pt x="59" y="237"/>
                    <a:pt x="59" y="237"/>
                  </a:cubicBezTo>
                  <a:cubicBezTo>
                    <a:pt x="100" y="242"/>
                    <a:pt x="100" y="242"/>
                    <a:pt x="100" y="242"/>
                  </a:cubicBezTo>
                  <a:cubicBezTo>
                    <a:pt x="100" y="242"/>
                    <a:pt x="112" y="213"/>
                    <a:pt x="124" y="189"/>
                  </a:cubicBezTo>
                  <a:cubicBezTo>
                    <a:pt x="136" y="166"/>
                    <a:pt x="189" y="195"/>
                    <a:pt x="189" y="172"/>
                  </a:cubicBezTo>
                  <a:cubicBezTo>
                    <a:pt x="189" y="148"/>
                    <a:pt x="224" y="124"/>
                    <a:pt x="224" y="101"/>
                  </a:cubicBezTo>
                  <a:cubicBezTo>
                    <a:pt x="224" y="77"/>
                    <a:pt x="171" y="48"/>
                    <a:pt x="159" y="24"/>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197" name="Google Shape;1197;p76"/>
            <p:cNvSpPr/>
            <p:nvPr/>
          </p:nvSpPr>
          <p:spPr>
            <a:xfrm>
              <a:off x="12455525" y="9661525"/>
              <a:ext cx="766763" cy="674687"/>
            </a:xfrm>
            <a:custGeom>
              <a:rect b="b" l="l" r="r" t="t"/>
              <a:pathLst>
                <a:path extrusionOk="0" h="1410" w="1603">
                  <a:moveTo>
                    <a:pt x="1528" y="525"/>
                  </a:moveTo>
                  <a:cubicBezTo>
                    <a:pt x="1528" y="525"/>
                    <a:pt x="1528" y="521"/>
                    <a:pt x="1527" y="514"/>
                  </a:cubicBezTo>
                  <a:cubicBezTo>
                    <a:pt x="1519" y="521"/>
                    <a:pt x="1511" y="530"/>
                    <a:pt x="1510" y="541"/>
                  </a:cubicBezTo>
                  <a:cubicBezTo>
                    <a:pt x="1508" y="564"/>
                    <a:pt x="1486" y="566"/>
                    <a:pt x="1455" y="564"/>
                  </a:cubicBezTo>
                  <a:cubicBezTo>
                    <a:pt x="1424" y="562"/>
                    <a:pt x="1393" y="483"/>
                    <a:pt x="1393" y="471"/>
                  </a:cubicBezTo>
                  <a:cubicBezTo>
                    <a:pt x="1393" y="459"/>
                    <a:pt x="1436" y="399"/>
                    <a:pt x="1461" y="399"/>
                  </a:cubicBezTo>
                  <a:cubicBezTo>
                    <a:pt x="1477" y="399"/>
                    <a:pt x="1500" y="416"/>
                    <a:pt x="1518" y="428"/>
                  </a:cubicBezTo>
                  <a:cubicBezTo>
                    <a:pt x="1517" y="419"/>
                    <a:pt x="1517" y="412"/>
                    <a:pt x="1517" y="410"/>
                  </a:cubicBezTo>
                  <a:cubicBezTo>
                    <a:pt x="1520" y="396"/>
                    <a:pt x="1535" y="244"/>
                    <a:pt x="1508" y="228"/>
                  </a:cubicBezTo>
                  <a:cubicBezTo>
                    <a:pt x="1482" y="213"/>
                    <a:pt x="1455" y="58"/>
                    <a:pt x="1446" y="42"/>
                  </a:cubicBezTo>
                  <a:cubicBezTo>
                    <a:pt x="1438" y="27"/>
                    <a:pt x="1340" y="36"/>
                    <a:pt x="1329" y="18"/>
                  </a:cubicBezTo>
                  <a:cubicBezTo>
                    <a:pt x="1318" y="0"/>
                    <a:pt x="1236" y="17"/>
                    <a:pt x="1234" y="1"/>
                  </a:cubicBezTo>
                  <a:cubicBezTo>
                    <a:pt x="1222" y="20"/>
                    <a:pt x="1207" y="40"/>
                    <a:pt x="1200" y="49"/>
                  </a:cubicBezTo>
                  <a:cubicBezTo>
                    <a:pt x="1185" y="67"/>
                    <a:pt x="1144" y="55"/>
                    <a:pt x="1138" y="84"/>
                  </a:cubicBezTo>
                  <a:cubicBezTo>
                    <a:pt x="1132" y="114"/>
                    <a:pt x="1082" y="143"/>
                    <a:pt x="1058" y="143"/>
                  </a:cubicBezTo>
                  <a:cubicBezTo>
                    <a:pt x="1035" y="143"/>
                    <a:pt x="1017" y="185"/>
                    <a:pt x="1017" y="211"/>
                  </a:cubicBezTo>
                  <a:cubicBezTo>
                    <a:pt x="1017" y="238"/>
                    <a:pt x="970" y="273"/>
                    <a:pt x="931" y="273"/>
                  </a:cubicBezTo>
                  <a:cubicBezTo>
                    <a:pt x="893" y="273"/>
                    <a:pt x="905" y="306"/>
                    <a:pt x="893" y="347"/>
                  </a:cubicBezTo>
                  <a:cubicBezTo>
                    <a:pt x="881" y="388"/>
                    <a:pt x="864" y="391"/>
                    <a:pt x="799" y="391"/>
                  </a:cubicBezTo>
                  <a:cubicBezTo>
                    <a:pt x="734" y="391"/>
                    <a:pt x="731" y="385"/>
                    <a:pt x="681" y="353"/>
                  </a:cubicBezTo>
                  <a:cubicBezTo>
                    <a:pt x="630" y="320"/>
                    <a:pt x="616" y="379"/>
                    <a:pt x="613" y="406"/>
                  </a:cubicBezTo>
                  <a:cubicBezTo>
                    <a:pt x="610" y="433"/>
                    <a:pt x="542" y="486"/>
                    <a:pt x="521" y="509"/>
                  </a:cubicBezTo>
                  <a:cubicBezTo>
                    <a:pt x="501" y="533"/>
                    <a:pt x="450" y="515"/>
                    <a:pt x="421" y="515"/>
                  </a:cubicBezTo>
                  <a:cubicBezTo>
                    <a:pt x="391" y="515"/>
                    <a:pt x="403" y="489"/>
                    <a:pt x="403" y="471"/>
                  </a:cubicBezTo>
                  <a:cubicBezTo>
                    <a:pt x="403" y="453"/>
                    <a:pt x="418" y="465"/>
                    <a:pt x="424" y="447"/>
                  </a:cubicBezTo>
                  <a:cubicBezTo>
                    <a:pt x="430" y="430"/>
                    <a:pt x="403" y="365"/>
                    <a:pt x="391" y="335"/>
                  </a:cubicBezTo>
                  <a:cubicBezTo>
                    <a:pt x="386" y="322"/>
                    <a:pt x="366" y="312"/>
                    <a:pt x="344" y="304"/>
                  </a:cubicBezTo>
                  <a:cubicBezTo>
                    <a:pt x="344" y="471"/>
                    <a:pt x="344" y="651"/>
                    <a:pt x="344" y="669"/>
                  </a:cubicBezTo>
                  <a:cubicBezTo>
                    <a:pt x="344" y="701"/>
                    <a:pt x="291" y="716"/>
                    <a:pt x="279" y="734"/>
                  </a:cubicBezTo>
                  <a:cubicBezTo>
                    <a:pt x="267" y="751"/>
                    <a:pt x="194" y="737"/>
                    <a:pt x="152" y="737"/>
                  </a:cubicBezTo>
                  <a:cubicBezTo>
                    <a:pt x="111" y="737"/>
                    <a:pt x="120" y="695"/>
                    <a:pt x="99" y="666"/>
                  </a:cubicBezTo>
                  <a:cubicBezTo>
                    <a:pt x="79" y="636"/>
                    <a:pt x="43" y="675"/>
                    <a:pt x="43" y="695"/>
                  </a:cubicBezTo>
                  <a:cubicBezTo>
                    <a:pt x="43" y="711"/>
                    <a:pt x="25" y="708"/>
                    <a:pt x="0" y="706"/>
                  </a:cubicBezTo>
                  <a:cubicBezTo>
                    <a:pt x="33" y="757"/>
                    <a:pt x="61" y="816"/>
                    <a:pt x="76" y="865"/>
                  </a:cubicBezTo>
                  <a:cubicBezTo>
                    <a:pt x="99" y="943"/>
                    <a:pt x="157" y="1017"/>
                    <a:pt x="171" y="1063"/>
                  </a:cubicBezTo>
                  <a:cubicBezTo>
                    <a:pt x="186" y="1109"/>
                    <a:pt x="202" y="1151"/>
                    <a:pt x="171" y="1156"/>
                  </a:cubicBezTo>
                  <a:cubicBezTo>
                    <a:pt x="140" y="1160"/>
                    <a:pt x="140" y="1187"/>
                    <a:pt x="173" y="1237"/>
                  </a:cubicBezTo>
                  <a:cubicBezTo>
                    <a:pt x="205" y="1287"/>
                    <a:pt x="177" y="1317"/>
                    <a:pt x="205" y="1322"/>
                  </a:cubicBezTo>
                  <a:cubicBezTo>
                    <a:pt x="233" y="1328"/>
                    <a:pt x="225" y="1346"/>
                    <a:pt x="247" y="1348"/>
                  </a:cubicBezTo>
                  <a:cubicBezTo>
                    <a:pt x="269" y="1349"/>
                    <a:pt x="285" y="1371"/>
                    <a:pt x="300" y="1390"/>
                  </a:cubicBezTo>
                  <a:cubicBezTo>
                    <a:pt x="315" y="1410"/>
                    <a:pt x="349" y="1410"/>
                    <a:pt x="365" y="1386"/>
                  </a:cubicBezTo>
                  <a:cubicBezTo>
                    <a:pt x="381" y="1362"/>
                    <a:pt x="431" y="1355"/>
                    <a:pt x="483" y="1355"/>
                  </a:cubicBezTo>
                  <a:cubicBezTo>
                    <a:pt x="534" y="1355"/>
                    <a:pt x="524" y="1333"/>
                    <a:pt x="574" y="1318"/>
                  </a:cubicBezTo>
                  <a:cubicBezTo>
                    <a:pt x="624" y="1303"/>
                    <a:pt x="685" y="1302"/>
                    <a:pt x="728" y="1317"/>
                  </a:cubicBezTo>
                  <a:cubicBezTo>
                    <a:pt x="771" y="1331"/>
                    <a:pt x="803" y="1318"/>
                    <a:pt x="824" y="1305"/>
                  </a:cubicBezTo>
                  <a:cubicBezTo>
                    <a:pt x="844" y="1292"/>
                    <a:pt x="884" y="1325"/>
                    <a:pt x="887" y="1292"/>
                  </a:cubicBezTo>
                  <a:cubicBezTo>
                    <a:pt x="890" y="1257"/>
                    <a:pt x="931" y="1263"/>
                    <a:pt x="970" y="1263"/>
                  </a:cubicBezTo>
                  <a:cubicBezTo>
                    <a:pt x="1008" y="1263"/>
                    <a:pt x="1101" y="1203"/>
                    <a:pt x="1175" y="1134"/>
                  </a:cubicBezTo>
                  <a:cubicBezTo>
                    <a:pt x="1249" y="1064"/>
                    <a:pt x="1371" y="912"/>
                    <a:pt x="1413" y="843"/>
                  </a:cubicBezTo>
                  <a:cubicBezTo>
                    <a:pt x="1454" y="774"/>
                    <a:pt x="1522" y="714"/>
                    <a:pt x="1556" y="683"/>
                  </a:cubicBezTo>
                  <a:cubicBezTo>
                    <a:pt x="1581" y="660"/>
                    <a:pt x="1596" y="579"/>
                    <a:pt x="1603" y="519"/>
                  </a:cubicBezTo>
                  <a:cubicBezTo>
                    <a:pt x="1568" y="519"/>
                    <a:pt x="1528" y="525"/>
                    <a:pt x="1528" y="525"/>
                  </a:cubicBezTo>
                  <a:close/>
                  <a:moveTo>
                    <a:pt x="1221" y="855"/>
                  </a:moveTo>
                  <a:cubicBezTo>
                    <a:pt x="1221" y="878"/>
                    <a:pt x="1168" y="849"/>
                    <a:pt x="1156" y="872"/>
                  </a:cubicBezTo>
                  <a:cubicBezTo>
                    <a:pt x="1144" y="896"/>
                    <a:pt x="1132" y="925"/>
                    <a:pt x="1132" y="925"/>
                  </a:cubicBezTo>
                  <a:cubicBezTo>
                    <a:pt x="1091" y="920"/>
                    <a:pt x="1091" y="920"/>
                    <a:pt x="1091" y="920"/>
                  </a:cubicBezTo>
                  <a:cubicBezTo>
                    <a:pt x="1032" y="837"/>
                    <a:pt x="1032" y="837"/>
                    <a:pt x="1032" y="837"/>
                  </a:cubicBezTo>
                  <a:cubicBezTo>
                    <a:pt x="1032" y="837"/>
                    <a:pt x="1079" y="772"/>
                    <a:pt x="1091" y="748"/>
                  </a:cubicBezTo>
                  <a:cubicBezTo>
                    <a:pt x="1103" y="725"/>
                    <a:pt x="1179" y="683"/>
                    <a:pt x="1191" y="707"/>
                  </a:cubicBezTo>
                  <a:cubicBezTo>
                    <a:pt x="1203" y="731"/>
                    <a:pt x="1256" y="760"/>
                    <a:pt x="1256" y="784"/>
                  </a:cubicBezTo>
                  <a:cubicBezTo>
                    <a:pt x="1256" y="807"/>
                    <a:pt x="1221" y="831"/>
                    <a:pt x="1221" y="855"/>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198" name="Google Shape;1198;p76"/>
            <p:cNvSpPr/>
            <p:nvPr/>
          </p:nvSpPr>
          <p:spPr>
            <a:xfrm>
              <a:off x="12252325" y="8867775"/>
              <a:ext cx="558800" cy="595312"/>
            </a:xfrm>
            <a:custGeom>
              <a:rect b="b" l="l" r="r" t="t"/>
              <a:pathLst>
                <a:path extrusionOk="0" h="1240" w="1168">
                  <a:moveTo>
                    <a:pt x="66" y="1140"/>
                  </a:moveTo>
                  <a:cubicBezTo>
                    <a:pt x="91" y="1140"/>
                    <a:pt x="76" y="1175"/>
                    <a:pt x="111" y="1160"/>
                  </a:cubicBezTo>
                  <a:cubicBezTo>
                    <a:pt x="146" y="1145"/>
                    <a:pt x="176" y="1145"/>
                    <a:pt x="206" y="1165"/>
                  </a:cubicBezTo>
                  <a:cubicBezTo>
                    <a:pt x="236" y="1185"/>
                    <a:pt x="261" y="1190"/>
                    <a:pt x="296" y="1190"/>
                  </a:cubicBezTo>
                  <a:cubicBezTo>
                    <a:pt x="331" y="1190"/>
                    <a:pt x="640" y="1190"/>
                    <a:pt x="640" y="1190"/>
                  </a:cubicBezTo>
                  <a:cubicBezTo>
                    <a:pt x="675" y="1225"/>
                    <a:pt x="675" y="1225"/>
                    <a:pt x="675" y="1225"/>
                  </a:cubicBezTo>
                  <a:cubicBezTo>
                    <a:pt x="675" y="1225"/>
                    <a:pt x="865" y="1210"/>
                    <a:pt x="895" y="1225"/>
                  </a:cubicBezTo>
                  <a:cubicBezTo>
                    <a:pt x="925" y="1240"/>
                    <a:pt x="1020" y="1225"/>
                    <a:pt x="1049" y="1215"/>
                  </a:cubicBezTo>
                  <a:cubicBezTo>
                    <a:pt x="1055" y="1213"/>
                    <a:pt x="1064" y="1211"/>
                    <a:pt x="1077" y="1208"/>
                  </a:cubicBezTo>
                  <a:cubicBezTo>
                    <a:pt x="963" y="1052"/>
                    <a:pt x="963" y="1052"/>
                    <a:pt x="963" y="1052"/>
                  </a:cubicBezTo>
                  <a:cubicBezTo>
                    <a:pt x="973" y="720"/>
                    <a:pt x="973" y="720"/>
                    <a:pt x="973" y="720"/>
                  </a:cubicBezTo>
                  <a:cubicBezTo>
                    <a:pt x="1121" y="726"/>
                    <a:pt x="1121" y="726"/>
                    <a:pt x="1121" y="726"/>
                  </a:cubicBezTo>
                  <a:cubicBezTo>
                    <a:pt x="1147" y="700"/>
                    <a:pt x="1147" y="700"/>
                    <a:pt x="1147" y="700"/>
                  </a:cubicBezTo>
                  <a:cubicBezTo>
                    <a:pt x="1168" y="502"/>
                    <a:pt x="1168" y="502"/>
                    <a:pt x="1168" y="502"/>
                  </a:cubicBezTo>
                  <a:cubicBezTo>
                    <a:pt x="1160" y="498"/>
                    <a:pt x="1151" y="496"/>
                    <a:pt x="1141" y="501"/>
                  </a:cubicBezTo>
                  <a:cubicBezTo>
                    <a:pt x="1110" y="514"/>
                    <a:pt x="1083" y="509"/>
                    <a:pt x="1052" y="509"/>
                  </a:cubicBezTo>
                  <a:cubicBezTo>
                    <a:pt x="1021" y="509"/>
                    <a:pt x="1017" y="541"/>
                    <a:pt x="999" y="536"/>
                  </a:cubicBezTo>
                  <a:cubicBezTo>
                    <a:pt x="982" y="532"/>
                    <a:pt x="995" y="478"/>
                    <a:pt x="999" y="456"/>
                  </a:cubicBezTo>
                  <a:cubicBezTo>
                    <a:pt x="1004" y="434"/>
                    <a:pt x="973" y="394"/>
                    <a:pt x="951" y="377"/>
                  </a:cubicBezTo>
                  <a:cubicBezTo>
                    <a:pt x="929" y="359"/>
                    <a:pt x="977" y="248"/>
                    <a:pt x="964" y="235"/>
                  </a:cubicBezTo>
                  <a:cubicBezTo>
                    <a:pt x="951" y="222"/>
                    <a:pt x="946" y="186"/>
                    <a:pt x="946" y="155"/>
                  </a:cubicBezTo>
                  <a:cubicBezTo>
                    <a:pt x="946" y="124"/>
                    <a:pt x="924" y="142"/>
                    <a:pt x="880" y="142"/>
                  </a:cubicBezTo>
                  <a:cubicBezTo>
                    <a:pt x="836" y="142"/>
                    <a:pt x="831" y="120"/>
                    <a:pt x="831" y="120"/>
                  </a:cubicBezTo>
                  <a:cubicBezTo>
                    <a:pt x="831" y="120"/>
                    <a:pt x="778" y="107"/>
                    <a:pt x="751" y="120"/>
                  </a:cubicBezTo>
                  <a:cubicBezTo>
                    <a:pt x="725" y="133"/>
                    <a:pt x="729" y="213"/>
                    <a:pt x="712" y="208"/>
                  </a:cubicBezTo>
                  <a:cubicBezTo>
                    <a:pt x="694" y="204"/>
                    <a:pt x="641" y="213"/>
                    <a:pt x="596" y="226"/>
                  </a:cubicBezTo>
                  <a:cubicBezTo>
                    <a:pt x="552" y="239"/>
                    <a:pt x="535" y="217"/>
                    <a:pt x="512" y="164"/>
                  </a:cubicBezTo>
                  <a:cubicBezTo>
                    <a:pt x="490" y="111"/>
                    <a:pt x="464" y="129"/>
                    <a:pt x="472" y="89"/>
                  </a:cubicBezTo>
                  <a:cubicBezTo>
                    <a:pt x="481" y="49"/>
                    <a:pt x="455" y="5"/>
                    <a:pt x="455" y="5"/>
                  </a:cubicBezTo>
                  <a:cubicBezTo>
                    <a:pt x="455" y="5"/>
                    <a:pt x="163" y="0"/>
                    <a:pt x="132" y="5"/>
                  </a:cubicBezTo>
                  <a:cubicBezTo>
                    <a:pt x="119" y="7"/>
                    <a:pt x="97" y="20"/>
                    <a:pt x="75" y="36"/>
                  </a:cubicBezTo>
                  <a:cubicBezTo>
                    <a:pt x="93" y="104"/>
                    <a:pt x="150" y="217"/>
                    <a:pt x="163" y="244"/>
                  </a:cubicBezTo>
                  <a:cubicBezTo>
                    <a:pt x="176" y="272"/>
                    <a:pt x="146" y="297"/>
                    <a:pt x="146" y="349"/>
                  </a:cubicBezTo>
                  <a:cubicBezTo>
                    <a:pt x="146" y="400"/>
                    <a:pt x="202" y="495"/>
                    <a:pt x="208" y="558"/>
                  </a:cubicBezTo>
                  <a:cubicBezTo>
                    <a:pt x="214" y="622"/>
                    <a:pt x="173" y="661"/>
                    <a:pt x="137" y="703"/>
                  </a:cubicBezTo>
                  <a:cubicBezTo>
                    <a:pt x="102" y="744"/>
                    <a:pt x="65" y="837"/>
                    <a:pt x="65" y="895"/>
                  </a:cubicBezTo>
                  <a:cubicBezTo>
                    <a:pt x="65" y="952"/>
                    <a:pt x="12" y="1008"/>
                    <a:pt x="14" y="1035"/>
                  </a:cubicBezTo>
                  <a:cubicBezTo>
                    <a:pt x="15" y="1061"/>
                    <a:pt x="6" y="1140"/>
                    <a:pt x="0" y="1169"/>
                  </a:cubicBezTo>
                  <a:cubicBezTo>
                    <a:pt x="0" y="1170"/>
                    <a:pt x="0" y="1172"/>
                    <a:pt x="0" y="1173"/>
                  </a:cubicBezTo>
                  <a:cubicBezTo>
                    <a:pt x="31" y="1165"/>
                    <a:pt x="31" y="1165"/>
                    <a:pt x="31" y="1165"/>
                  </a:cubicBezTo>
                  <a:cubicBezTo>
                    <a:pt x="31" y="1165"/>
                    <a:pt x="41" y="1140"/>
                    <a:pt x="66" y="1140"/>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199" name="Google Shape;1199;p76"/>
            <p:cNvSpPr/>
            <p:nvPr/>
          </p:nvSpPr>
          <p:spPr>
            <a:xfrm>
              <a:off x="12712700" y="8980488"/>
              <a:ext cx="550863" cy="485775"/>
            </a:xfrm>
            <a:custGeom>
              <a:rect b="b" l="l" r="r" t="t"/>
              <a:pathLst>
                <a:path extrusionOk="0" h="1012" w="1149">
                  <a:moveTo>
                    <a:pt x="884" y="41"/>
                  </a:moveTo>
                  <a:cubicBezTo>
                    <a:pt x="870" y="41"/>
                    <a:pt x="839" y="20"/>
                    <a:pt x="812" y="0"/>
                  </a:cubicBezTo>
                  <a:cubicBezTo>
                    <a:pt x="792" y="21"/>
                    <a:pt x="725" y="18"/>
                    <a:pt x="692" y="18"/>
                  </a:cubicBezTo>
                  <a:cubicBezTo>
                    <a:pt x="656" y="18"/>
                    <a:pt x="687" y="66"/>
                    <a:pt x="665" y="84"/>
                  </a:cubicBezTo>
                  <a:cubicBezTo>
                    <a:pt x="643" y="102"/>
                    <a:pt x="634" y="128"/>
                    <a:pt x="652" y="137"/>
                  </a:cubicBezTo>
                  <a:cubicBezTo>
                    <a:pt x="669" y="146"/>
                    <a:pt x="647" y="221"/>
                    <a:pt x="647" y="248"/>
                  </a:cubicBezTo>
                  <a:cubicBezTo>
                    <a:pt x="647" y="274"/>
                    <a:pt x="612" y="332"/>
                    <a:pt x="625" y="341"/>
                  </a:cubicBezTo>
                  <a:cubicBezTo>
                    <a:pt x="638" y="350"/>
                    <a:pt x="661" y="412"/>
                    <a:pt x="692" y="421"/>
                  </a:cubicBezTo>
                  <a:cubicBezTo>
                    <a:pt x="723" y="429"/>
                    <a:pt x="745" y="398"/>
                    <a:pt x="758" y="398"/>
                  </a:cubicBezTo>
                  <a:cubicBezTo>
                    <a:pt x="771" y="398"/>
                    <a:pt x="771" y="438"/>
                    <a:pt x="771" y="469"/>
                  </a:cubicBezTo>
                  <a:cubicBezTo>
                    <a:pt x="771" y="500"/>
                    <a:pt x="754" y="514"/>
                    <a:pt x="754" y="514"/>
                  </a:cubicBezTo>
                  <a:cubicBezTo>
                    <a:pt x="754" y="514"/>
                    <a:pt x="705" y="531"/>
                    <a:pt x="683" y="514"/>
                  </a:cubicBezTo>
                  <a:cubicBezTo>
                    <a:pt x="661" y="496"/>
                    <a:pt x="643" y="447"/>
                    <a:pt x="643" y="429"/>
                  </a:cubicBezTo>
                  <a:cubicBezTo>
                    <a:pt x="643" y="412"/>
                    <a:pt x="590" y="412"/>
                    <a:pt x="568" y="412"/>
                  </a:cubicBezTo>
                  <a:cubicBezTo>
                    <a:pt x="546" y="412"/>
                    <a:pt x="523" y="372"/>
                    <a:pt x="515" y="354"/>
                  </a:cubicBezTo>
                  <a:cubicBezTo>
                    <a:pt x="506" y="336"/>
                    <a:pt x="479" y="359"/>
                    <a:pt x="479" y="372"/>
                  </a:cubicBezTo>
                  <a:cubicBezTo>
                    <a:pt x="479" y="385"/>
                    <a:pt x="457" y="385"/>
                    <a:pt x="435" y="385"/>
                  </a:cubicBezTo>
                  <a:cubicBezTo>
                    <a:pt x="413" y="385"/>
                    <a:pt x="368" y="350"/>
                    <a:pt x="351" y="359"/>
                  </a:cubicBezTo>
                  <a:cubicBezTo>
                    <a:pt x="333" y="367"/>
                    <a:pt x="315" y="328"/>
                    <a:pt x="320" y="310"/>
                  </a:cubicBezTo>
                  <a:cubicBezTo>
                    <a:pt x="324" y="292"/>
                    <a:pt x="275" y="306"/>
                    <a:pt x="258" y="314"/>
                  </a:cubicBezTo>
                  <a:cubicBezTo>
                    <a:pt x="240" y="323"/>
                    <a:pt x="231" y="292"/>
                    <a:pt x="231" y="292"/>
                  </a:cubicBezTo>
                  <a:cubicBezTo>
                    <a:pt x="231" y="292"/>
                    <a:pt x="221" y="274"/>
                    <a:pt x="205" y="267"/>
                  </a:cubicBezTo>
                  <a:cubicBezTo>
                    <a:pt x="184" y="465"/>
                    <a:pt x="184" y="465"/>
                    <a:pt x="184" y="465"/>
                  </a:cubicBezTo>
                  <a:cubicBezTo>
                    <a:pt x="158" y="491"/>
                    <a:pt x="158" y="491"/>
                    <a:pt x="158" y="491"/>
                  </a:cubicBezTo>
                  <a:cubicBezTo>
                    <a:pt x="10" y="485"/>
                    <a:pt x="10" y="485"/>
                    <a:pt x="10" y="485"/>
                  </a:cubicBezTo>
                  <a:cubicBezTo>
                    <a:pt x="0" y="817"/>
                    <a:pt x="0" y="817"/>
                    <a:pt x="0" y="817"/>
                  </a:cubicBezTo>
                  <a:cubicBezTo>
                    <a:pt x="114" y="973"/>
                    <a:pt x="114" y="973"/>
                    <a:pt x="114" y="973"/>
                  </a:cubicBezTo>
                  <a:cubicBezTo>
                    <a:pt x="173" y="961"/>
                    <a:pt x="296" y="944"/>
                    <a:pt x="296" y="965"/>
                  </a:cubicBezTo>
                  <a:cubicBezTo>
                    <a:pt x="296" y="971"/>
                    <a:pt x="299" y="979"/>
                    <a:pt x="304" y="988"/>
                  </a:cubicBezTo>
                  <a:cubicBezTo>
                    <a:pt x="325" y="983"/>
                    <a:pt x="344" y="979"/>
                    <a:pt x="355" y="980"/>
                  </a:cubicBezTo>
                  <a:cubicBezTo>
                    <a:pt x="379" y="983"/>
                    <a:pt x="458" y="1012"/>
                    <a:pt x="482" y="1001"/>
                  </a:cubicBezTo>
                  <a:cubicBezTo>
                    <a:pt x="506" y="989"/>
                    <a:pt x="547" y="900"/>
                    <a:pt x="585" y="888"/>
                  </a:cubicBezTo>
                  <a:cubicBezTo>
                    <a:pt x="624" y="877"/>
                    <a:pt x="677" y="835"/>
                    <a:pt x="677" y="818"/>
                  </a:cubicBezTo>
                  <a:cubicBezTo>
                    <a:pt x="677" y="800"/>
                    <a:pt x="677" y="782"/>
                    <a:pt x="733" y="767"/>
                  </a:cubicBezTo>
                  <a:cubicBezTo>
                    <a:pt x="819" y="765"/>
                    <a:pt x="819" y="765"/>
                    <a:pt x="819" y="765"/>
                  </a:cubicBezTo>
                  <a:cubicBezTo>
                    <a:pt x="824" y="765"/>
                    <a:pt x="824" y="765"/>
                    <a:pt x="824" y="765"/>
                  </a:cubicBezTo>
                  <a:cubicBezTo>
                    <a:pt x="804" y="691"/>
                    <a:pt x="804" y="691"/>
                    <a:pt x="804" y="691"/>
                  </a:cubicBezTo>
                  <a:cubicBezTo>
                    <a:pt x="804" y="691"/>
                    <a:pt x="1065" y="593"/>
                    <a:pt x="1080" y="591"/>
                  </a:cubicBezTo>
                  <a:cubicBezTo>
                    <a:pt x="1069" y="567"/>
                    <a:pt x="1057" y="549"/>
                    <a:pt x="1063" y="547"/>
                  </a:cubicBezTo>
                  <a:cubicBezTo>
                    <a:pt x="1073" y="542"/>
                    <a:pt x="1078" y="470"/>
                    <a:pt x="1078" y="450"/>
                  </a:cubicBezTo>
                  <a:cubicBezTo>
                    <a:pt x="1078" y="429"/>
                    <a:pt x="1139" y="445"/>
                    <a:pt x="1119" y="424"/>
                  </a:cubicBezTo>
                  <a:cubicBezTo>
                    <a:pt x="1098" y="404"/>
                    <a:pt x="1103" y="286"/>
                    <a:pt x="1114" y="261"/>
                  </a:cubicBezTo>
                  <a:cubicBezTo>
                    <a:pt x="1124" y="235"/>
                    <a:pt x="1149" y="261"/>
                    <a:pt x="1149" y="240"/>
                  </a:cubicBezTo>
                  <a:cubicBezTo>
                    <a:pt x="1149" y="220"/>
                    <a:pt x="1119" y="153"/>
                    <a:pt x="1103" y="133"/>
                  </a:cubicBezTo>
                  <a:cubicBezTo>
                    <a:pt x="1092" y="118"/>
                    <a:pt x="1001" y="82"/>
                    <a:pt x="976" y="77"/>
                  </a:cubicBezTo>
                  <a:cubicBezTo>
                    <a:pt x="950" y="72"/>
                    <a:pt x="909" y="41"/>
                    <a:pt x="884" y="41"/>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00" name="Google Shape;1200;p76"/>
            <p:cNvSpPr/>
            <p:nvPr/>
          </p:nvSpPr>
          <p:spPr>
            <a:xfrm>
              <a:off x="13039725" y="8637588"/>
              <a:ext cx="93663" cy="80962"/>
            </a:xfrm>
            <a:custGeom>
              <a:rect b="b" l="l" r="r" t="t"/>
              <a:pathLst>
                <a:path extrusionOk="0" h="171" w="196">
                  <a:moveTo>
                    <a:pt x="159" y="0"/>
                  </a:moveTo>
                  <a:cubicBezTo>
                    <a:pt x="137" y="6"/>
                    <a:pt x="113" y="13"/>
                    <a:pt x="104" y="18"/>
                  </a:cubicBezTo>
                  <a:cubicBezTo>
                    <a:pt x="90" y="25"/>
                    <a:pt x="82" y="30"/>
                    <a:pt x="54" y="27"/>
                  </a:cubicBezTo>
                  <a:cubicBezTo>
                    <a:pt x="51" y="31"/>
                    <a:pt x="47" y="35"/>
                    <a:pt x="42" y="36"/>
                  </a:cubicBezTo>
                  <a:cubicBezTo>
                    <a:pt x="17" y="45"/>
                    <a:pt x="22" y="100"/>
                    <a:pt x="22" y="100"/>
                  </a:cubicBezTo>
                  <a:cubicBezTo>
                    <a:pt x="22" y="100"/>
                    <a:pt x="0" y="103"/>
                    <a:pt x="0" y="129"/>
                  </a:cubicBezTo>
                  <a:cubicBezTo>
                    <a:pt x="0" y="147"/>
                    <a:pt x="12" y="155"/>
                    <a:pt x="20" y="158"/>
                  </a:cubicBezTo>
                  <a:cubicBezTo>
                    <a:pt x="32" y="159"/>
                    <a:pt x="44" y="160"/>
                    <a:pt x="53" y="161"/>
                  </a:cubicBezTo>
                  <a:cubicBezTo>
                    <a:pt x="109" y="171"/>
                    <a:pt x="104" y="131"/>
                    <a:pt x="104" y="131"/>
                  </a:cubicBezTo>
                  <a:cubicBezTo>
                    <a:pt x="104" y="131"/>
                    <a:pt x="186" y="136"/>
                    <a:pt x="191" y="110"/>
                  </a:cubicBezTo>
                  <a:cubicBezTo>
                    <a:pt x="196" y="85"/>
                    <a:pt x="175" y="44"/>
                    <a:pt x="175" y="44"/>
                  </a:cubicBezTo>
                  <a:lnTo>
                    <a:pt x="159" y="0"/>
                  </a:ln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01" name="Google Shape;1201;p76"/>
            <p:cNvSpPr/>
            <p:nvPr/>
          </p:nvSpPr>
          <p:spPr>
            <a:xfrm>
              <a:off x="13615988" y="7994650"/>
              <a:ext cx="495300" cy="666750"/>
            </a:xfrm>
            <a:custGeom>
              <a:rect b="b" l="l" r="r" t="t"/>
              <a:pathLst>
                <a:path extrusionOk="0" h="1392" w="1035">
                  <a:moveTo>
                    <a:pt x="241" y="264"/>
                  </a:moveTo>
                  <a:cubicBezTo>
                    <a:pt x="259" y="273"/>
                    <a:pt x="287" y="319"/>
                    <a:pt x="307" y="324"/>
                  </a:cubicBezTo>
                  <a:cubicBezTo>
                    <a:pt x="327" y="328"/>
                    <a:pt x="438" y="366"/>
                    <a:pt x="509" y="394"/>
                  </a:cubicBezTo>
                  <a:cubicBezTo>
                    <a:pt x="580" y="423"/>
                    <a:pt x="624" y="425"/>
                    <a:pt x="646" y="425"/>
                  </a:cubicBezTo>
                  <a:cubicBezTo>
                    <a:pt x="668" y="425"/>
                    <a:pt x="701" y="432"/>
                    <a:pt x="681" y="447"/>
                  </a:cubicBezTo>
                  <a:cubicBezTo>
                    <a:pt x="662" y="463"/>
                    <a:pt x="445" y="682"/>
                    <a:pt x="416" y="713"/>
                  </a:cubicBezTo>
                  <a:cubicBezTo>
                    <a:pt x="387" y="744"/>
                    <a:pt x="369" y="733"/>
                    <a:pt x="305" y="733"/>
                  </a:cubicBezTo>
                  <a:cubicBezTo>
                    <a:pt x="241" y="733"/>
                    <a:pt x="192" y="804"/>
                    <a:pt x="175" y="802"/>
                  </a:cubicBezTo>
                  <a:cubicBezTo>
                    <a:pt x="164" y="800"/>
                    <a:pt x="126" y="807"/>
                    <a:pt x="94" y="814"/>
                  </a:cubicBezTo>
                  <a:cubicBezTo>
                    <a:pt x="46" y="884"/>
                    <a:pt x="46" y="884"/>
                    <a:pt x="46" y="884"/>
                  </a:cubicBezTo>
                  <a:cubicBezTo>
                    <a:pt x="0" y="956"/>
                    <a:pt x="0" y="956"/>
                    <a:pt x="0" y="956"/>
                  </a:cubicBezTo>
                  <a:cubicBezTo>
                    <a:pt x="5" y="1313"/>
                    <a:pt x="5" y="1313"/>
                    <a:pt x="5" y="1313"/>
                  </a:cubicBezTo>
                  <a:cubicBezTo>
                    <a:pt x="55" y="1392"/>
                    <a:pt x="55" y="1392"/>
                    <a:pt x="55" y="1392"/>
                  </a:cubicBezTo>
                  <a:cubicBezTo>
                    <a:pt x="94" y="1339"/>
                    <a:pt x="199" y="1239"/>
                    <a:pt x="276" y="1157"/>
                  </a:cubicBezTo>
                  <a:cubicBezTo>
                    <a:pt x="361" y="1069"/>
                    <a:pt x="403" y="1048"/>
                    <a:pt x="451" y="1025"/>
                  </a:cubicBezTo>
                  <a:cubicBezTo>
                    <a:pt x="498" y="1001"/>
                    <a:pt x="617" y="884"/>
                    <a:pt x="699" y="781"/>
                  </a:cubicBezTo>
                  <a:cubicBezTo>
                    <a:pt x="750" y="716"/>
                    <a:pt x="806" y="644"/>
                    <a:pt x="814" y="597"/>
                  </a:cubicBezTo>
                  <a:cubicBezTo>
                    <a:pt x="821" y="549"/>
                    <a:pt x="868" y="487"/>
                    <a:pt x="904" y="442"/>
                  </a:cubicBezTo>
                  <a:cubicBezTo>
                    <a:pt x="939" y="396"/>
                    <a:pt x="998" y="279"/>
                    <a:pt x="997" y="244"/>
                  </a:cubicBezTo>
                  <a:cubicBezTo>
                    <a:pt x="995" y="208"/>
                    <a:pt x="1026" y="133"/>
                    <a:pt x="1031" y="70"/>
                  </a:cubicBezTo>
                  <a:cubicBezTo>
                    <a:pt x="1035" y="6"/>
                    <a:pt x="982" y="0"/>
                    <a:pt x="966" y="36"/>
                  </a:cubicBezTo>
                  <a:cubicBezTo>
                    <a:pt x="949" y="71"/>
                    <a:pt x="822" y="95"/>
                    <a:pt x="741" y="96"/>
                  </a:cubicBezTo>
                  <a:cubicBezTo>
                    <a:pt x="660" y="98"/>
                    <a:pt x="611" y="105"/>
                    <a:pt x="582" y="133"/>
                  </a:cubicBezTo>
                  <a:cubicBezTo>
                    <a:pt x="552" y="161"/>
                    <a:pt x="479" y="126"/>
                    <a:pt x="452" y="157"/>
                  </a:cubicBezTo>
                  <a:cubicBezTo>
                    <a:pt x="426" y="188"/>
                    <a:pt x="321" y="214"/>
                    <a:pt x="287" y="143"/>
                  </a:cubicBezTo>
                  <a:cubicBezTo>
                    <a:pt x="272" y="114"/>
                    <a:pt x="253" y="97"/>
                    <a:pt x="236" y="87"/>
                  </a:cubicBezTo>
                  <a:cubicBezTo>
                    <a:pt x="207" y="116"/>
                    <a:pt x="173" y="159"/>
                    <a:pt x="179" y="173"/>
                  </a:cubicBezTo>
                  <a:cubicBezTo>
                    <a:pt x="188" y="193"/>
                    <a:pt x="223" y="255"/>
                    <a:pt x="241" y="264"/>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02" name="Google Shape;1202;p76"/>
            <p:cNvSpPr/>
            <p:nvPr/>
          </p:nvSpPr>
          <p:spPr>
            <a:xfrm>
              <a:off x="11063288" y="6778625"/>
              <a:ext cx="574675" cy="458787"/>
            </a:xfrm>
            <a:custGeom>
              <a:rect b="b" l="l" r="r" t="t"/>
              <a:pathLst>
                <a:path extrusionOk="0" h="958" w="1202">
                  <a:moveTo>
                    <a:pt x="443" y="958"/>
                  </a:moveTo>
                  <a:cubicBezTo>
                    <a:pt x="441" y="892"/>
                    <a:pt x="439" y="828"/>
                    <a:pt x="441" y="822"/>
                  </a:cubicBezTo>
                  <a:cubicBezTo>
                    <a:pt x="444" y="809"/>
                    <a:pt x="577" y="730"/>
                    <a:pt x="600" y="717"/>
                  </a:cubicBezTo>
                  <a:cubicBezTo>
                    <a:pt x="623" y="704"/>
                    <a:pt x="665" y="724"/>
                    <a:pt x="665" y="698"/>
                  </a:cubicBezTo>
                  <a:cubicBezTo>
                    <a:pt x="665" y="672"/>
                    <a:pt x="721" y="685"/>
                    <a:pt x="753" y="678"/>
                  </a:cubicBezTo>
                  <a:cubicBezTo>
                    <a:pt x="786" y="672"/>
                    <a:pt x="805" y="649"/>
                    <a:pt x="805" y="620"/>
                  </a:cubicBezTo>
                  <a:cubicBezTo>
                    <a:pt x="805" y="590"/>
                    <a:pt x="851" y="597"/>
                    <a:pt x="880" y="594"/>
                  </a:cubicBezTo>
                  <a:cubicBezTo>
                    <a:pt x="909" y="590"/>
                    <a:pt x="906" y="564"/>
                    <a:pt x="926" y="564"/>
                  </a:cubicBezTo>
                  <a:cubicBezTo>
                    <a:pt x="945" y="564"/>
                    <a:pt x="935" y="535"/>
                    <a:pt x="939" y="503"/>
                  </a:cubicBezTo>
                  <a:cubicBezTo>
                    <a:pt x="942" y="470"/>
                    <a:pt x="942" y="477"/>
                    <a:pt x="971" y="477"/>
                  </a:cubicBezTo>
                  <a:cubicBezTo>
                    <a:pt x="1000" y="477"/>
                    <a:pt x="1030" y="460"/>
                    <a:pt x="1030" y="441"/>
                  </a:cubicBezTo>
                  <a:cubicBezTo>
                    <a:pt x="1030" y="421"/>
                    <a:pt x="1157" y="434"/>
                    <a:pt x="1176" y="434"/>
                  </a:cubicBezTo>
                  <a:cubicBezTo>
                    <a:pt x="1196" y="434"/>
                    <a:pt x="1202" y="412"/>
                    <a:pt x="1199" y="395"/>
                  </a:cubicBezTo>
                  <a:cubicBezTo>
                    <a:pt x="1196" y="379"/>
                    <a:pt x="1179" y="330"/>
                    <a:pt x="1160" y="327"/>
                  </a:cubicBezTo>
                  <a:cubicBezTo>
                    <a:pt x="1140" y="324"/>
                    <a:pt x="1153" y="275"/>
                    <a:pt x="1153" y="236"/>
                  </a:cubicBezTo>
                  <a:cubicBezTo>
                    <a:pt x="1153" y="197"/>
                    <a:pt x="1147" y="161"/>
                    <a:pt x="1124" y="132"/>
                  </a:cubicBezTo>
                  <a:cubicBezTo>
                    <a:pt x="1119" y="126"/>
                    <a:pt x="1114" y="114"/>
                    <a:pt x="1108" y="101"/>
                  </a:cubicBezTo>
                  <a:cubicBezTo>
                    <a:pt x="1072" y="102"/>
                    <a:pt x="1029" y="75"/>
                    <a:pt x="992" y="74"/>
                  </a:cubicBezTo>
                  <a:cubicBezTo>
                    <a:pt x="940" y="72"/>
                    <a:pt x="860" y="99"/>
                    <a:pt x="822" y="56"/>
                  </a:cubicBezTo>
                  <a:cubicBezTo>
                    <a:pt x="784" y="13"/>
                    <a:pt x="757" y="0"/>
                    <a:pt x="729" y="13"/>
                  </a:cubicBezTo>
                  <a:cubicBezTo>
                    <a:pt x="701" y="27"/>
                    <a:pt x="649" y="174"/>
                    <a:pt x="620" y="217"/>
                  </a:cubicBezTo>
                  <a:cubicBezTo>
                    <a:pt x="590" y="260"/>
                    <a:pt x="508" y="289"/>
                    <a:pt x="468" y="289"/>
                  </a:cubicBezTo>
                  <a:cubicBezTo>
                    <a:pt x="428" y="289"/>
                    <a:pt x="424" y="350"/>
                    <a:pt x="393" y="375"/>
                  </a:cubicBezTo>
                  <a:cubicBezTo>
                    <a:pt x="362" y="400"/>
                    <a:pt x="373" y="440"/>
                    <a:pt x="337" y="469"/>
                  </a:cubicBezTo>
                  <a:cubicBezTo>
                    <a:pt x="300" y="499"/>
                    <a:pt x="317" y="589"/>
                    <a:pt x="337" y="621"/>
                  </a:cubicBezTo>
                  <a:cubicBezTo>
                    <a:pt x="356" y="654"/>
                    <a:pt x="269" y="756"/>
                    <a:pt x="219" y="785"/>
                  </a:cubicBezTo>
                  <a:cubicBezTo>
                    <a:pt x="168" y="815"/>
                    <a:pt x="152" y="871"/>
                    <a:pt x="72" y="884"/>
                  </a:cubicBezTo>
                  <a:cubicBezTo>
                    <a:pt x="41" y="889"/>
                    <a:pt x="18" y="903"/>
                    <a:pt x="0" y="919"/>
                  </a:cubicBezTo>
                  <a:cubicBezTo>
                    <a:pt x="124" y="919"/>
                    <a:pt x="308" y="919"/>
                    <a:pt x="371" y="919"/>
                  </a:cubicBezTo>
                  <a:cubicBezTo>
                    <a:pt x="448" y="919"/>
                    <a:pt x="431" y="937"/>
                    <a:pt x="443" y="958"/>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03" name="Google Shape;1203;p76"/>
            <p:cNvSpPr/>
            <p:nvPr/>
          </p:nvSpPr>
          <p:spPr>
            <a:xfrm>
              <a:off x="12042775" y="6696075"/>
              <a:ext cx="204788" cy="388937"/>
            </a:xfrm>
            <a:custGeom>
              <a:rect b="b" l="l" r="r" t="t"/>
              <a:pathLst>
                <a:path extrusionOk="0" h="810" w="429">
                  <a:moveTo>
                    <a:pt x="118" y="205"/>
                  </a:moveTo>
                  <a:cubicBezTo>
                    <a:pt x="142" y="240"/>
                    <a:pt x="112" y="299"/>
                    <a:pt x="89" y="311"/>
                  </a:cubicBezTo>
                  <a:cubicBezTo>
                    <a:pt x="65" y="323"/>
                    <a:pt x="47" y="376"/>
                    <a:pt x="24" y="376"/>
                  </a:cubicBezTo>
                  <a:cubicBezTo>
                    <a:pt x="0" y="376"/>
                    <a:pt x="24" y="465"/>
                    <a:pt x="65" y="482"/>
                  </a:cubicBezTo>
                  <a:cubicBezTo>
                    <a:pt x="106" y="500"/>
                    <a:pt x="106" y="530"/>
                    <a:pt x="106" y="547"/>
                  </a:cubicBezTo>
                  <a:cubicBezTo>
                    <a:pt x="106" y="565"/>
                    <a:pt x="165" y="583"/>
                    <a:pt x="183" y="606"/>
                  </a:cubicBezTo>
                  <a:cubicBezTo>
                    <a:pt x="201" y="630"/>
                    <a:pt x="230" y="742"/>
                    <a:pt x="230" y="784"/>
                  </a:cubicBezTo>
                  <a:cubicBezTo>
                    <a:pt x="230" y="794"/>
                    <a:pt x="234" y="803"/>
                    <a:pt x="239" y="810"/>
                  </a:cubicBezTo>
                  <a:cubicBezTo>
                    <a:pt x="254" y="799"/>
                    <a:pt x="273" y="788"/>
                    <a:pt x="280" y="773"/>
                  </a:cubicBezTo>
                  <a:cubicBezTo>
                    <a:pt x="294" y="748"/>
                    <a:pt x="304" y="705"/>
                    <a:pt x="298" y="693"/>
                  </a:cubicBezTo>
                  <a:cubicBezTo>
                    <a:pt x="292" y="682"/>
                    <a:pt x="294" y="661"/>
                    <a:pt x="307" y="649"/>
                  </a:cubicBezTo>
                  <a:cubicBezTo>
                    <a:pt x="320" y="637"/>
                    <a:pt x="373" y="581"/>
                    <a:pt x="384" y="577"/>
                  </a:cubicBezTo>
                  <a:cubicBezTo>
                    <a:pt x="394" y="572"/>
                    <a:pt x="428" y="578"/>
                    <a:pt x="426" y="546"/>
                  </a:cubicBezTo>
                  <a:cubicBezTo>
                    <a:pt x="426" y="533"/>
                    <a:pt x="427" y="513"/>
                    <a:pt x="429" y="494"/>
                  </a:cubicBezTo>
                  <a:cubicBezTo>
                    <a:pt x="405" y="479"/>
                    <a:pt x="391" y="460"/>
                    <a:pt x="391" y="451"/>
                  </a:cubicBezTo>
                  <a:cubicBezTo>
                    <a:pt x="391" y="432"/>
                    <a:pt x="364" y="400"/>
                    <a:pt x="350" y="418"/>
                  </a:cubicBezTo>
                  <a:cubicBezTo>
                    <a:pt x="335" y="435"/>
                    <a:pt x="279" y="421"/>
                    <a:pt x="272" y="384"/>
                  </a:cubicBezTo>
                  <a:cubicBezTo>
                    <a:pt x="264" y="347"/>
                    <a:pt x="308" y="348"/>
                    <a:pt x="350" y="314"/>
                  </a:cubicBezTo>
                  <a:cubicBezTo>
                    <a:pt x="391" y="280"/>
                    <a:pt x="397" y="215"/>
                    <a:pt x="353" y="180"/>
                  </a:cubicBezTo>
                  <a:cubicBezTo>
                    <a:pt x="308" y="144"/>
                    <a:pt x="339" y="125"/>
                    <a:pt x="370" y="93"/>
                  </a:cubicBezTo>
                  <a:cubicBezTo>
                    <a:pt x="401" y="60"/>
                    <a:pt x="373" y="43"/>
                    <a:pt x="357" y="57"/>
                  </a:cubicBezTo>
                  <a:cubicBezTo>
                    <a:pt x="341" y="72"/>
                    <a:pt x="314" y="77"/>
                    <a:pt x="310" y="41"/>
                  </a:cubicBezTo>
                  <a:cubicBezTo>
                    <a:pt x="306" y="6"/>
                    <a:pt x="210" y="0"/>
                    <a:pt x="173" y="34"/>
                  </a:cubicBezTo>
                  <a:cubicBezTo>
                    <a:pt x="160" y="46"/>
                    <a:pt x="140" y="49"/>
                    <a:pt x="119" y="49"/>
                  </a:cubicBezTo>
                  <a:cubicBezTo>
                    <a:pt x="110" y="108"/>
                    <a:pt x="102" y="181"/>
                    <a:pt x="118" y="205"/>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04" name="Google Shape;1204;p76"/>
            <p:cNvSpPr/>
            <p:nvPr/>
          </p:nvSpPr>
          <p:spPr>
            <a:xfrm>
              <a:off x="11272838" y="6708775"/>
              <a:ext cx="995363" cy="957262"/>
            </a:xfrm>
            <a:custGeom>
              <a:rect b="b" l="l" r="r" t="t"/>
              <a:pathLst>
                <a:path extrusionOk="0" h="1999" w="2081">
                  <a:moveTo>
                    <a:pt x="714" y="382"/>
                  </a:moveTo>
                  <a:cubicBezTo>
                    <a:pt x="714" y="421"/>
                    <a:pt x="701" y="470"/>
                    <a:pt x="721" y="473"/>
                  </a:cubicBezTo>
                  <a:cubicBezTo>
                    <a:pt x="740" y="476"/>
                    <a:pt x="757" y="525"/>
                    <a:pt x="760" y="541"/>
                  </a:cubicBezTo>
                  <a:cubicBezTo>
                    <a:pt x="763" y="558"/>
                    <a:pt x="757" y="580"/>
                    <a:pt x="737" y="580"/>
                  </a:cubicBezTo>
                  <a:cubicBezTo>
                    <a:pt x="718" y="580"/>
                    <a:pt x="591" y="567"/>
                    <a:pt x="591" y="587"/>
                  </a:cubicBezTo>
                  <a:cubicBezTo>
                    <a:pt x="591" y="606"/>
                    <a:pt x="561" y="623"/>
                    <a:pt x="532" y="623"/>
                  </a:cubicBezTo>
                  <a:cubicBezTo>
                    <a:pt x="503" y="623"/>
                    <a:pt x="503" y="616"/>
                    <a:pt x="500" y="649"/>
                  </a:cubicBezTo>
                  <a:cubicBezTo>
                    <a:pt x="496" y="681"/>
                    <a:pt x="506" y="710"/>
                    <a:pt x="487" y="710"/>
                  </a:cubicBezTo>
                  <a:cubicBezTo>
                    <a:pt x="467" y="710"/>
                    <a:pt x="470" y="736"/>
                    <a:pt x="441" y="740"/>
                  </a:cubicBezTo>
                  <a:cubicBezTo>
                    <a:pt x="412" y="743"/>
                    <a:pt x="366" y="736"/>
                    <a:pt x="366" y="766"/>
                  </a:cubicBezTo>
                  <a:cubicBezTo>
                    <a:pt x="366" y="795"/>
                    <a:pt x="347" y="818"/>
                    <a:pt x="314" y="824"/>
                  </a:cubicBezTo>
                  <a:cubicBezTo>
                    <a:pt x="282" y="831"/>
                    <a:pt x="226" y="818"/>
                    <a:pt x="226" y="844"/>
                  </a:cubicBezTo>
                  <a:cubicBezTo>
                    <a:pt x="226" y="870"/>
                    <a:pt x="184" y="850"/>
                    <a:pt x="161" y="863"/>
                  </a:cubicBezTo>
                  <a:cubicBezTo>
                    <a:pt x="138" y="876"/>
                    <a:pt x="5" y="955"/>
                    <a:pt x="2" y="968"/>
                  </a:cubicBezTo>
                  <a:cubicBezTo>
                    <a:pt x="0" y="974"/>
                    <a:pt x="2" y="1038"/>
                    <a:pt x="4" y="1104"/>
                  </a:cubicBezTo>
                  <a:cubicBezTo>
                    <a:pt x="7" y="1109"/>
                    <a:pt x="13" y="1115"/>
                    <a:pt x="24" y="1122"/>
                  </a:cubicBezTo>
                  <a:cubicBezTo>
                    <a:pt x="73" y="1150"/>
                    <a:pt x="964" y="1739"/>
                    <a:pt x="992" y="1767"/>
                  </a:cubicBezTo>
                  <a:cubicBezTo>
                    <a:pt x="1020" y="1795"/>
                    <a:pt x="1055" y="1859"/>
                    <a:pt x="1055" y="1859"/>
                  </a:cubicBezTo>
                  <a:cubicBezTo>
                    <a:pt x="1055" y="1859"/>
                    <a:pt x="1118" y="1866"/>
                    <a:pt x="1167" y="1894"/>
                  </a:cubicBezTo>
                  <a:cubicBezTo>
                    <a:pt x="1217" y="1922"/>
                    <a:pt x="1217" y="1999"/>
                    <a:pt x="1217" y="1999"/>
                  </a:cubicBezTo>
                  <a:cubicBezTo>
                    <a:pt x="1217" y="1999"/>
                    <a:pt x="1280" y="1985"/>
                    <a:pt x="1315" y="1978"/>
                  </a:cubicBezTo>
                  <a:cubicBezTo>
                    <a:pt x="1350" y="1971"/>
                    <a:pt x="1469" y="1929"/>
                    <a:pt x="1469" y="1929"/>
                  </a:cubicBezTo>
                  <a:cubicBezTo>
                    <a:pt x="1652" y="1781"/>
                    <a:pt x="1652" y="1781"/>
                    <a:pt x="1652" y="1781"/>
                  </a:cubicBezTo>
                  <a:cubicBezTo>
                    <a:pt x="2080" y="1515"/>
                    <a:pt x="2080" y="1515"/>
                    <a:pt x="2080" y="1515"/>
                  </a:cubicBezTo>
                  <a:cubicBezTo>
                    <a:pt x="2080" y="1515"/>
                    <a:pt x="2080" y="1515"/>
                    <a:pt x="2081" y="1515"/>
                  </a:cubicBezTo>
                  <a:cubicBezTo>
                    <a:pt x="2068" y="1467"/>
                    <a:pt x="2053" y="1429"/>
                    <a:pt x="2031" y="1429"/>
                  </a:cubicBezTo>
                  <a:cubicBezTo>
                    <a:pt x="2005" y="1429"/>
                    <a:pt x="1986" y="1407"/>
                    <a:pt x="1957" y="1407"/>
                  </a:cubicBezTo>
                  <a:cubicBezTo>
                    <a:pt x="1928" y="1407"/>
                    <a:pt x="1891" y="1393"/>
                    <a:pt x="1887" y="1367"/>
                  </a:cubicBezTo>
                  <a:cubicBezTo>
                    <a:pt x="1883" y="1341"/>
                    <a:pt x="1898" y="1323"/>
                    <a:pt x="1876" y="1290"/>
                  </a:cubicBezTo>
                  <a:cubicBezTo>
                    <a:pt x="1854" y="1256"/>
                    <a:pt x="1832" y="1242"/>
                    <a:pt x="1832" y="1227"/>
                  </a:cubicBezTo>
                  <a:cubicBezTo>
                    <a:pt x="1832" y="1212"/>
                    <a:pt x="1869" y="1184"/>
                    <a:pt x="1875" y="1178"/>
                  </a:cubicBezTo>
                  <a:cubicBezTo>
                    <a:pt x="1881" y="1172"/>
                    <a:pt x="1860" y="1148"/>
                    <a:pt x="1860" y="1132"/>
                  </a:cubicBezTo>
                  <a:cubicBezTo>
                    <a:pt x="1860" y="1116"/>
                    <a:pt x="1846" y="1088"/>
                    <a:pt x="1860" y="1070"/>
                  </a:cubicBezTo>
                  <a:cubicBezTo>
                    <a:pt x="1875" y="1052"/>
                    <a:pt x="1884" y="1034"/>
                    <a:pt x="1868" y="1002"/>
                  </a:cubicBezTo>
                  <a:cubicBezTo>
                    <a:pt x="1851" y="970"/>
                    <a:pt x="1890" y="940"/>
                    <a:pt x="1871" y="897"/>
                  </a:cubicBezTo>
                  <a:cubicBezTo>
                    <a:pt x="1851" y="854"/>
                    <a:pt x="1822" y="821"/>
                    <a:pt x="1825" y="806"/>
                  </a:cubicBezTo>
                  <a:cubicBezTo>
                    <a:pt x="1826" y="799"/>
                    <a:pt x="1836" y="793"/>
                    <a:pt x="1847" y="785"/>
                  </a:cubicBezTo>
                  <a:cubicBezTo>
                    <a:pt x="1842" y="778"/>
                    <a:pt x="1838" y="769"/>
                    <a:pt x="1838" y="759"/>
                  </a:cubicBezTo>
                  <a:cubicBezTo>
                    <a:pt x="1838" y="717"/>
                    <a:pt x="1809" y="605"/>
                    <a:pt x="1791" y="581"/>
                  </a:cubicBezTo>
                  <a:cubicBezTo>
                    <a:pt x="1773" y="558"/>
                    <a:pt x="1714" y="540"/>
                    <a:pt x="1714" y="522"/>
                  </a:cubicBezTo>
                  <a:cubicBezTo>
                    <a:pt x="1714" y="505"/>
                    <a:pt x="1714" y="475"/>
                    <a:pt x="1673" y="457"/>
                  </a:cubicBezTo>
                  <a:cubicBezTo>
                    <a:pt x="1632" y="440"/>
                    <a:pt x="1608" y="351"/>
                    <a:pt x="1632" y="351"/>
                  </a:cubicBezTo>
                  <a:cubicBezTo>
                    <a:pt x="1655" y="351"/>
                    <a:pt x="1673" y="298"/>
                    <a:pt x="1697" y="286"/>
                  </a:cubicBezTo>
                  <a:cubicBezTo>
                    <a:pt x="1720" y="274"/>
                    <a:pt x="1750" y="215"/>
                    <a:pt x="1726" y="180"/>
                  </a:cubicBezTo>
                  <a:cubicBezTo>
                    <a:pt x="1710" y="156"/>
                    <a:pt x="1718" y="83"/>
                    <a:pt x="1727" y="24"/>
                  </a:cubicBezTo>
                  <a:cubicBezTo>
                    <a:pt x="1688" y="24"/>
                    <a:pt x="1645" y="10"/>
                    <a:pt x="1633" y="6"/>
                  </a:cubicBezTo>
                  <a:cubicBezTo>
                    <a:pt x="1615" y="0"/>
                    <a:pt x="1564" y="15"/>
                    <a:pt x="1531" y="16"/>
                  </a:cubicBezTo>
                  <a:cubicBezTo>
                    <a:pt x="1499" y="18"/>
                    <a:pt x="1419" y="69"/>
                    <a:pt x="1393" y="44"/>
                  </a:cubicBezTo>
                  <a:cubicBezTo>
                    <a:pt x="1366" y="19"/>
                    <a:pt x="1094" y="63"/>
                    <a:pt x="1018" y="66"/>
                  </a:cubicBezTo>
                  <a:cubicBezTo>
                    <a:pt x="941" y="69"/>
                    <a:pt x="908" y="149"/>
                    <a:pt x="863" y="149"/>
                  </a:cubicBezTo>
                  <a:cubicBezTo>
                    <a:pt x="817" y="149"/>
                    <a:pt x="745" y="187"/>
                    <a:pt x="706" y="230"/>
                  </a:cubicBezTo>
                  <a:cubicBezTo>
                    <a:pt x="695" y="242"/>
                    <a:pt x="683" y="247"/>
                    <a:pt x="669" y="247"/>
                  </a:cubicBezTo>
                  <a:cubicBezTo>
                    <a:pt x="675" y="260"/>
                    <a:pt x="680" y="272"/>
                    <a:pt x="685" y="278"/>
                  </a:cubicBezTo>
                  <a:cubicBezTo>
                    <a:pt x="708" y="307"/>
                    <a:pt x="714" y="343"/>
                    <a:pt x="714" y="382"/>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05" name="Google Shape;1205;p76"/>
            <p:cNvSpPr/>
            <p:nvPr/>
          </p:nvSpPr>
          <p:spPr>
            <a:xfrm>
              <a:off x="12144375" y="6932613"/>
              <a:ext cx="728663" cy="696912"/>
            </a:xfrm>
            <a:custGeom>
              <a:rect b="b" l="l" r="r" t="t"/>
              <a:pathLst>
                <a:path extrusionOk="0" h="1455" w="1522">
                  <a:moveTo>
                    <a:pt x="170" y="83"/>
                  </a:moveTo>
                  <a:cubicBezTo>
                    <a:pt x="159" y="87"/>
                    <a:pt x="106" y="143"/>
                    <a:pt x="93" y="155"/>
                  </a:cubicBezTo>
                  <a:cubicBezTo>
                    <a:pt x="80" y="167"/>
                    <a:pt x="78" y="188"/>
                    <a:pt x="84" y="199"/>
                  </a:cubicBezTo>
                  <a:cubicBezTo>
                    <a:pt x="90" y="211"/>
                    <a:pt x="80" y="254"/>
                    <a:pt x="66" y="279"/>
                  </a:cubicBezTo>
                  <a:cubicBezTo>
                    <a:pt x="53" y="304"/>
                    <a:pt x="6" y="322"/>
                    <a:pt x="3" y="337"/>
                  </a:cubicBezTo>
                  <a:cubicBezTo>
                    <a:pt x="0" y="352"/>
                    <a:pt x="29" y="385"/>
                    <a:pt x="49" y="428"/>
                  </a:cubicBezTo>
                  <a:cubicBezTo>
                    <a:pt x="68" y="471"/>
                    <a:pt x="29" y="501"/>
                    <a:pt x="46" y="533"/>
                  </a:cubicBezTo>
                  <a:cubicBezTo>
                    <a:pt x="62" y="565"/>
                    <a:pt x="53" y="583"/>
                    <a:pt x="38" y="601"/>
                  </a:cubicBezTo>
                  <a:cubicBezTo>
                    <a:pt x="24" y="619"/>
                    <a:pt x="38" y="647"/>
                    <a:pt x="38" y="663"/>
                  </a:cubicBezTo>
                  <a:cubicBezTo>
                    <a:pt x="38" y="679"/>
                    <a:pt x="59" y="703"/>
                    <a:pt x="53" y="709"/>
                  </a:cubicBezTo>
                  <a:cubicBezTo>
                    <a:pt x="47" y="715"/>
                    <a:pt x="10" y="743"/>
                    <a:pt x="10" y="758"/>
                  </a:cubicBezTo>
                  <a:cubicBezTo>
                    <a:pt x="10" y="773"/>
                    <a:pt x="32" y="787"/>
                    <a:pt x="54" y="821"/>
                  </a:cubicBezTo>
                  <a:cubicBezTo>
                    <a:pt x="76" y="854"/>
                    <a:pt x="61" y="872"/>
                    <a:pt x="65" y="898"/>
                  </a:cubicBezTo>
                  <a:cubicBezTo>
                    <a:pt x="69" y="924"/>
                    <a:pt x="106" y="938"/>
                    <a:pt x="135" y="938"/>
                  </a:cubicBezTo>
                  <a:cubicBezTo>
                    <a:pt x="164" y="938"/>
                    <a:pt x="183" y="960"/>
                    <a:pt x="209" y="960"/>
                  </a:cubicBezTo>
                  <a:cubicBezTo>
                    <a:pt x="231" y="960"/>
                    <a:pt x="246" y="998"/>
                    <a:pt x="259" y="1046"/>
                  </a:cubicBezTo>
                  <a:cubicBezTo>
                    <a:pt x="270" y="1046"/>
                    <a:pt x="366" y="1047"/>
                    <a:pt x="405" y="1074"/>
                  </a:cubicBezTo>
                  <a:cubicBezTo>
                    <a:pt x="447" y="1102"/>
                    <a:pt x="468" y="1137"/>
                    <a:pt x="468" y="1137"/>
                  </a:cubicBezTo>
                  <a:cubicBezTo>
                    <a:pt x="637" y="1046"/>
                    <a:pt x="637" y="1046"/>
                    <a:pt x="637" y="1046"/>
                  </a:cubicBezTo>
                  <a:cubicBezTo>
                    <a:pt x="1399" y="1455"/>
                    <a:pt x="1399" y="1455"/>
                    <a:pt x="1399" y="1455"/>
                  </a:cubicBezTo>
                  <a:cubicBezTo>
                    <a:pt x="1399" y="1403"/>
                    <a:pt x="1399" y="1403"/>
                    <a:pt x="1399" y="1403"/>
                  </a:cubicBezTo>
                  <a:cubicBezTo>
                    <a:pt x="1491" y="1403"/>
                    <a:pt x="1491" y="1403"/>
                    <a:pt x="1491" y="1403"/>
                  </a:cubicBezTo>
                  <a:cubicBezTo>
                    <a:pt x="1491" y="1403"/>
                    <a:pt x="1491" y="492"/>
                    <a:pt x="1491" y="424"/>
                  </a:cubicBezTo>
                  <a:cubicBezTo>
                    <a:pt x="1491" y="356"/>
                    <a:pt x="1460" y="313"/>
                    <a:pt x="1491" y="276"/>
                  </a:cubicBezTo>
                  <a:cubicBezTo>
                    <a:pt x="1522" y="239"/>
                    <a:pt x="1479" y="221"/>
                    <a:pt x="1503" y="153"/>
                  </a:cubicBezTo>
                  <a:cubicBezTo>
                    <a:pt x="1506" y="145"/>
                    <a:pt x="1509" y="137"/>
                    <a:pt x="1512" y="128"/>
                  </a:cubicBezTo>
                  <a:cubicBezTo>
                    <a:pt x="1512" y="127"/>
                    <a:pt x="1510" y="126"/>
                    <a:pt x="1510" y="124"/>
                  </a:cubicBezTo>
                  <a:cubicBezTo>
                    <a:pt x="1502" y="104"/>
                    <a:pt x="1462" y="102"/>
                    <a:pt x="1375" y="89"/>
                  </a:cubicBezTo>
                  <a:cubicBezTo>
                    <a:pt x="1288" y="76"/>
                    <a:pt x="1321" y="16"/>
                    <a:pt x="1223" y="11"/>
                  </a:cubicBezTo>
                  <a:cubicBezTo>
                    <a:pt x="1126" y="5"/>
                    <a:pt x="1002" y="83"/>
                    <a:pt x="1001" y="124"/>
                  </a:cubicBezTo>
                  <a:cubicBezTo>
                    <a:pt x="999" y="166"/>
                    <a:pt x="1046" y="211"/>
                    <a:pt x="1014" y="254"/>
                  </a:cubicBezTo>
                  <a:cubicBezTo>
                    <a:pt x="981" y="297"/>
                    <a:pt x="911" y="301"/>
                    <a:pt x="860" y="256"/>
                  </a:cubicBezTo>
                  <a:cubicBezTo>
                    <a:pt x="810" y="210"/>
                    <a:pt x="736" y="189"/>
                    <a:pt x="676" y="189"/>
                  </a:cubicBezTo>
                  <a:cubicBezTo>
                    <a:pt x="615" y="189"/>
                    <a:pt x="573" y="151"/>
                    <a:pt x="577" y="118"/>
                  </a:cubicBezTo>
                  <a:cubicBezTo>
                    <a:pt x="581" y="86"/>
                    <a:pt x="562" y="71"/>
                    <a:pt x="512" y="61"/>
                  </a:cubicBezTo>
                  <a:cubicBezTo>
                    <a:pt x="462" y="50"/>
                    <a:pt x="419" y="9"/>
                    <a:pt x="331" y="24"/>
                  </a:cubicBezTo>
                  <a:cubicBezTo>
                    <a:pt x="283" y="32"/>
                    <a:pt x="243" y="18"/>
                    <a:pt x="215" y="0"/>
                  </a:cubicBezTo>
                  <a:cubicBezTo>
                    <a:pt x="213" y="19"/>
                    <a:pt x="212" y="39"/>
                    <a:pt x="212" y="52"/>
                  </a:cubicBezTo>
                  <a:cubicBezTo>
                    <a:pt x="214" y="84"/>
                    <a:pt x="180" y="78"/>
                    <a:pt x="170" y="83"/>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06" name="Google Shape;1206;p76"/>
            <p:cNvSpPr/>
            <p:nvPr/>
          </p:nvSpPr>
          <p:spPr>
            <a:xfrm>
              <a:off x="10891838" y="7905750"/>
              <a:ext cx="138113" cy="49212"/>
            </a:xfrm>
            <a:custGeom>
              <a:rect b="b" l="l" r="r" t="t"/>
              <a:pathLst>
                <a:path extrusionOk="0" h="102" w="289">
                  <a:moveTo>
                    <a:pt x="143" y="64"/>
                  </a:moveTo>
                  <a:cubicBezTo>
                    <a:pt x="164" y="45"/>
                    <a:pt x="198" y="82"/>
                    <a:pt x="227" y="86"/>
                  </a:cubicBezTo>
                  <a:cubicBezTo>
                    <a:pt x="257" y="90"/>
                    <a:pt x="289" y="69"/>
                    <a:pt x="289" y="69"/>
                  </a:cubicBezTo>
                  <a:cubicBezTo>
                    <a:pt x="289" y="69"/>
                    <a:pt x="283" y="65"/>
                    <a:pt x="235" y="62"/>
                  </a:cubicBezTo>
                  <a:cubicBezTo>
                    <a:pt x="186" y="58"/>
                    <a:pt x="183" y="0"/>
                    <a:pt x="140" y="21"/>
                  </a:cubicBezTo>
                  <a:cubicBezTo>
                    <a:pt x="97" y="41"/>
                    <a:pt x="67" y="47"/>
                    <a:pt x="13" y="41"/>
                  </a:cubicBezTo>
                  <a:cubicBezTo>
                    <a:pt x="13" y="58"/>
                    <a:pt x="3" y="80"/>
                    <a:pt x="0" y="102"/>
                  </a:cubicBezTo>
                  <a:cubicBezTo>
                    <a:pt x="14" y="98"/>
                    <a:pt x="25" y="96"/>
                    <a:pt x="30" y="95"/>
                  </a:cubicBezTo>
                  <a:cubicBezTo>
                    <a:pt x="59" y="94"/>
                    <a:pt x="123" y="82"/>
                    <a:pt x="143" y="64"/>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07" name="Google Shape;1207;p76"/>
            <p:cNvSpPr/>
            <p:nvPr/>
          </p:nvSpPr>
          <p:spPr>
            <a:xfrm>
              <a:off x="10861675" y="7775575"/>
              <a:ext cx="282575" cy="222250"/>
            </a:xfrm>
            <a:custGeom>
              <a:rect b="b" l="l" r="r" t="t"/>
              <a:pathLst>
                <a:path extrusionOk="0" h="464" w="591">
                  <a:moveTo>
                    <a:pt x="134" y="445"/>
                  </a:moveTo>
                  <a:cubicBezTo>
                    <a:pt x="153" y="447"/>
                    <a:pt x="191" y="422"/>
                    <a:pt x="191" y="422"/>
                  </a:cubicBezTo>
                  <a:cubicBezTo>
                    <a:pt x="191" y="422"/>
                    <a:pt x="316" y="413"/>
                    <a:pt x="336" y="411"/>
                  </a:cubicBezTo>
                  <a:cubicBezTo>
                    <a:pt x="343" y="410"/>
                    <a:pt x="353" y="414"/>
                    <a:pt x="361" y="418"/>
                  </a:cubicBezTo>
                  <a:cubicBezTo>
                    <a:pt x="362" y="413"/>
                    <a:pt x="362" y="409"/>
                    <a:pt x="362" y="409"/>
                  </a:cubicBezTo>
                  <a:cubicBezTo>
                    <a:pt x="362" y="409"/>
                    <a:pt x="428" y="422"/>
                    <a:pt x="432" y="437"/>
                  </a:cubicBezTo>
                  <a:cubicBezTo>
                    <a:pt x="437" y="453"/>
                    <a:pt x="528" y="464"/>
                    <a:pt x="578" y="446"/>
                  </a:cubicBezTo>
                  <a:cubicBezTo>
                    <a:pt x="582" y="445"/>
                    <a:pt x="586" y="444"/>
                    <a:pt x="589" y="442"/>
                  </a:cubicBezTo>
                  <a:cubicBezTo>
                    <a:pt x="590" y="422"/>
                    <a:pt x="591" y="389"/>
                    <a:pt x="589" y="379"/>
                  </a:cubicBezTo>
                  <a:cubicBezTo>
                    <a:pt x="586" y="364"/>
                    <a:pt x="553" y="332"/>
                    <a:pt x="536" y="314"/>
                  </a:cubicBezTo>
                  <a:cubicBezTo>
                    <a:pt x="518" y="296"/>
                    <a:pt x="521" y="252"/>
                    <a:pt x="521" y="252"/>
                  </a:cubicBezTo>
                  <a:cubicBezTo>
                    <a:pt x="503" y="225"/>
                    <a:pt x="503" y="225"/>
                    <a:pt x="503" y="225"/>
                  </a:cubicBezTo>
                  <a:cubicBezTo>
                    <a:pt x="503" y="225"/>
                    <a:pt x="489" y="169"/>
                    <a:pt x="446" y="155"/>
                  </a:cubicBezTo>
                  <a:cubicBezTo>
                    <a:pt x="404" y="141"/>
                    <a:pt x="376" y="64"/>
                    <a:pt x="376" y="64"/>
                  </a:cubicBezTo>
                  <a:cubicBezTo>
                    <a:pt x="341" y="64"/>
                    <a:pt x="341" y="64"/>
                    <a:pt x="341" y="64"/>
                  </a:cubicBezTo>
                  <a:cubicBezTo>
                    <a:pt x="341" y="64"/>
                    <a:pt x="313" y="29"/>
                    <a:pt x="285" y="14"/>
                  </a:cubicBezTo>
                  <a:cubicBezTo>
                    <a:pt x="257" y="0"/>
                    <a:pt x="208" y="21"/>
                    <a:pt x="208" y="21"/>
                  </a:cubicBezTo>
                  <a:cubicBezTo>
                    <a:pt x="208" y="21"/>
                    <a:pt x="152" y="29"/>
                    <a:pt x="117" y="21"/>
                  </a:cubicBezTo>
                  <a:cubicBezTo>
                    <a:pt x="82" y="14"/>
                    <a:pt x="89" y="64"/>
                    <a:pt x="60" y="71"/>
                  </a:cubicBezTo>
                  <a:cubicBezTo>
                    <a:pt x="59" y="71"/>
                    <a:pt x="57" y="72"/>
                    <a:pt x="55" y="72"/>
                  </a:cubicBezTo>
                  <a:cubicBezTo>
                    <a:pt x="52" y="100"/>
                    <a:pt x="47" y="130"/>
                    <a:pt x="32" y="152"/>
                  </a:cubicBezTo>
                  <a:cubicBezTo>
                    <a:pt x="0" y="201"/>
                    <a:pt x="46" y="271"/>
                    <a:pt x="69" y="293"/>
                  </a:cubicBezTo>
                  <a:cubicBezTo>
                    <a:pt x="74" y="298"/>
                    <a:pt x="76" y="305"/>
                    <a:pt x="75" y="312"/>
                  </a:cubicBezTo>
                  <a:cubicBezTo>
                    <a:pt x="129" y="318"/>
                    <a:pt x="159" y="312"/>
                    <a:pt x="202" y="292"/>
                  </a:cubicBezTo>
                  <a:cubicBezTo>
                    <a:pt x="245" y="271"/>
                    <a:pt x="248" y="329"/>
                    <a:pt x="297" y="333"/>
                  </a:cubicBezTo>
                  <a:cubicBezTo>
                    <a:pt x="345" y="336"/>
                    <a:pt x="351" y="340"/>
                    <a:pt x="351" y="340"/>
                  </a:cubicBezTo>
                  <a:cubicBezTo>
                    <a:pt x="351" y="340"/>
                    <a:pt x="319" y="361"/>
                    <a:pt x="289" y="357"/>
                  </a:cubicBezTo>
                  <a:cubicBezTo>
                    <a:pt x="260" y="353"/>
                    <a:pt x="226" y="316"/>
                    <a:pt x="205" y="335"/>
                  </a:cubicBezTo>
                  <a:cubicBezTo>
                    <a:pt x="185" y="353"/>
                    <a:pt x="121" y="365"/>
                    <a:pt x="92" y="366"/>
                  </a:cubicBezTo>
                  <a:cubicBezTo>
                    <a:pt x="87" y="367"/>
                    <a:pt x="76" y="369"/>
                    <a:pt x="62" y="373"/>
                  </a:cubicBezTo>
                  <a:cubicBezTo>
                    <a:pt x="60" y="389"/>
                    <a:pt x="62" y="405"/>
                    <a:pt x="74" y="419"/>
                  </a:cubicBezTo>
                  <a:cubicBezTo>
                    <a:pt x="78" y="423"/>
                    <a:pt x="81" y="427"/>
                    <a:pt x="84" y="431"/>
                  </a:cubicBezTo>
                  <a:cubicBezTo>
                    <a:pt x="134" y="418"/>
                    <a:pt x="119" y="443"/>
                    <a:pt x="134" y="445"/>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08" name="Google Shape;1208;p76"/>
            <p:cNvSpPr/>
            <p:nvPr/>
          </p:nvSpPr>
          <p:spPr>
            <a:xfrm>
              <a:off x="10902950" y="7972425"/>
              <a:ext cx="131763" cy="79375"/>
            </a:xfrm>
            <a:custGeom>
              <a:rect b="b" l="l" r="r" t="t"/>
              <a:pathLst>
                <a:path extrusionOk="0" h="166" w="277">
                  <a:moveTo>
                    <a:pt x="145" y="156"/>
                  </a:moveTo>
                  <a:cubicBezTo>
                    <a:pt x="167" y="140"/>
                    <a:pt x="211" y="100"/>
                    <a:pt x="227" y="107"/>
                  </a:cubicBezTo>
                  <a:cubicBezTo>
                    <a:pt x="242" y="114"/>
                    <a:pt x="262" y="100"/>
                    <a:pt x="262" y="92"/>
                  </a:cubicBezTo>
                  <a:cubicBezTo>
                    <a:pt x="262" y="83"/>
                    <a:pt x="231" y="54"/>
                    <a:pt x="255" y="45"/>
                  </a:cubicBezTo>
                  <a:cubicBezTo>
                    <a:pt x="272" y="39"/>
                    <a:pt x="276" y="20"/>
                    <a:pt x="277" y="8"/>
                  </a:cubicBezTo>
                  <a:cubicBezTo>
                    <a:pt x="269" y="4"/>
                    <a:pt x="259" y="0"/>
                    <a:pt x="252" y="1"/>
                  </a:cubicBezTo>
                  <a:cubicBezTo>
                    <a:pt x="232" y="3"/>
                    <a:pt x="107" y="12"/>
                    <a:pt x="107" y="12"/>
                  </a:cubicBezTo>
                  <a:cubicBezTo>
                    <a:pt x="107" y="12"/>
                    <a:pt x="69" y="37"/>
                    <a:pt x="50" y="35"/>
                  </a:cubicBezTo>
                  <a:cubicBezTo>
                    <a:pt x="35" y="33"/>
                    <a:pt x="50" y="8"/>
                    <a:pt x="0" y="21"/>
                  </a:cubicBezTo>
                  <a:cubicBezTo>
                    <a:pt x="25" y="52"/>
                    <a:pt x="28" y="68"/>
                    <a:pt x="80" y="83"/>
                  </a:cubicBezTo>
                  <a:cubicBezTo>
                    <a:pt x="137" y="99"/>
                    <a:pt x="75" y="129"/>
                    <a:pt x="123" y="158"/>
                  </a:cubicBezTo>
                  <a:cubicBezTo>
                    <a:pt x="127" y="161"/>
                    <a:pt x="130" y="164"/>
                    <a:pt x="134" y="166"/>
                  </a:cubicBezTo>
                  <a:cubicBezTo>
                    <a:pt x="138" y="161"/>
                    <a:pt x="142" y="158"/>
                    <a:pt x="145" y="156"/>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09" name="Google Shape;1209;p76"/>
            <p:cNvSpPr/>
            <p:nvPr/>
          </p:nvSpPr>
          <p:spPr>
            <a:xfrm>
              <a:off x="12380913" y="8043863"/>
              <a:ext cx="587375" cy="414337"/>
            </a:xfrm>
            <a:custGeom>
              <a:rect b="b" l="l" r="r" t="t"/>
              <a:pathLst>
                <a:path extrusionOk="0" h="865" w="1226">
                  <a:moveTo>
                    <a:pt x="1133" y="492"/>
                  </a:moveTo>
                  <a:cubicBezTo>
                    <a:pt x="1133" y="474"/>
                    <a:pt x="1133" y="455"/>
                    <a:pt x="1097" y="425"/>
                  </a:cubicBezTo>
                  <a:cubicBezTo>
                    <a:pt x="1060" y="394"/>
                    <a:pt x="1035" y="388"/>
                    <a:pt x="1035" y="369"/>
                  </a:cubicBezTo>
                  <a:cubicBezTo>
                    <a:pt x="1035" y="351"/>
                    <a:pt x="1023" y="344"/>
                    <a:pt x="992" y="308"/>
                  </a:cubicBezTo>
                  <a:cubicBezTo>
                    <a:pt x="961" y="271"/>
                    <a:pt x="912" y="271"/>
                    <a:pt x="912" y="271"/>
                  </a:cubicBezTo>
                  <a:cubicBezTo>
                    <a:pt x="899" y="240"/>
                    <a:pt x="899" y="240"/>
                    <a:pt x="899" y="240"/>
                  </a:cubicBezTo>
                  <a:cubicBezTo>
                    <a:pt x="856" y="234"/>
                    <a:pt x="856" y="234"/>
                    <a:pt x="856" y="234"/>
                  </a:cubicBezTo>
                  <a:cubicBezTo>
                    <a:pt x="856" y="234"/>
                    <a:pt x="832" y="215"/>
                    <a:pt x="869" y="197"/>
                  </a:cubicBezTo>
                  <a:cubicBezTo>
                    <a:pt x="906" y="178"/>
                    <a:pt x="869" y="129"/>
                    <a:pt x="863" y="111"/>
                  </a:cubicBezTo>
                  <a:cubicBezTo>
                    <a:pt x="857" y="95"/>
                    <a:pt x="805" y="32"/>
                    <a:pt x="792" y="16"/>
                  </a:cubicBezTo>
                  <a:cubicBezTo>
                    <a:pt x="785" y="16"/>
                    <a:pt x="779" y="15"/>
                    <a:pt x="775" y="12"/>
                  </a:cubicBezTo>
                  <a:cubicBezTo>
                    <a:pt x="754" y="0"/>
                    <a:pt x="713" y="24"/>
                    <a:pt x="692" y="44"/>
                  </a:cubicBezTo>
                  <a:cubicBezTo>
                    <a:pt x="671" y="65"/>
                    <a:pt x="686" y="77"/>
                    <a:pt x="671" y="92"/>
                  </a:cubicBezTo>
                  <a:cubicBezTo>
                    <a:pt x="657" y="106"/>
                    <a:pt x="606" y="151"/>
                    <a:pt x="574" y="192"/>
                  </a:cubicBezTo>
                  <a:cubicBezTo>
                    <a:pt x="541" y="233"/>
                    <a:pt x="459" y="207"/>
                    <a:pt x="432" y="222"/>
                  </a:cubicBezTo>
                  <a:cubicBezTo>
                    <a:pt x="406" y="236"/>
                    <a:pt x="444" y="260"/>
                    <a:pt x="426" y="275"/>
                  </a:cubicBezTo>
                  <a:cubicBezTo>
                    <a:pt x="409" y="289"/>
                    <a:pt x="356" y="313"/>
                    <a:pt x="338" y="322"/>
                  </a:cubicBezTo>
                  <a:cubicBezTo>
                    <a:pt x="320" y="331"/>
                    <a:pt x="249" y="328"/>
                    <a:pt x="229" y="354"/>
                  </a:cubicBezTo>
                  <a:cubicBezTo>
                    <a:pt x="208" y="381"/>
                    <a:pt x="184" y="325"/>
                    <a:pt x="164" y="354"/>
                  </a:cubicBezTo>
                  <a:cubicBezTo>
                    <a:pt x="143" y="384"/>
                    <a:pt x="119" y="387"/>
                    <a:pt x="108" y="378"/>
                  </a:cubicBezTo>
                  <a:cubicBezTo>
                    <a:pt x="105" y="376"/>
                    <a:pt x="102" y="372"/>
                    <a:pt x="99" y="367"/>
                  </a:cubicBezTo>
                  <a:cubicBezTo>
                    <a:pt x="80" y="385"/>
                    <a:pt x="56" y="405"/>
                    <a:pt x="49" y="430"/>
                  </a:cubicBezTo>
                  <a:cubicBezTo>
                    <a:pt x="35" y="472"/>
                    <a:pt x="0" y="509"/>
                    <a:pt x="0" y="529"/>
                  </a:cubicBezTo>
                  <a:cubicBezTo>
                    <a:pt x="0" y="549"/>
                    <a:pt x="13" y="576"/>
                    <a:pt x="13" y="611"/>
                  </a:cubicBezTo>
                  <a:cubicBezTo>
                    <a:pt x="13" y="647"/>
                    <a:pt x="22" y="664"/>
                    <a:pt x="42" y="691"/>
                  </a:cubicBezTo>
                  <a:cubicBezTo>
                    <a:pt x="62" y="717"/>
                    <a:pt x="57" y="751"/>
                    <a:pt x="57" y="751"/>
                  </a:cubicBezTo>
                  <a:cubicBezTo>
                    <a:pt x="57" y="751"/>
                    <a:pt x="64" y="764"/>
                    <a:pt x="80" y="784"/>
                  </a:cubicBezTo>
                  <a:cubicBezTo>
                    <a:pt x="95" y="804"/>
                    <a:pt x="139" y="832"/>
                    <a:pt x="144" y="848"/>
                  </a:cubicBezTo>
                  <a:cubicBezTo>
                    <a:pt x="146" y="855"/>
                    <a:pt x="153" y="861"/>
                    <a:pt x="161" y="865"/>
                  </a:cubicBezTo>
                  <a:cubicBezTo>
                    <a:pt x="163" y="862"/>
                    <a:pt x="165" y="858"/>
                    <a:pt x="167" y="855"/>
                  </a:cubicBezTo>
                  <a:cubicBezTo>
                    <a:pt x="192" y="825"/>
                    <a:pt x="185" y="781"/>
                    <a:pt x="185" y="781"/>
                  </a:cubicBezTo>
                  <a:cubicBezTo>
                    <a:pt x="241" y="769"/>
                    <a:pt x="241" y="769"/>
                    <a:pt x="241" y="769"/>
                  </a:cubicBezTo>
                  <a:cubicBezTo>
                    <a:pt x="284" y="757"/>
                    <a:pt x="284" y="757"/>
                    <a:pt x="284" y="757"/>
                  </a:cubicBezTo>
                  <a:cubicBezTo>
                    <a:pt x="370" y="769"/>
                    <a:pt x="370" y="769"/>
                    <a:pt x="370" y="769"/>
                  </a:cubicBezTo>
                  <a:cubicBezTo>
                    <a:pt x="370" y="702"/>
                    <a:pt x="370" y="702"/>
                    <a:pt x="370" y="702"/>
                  </a:cubicBezTo>
                  <a:cubicBezTo>
                    <a:pt x="370" y="702"/>
                    <a:pt x="432" y="621"/>
                    <a:pt x="475" y="621"/>
                  </a:cubicBezTo>
                  <a:cubicBezTo>
                    <a:pt x="518" y="621"/>
                    <a:pt x="555" y="677"/>
                    <a:pt x="555" y="677"/>
                  </a:cubicBezTo>
                  <a:cubicBezTo>
                    <a:pt x="746" y="714"/>
                    <a:pt x="746" y="714"/>
                    <a:pt x="746" y="714"/>
                  </a:cubicBezTo>
                  <a:cubicBezTo>
                    <a:pt x="746" y="714"/>
                    <a:pt x="758" y="659"/>
                    <a:pt x="776" y="646"/>
                  </a:cubicBezTo>
                  <a:cubicBezTo>
                    <a:pt x="795" y="634"/>
                    <a:pt x="832" y="659"/>
                    <a:pt x="856" y="646"/>
                  </a:cubicBezTo>
                  <a:cubicBezTo>
                    <a:pt x="881" y="634"/>
                    <a:pt x="918" y="615"/>
                    <a:pt x="961" y="615"/>
                  </a:cubicBezTo>
                  <a:cubicBezTo>
                    <a:pt x="1004" y="615"/>
                    <a:pt x="1023" y="640"/>
                    <a:pt x="1041" y="603"/>
                  </a:cubicBezTo>
                  <a:cubicBezTo>
                    <a:pt x="1060" y="566"/>
                    <a:pt x="1152" y="615"/>
                    <a:pt x="1152" y="615"/>
                  </a:cubicBezTo>
                  <a:cubicBezTo>
                    <a:pt x="1226" y="603"/>
                    <a:pt x="1226" y="603"/>
                    <a:pt x="1226" y="603"/>
                  </a:cubicBezTo>
                  <a:cubicBezTo>
                    <a:pt x="1201" y="541"/>
                    <a:pt x="1201" y="541"/>
                    <a:pt x="1201" y="541"/>
                  </a:cubicBezTo>
                  <a:cubicBezTo>
                    <a:pt x="1201" y="541"/>
                    <a:pt x="1133" y="511"/>
                    <a:pt x="1133" y="492"/>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10" name="Google Shape;1210;p76"/>
            <p:cNvSpPr/>
            <p:nvPr/>
          </p:nvSpPr>
          <p:spPr>
            <a:xfrm>
              <a:off x="11822113" y="7908925"/>
              <a:ext cx="569913" cy="471487"/>
            </a:xfrm>
            <a:custGeom>
              <a:rect b="b" l="l" r="r" t="t"/>
              <a:pathLst>
                <a:path extrusionOk="0" h="986" w="1189">
                  <a:moveTo>
                    <a:pt x="732" y="720"/>
                  </a:moveTo>
                  <a:cubicBezTo>
                    <a:pt x="743" y="717"/>
                    <a:pt x="770" y="726"/>
                    <a:pt x="791" y="711"/>
                  </a:cubicBezTo>
                  <a:cubicBezTo>
                    <a:pt x="811" y="696"/>
                    <a:pt x="856" y="732"/>
                    <a:pt x="861" y="761"/>
                  </a:cubicBezTo>
                  <a:cubicBezTo>
                    <a:pt x="867" y="791"/>
                    <a:pt x="885" y="750"/>
                    <a:pt x="903" y="717"/>
                  </a:cubicBezTo>
                  <a:cubicBezTo>
                    <a:pt x="920" y="684"/>
                    <a:pt x="976" y="587"/>
                    <a:pt x="976" y="564"/>
                  </a:cubicBezTo>
                  <a:cubicBezTo>
                    <a:pt x="976" y="540"/>
                    <a:pt x="1024" y="519"/>
                    <a:pt x="1024" y="505"/>
                  </a:cubicBezTo>
                  <a:cubicBezTo>
                    <a:pt x="1024" y="490"/>
                    <a:pt x="1021" y="457"/>
                    <a:pt x="1036" y="451"/>
                  </a:cubicBezTo>
                  <a:cubicBezTo>
                    <a:pt x="1050" y="446"/>
                    <a:pt x="1062" y="401"/>
                    <a:pt x="1059" y="386"/>
                  </a:cubicBezTo>
                  <a:cubicBezTo>
                    <a:pt x="1056" y="372"/>
                    <a:pt x="1109" y="289"/>
                    <a:pt x="1118" y="277"/>
                  </a:cubicBezTo>
                  <a:cubicBezTo>
                    <a:pt x="1127" y="265"/>
                    <a:pt x="1174" y="271"/>
                    <a:pt x="1177" y="245"/>
                  </a:cubicBezTo>
                  <a:cubicBezTo>
                    <a:pt x="1180" y="218"/>
                    <a:pt x="1189" y="189"/>
                    <a:pt x="1171" y="183"/>
                  </a:cubicBezTo>
                  <a:cubicBezTo>
                    <a:pt x="1154" y="177"/>
                    <a:pt x="1130" y="156"/>
                    <a:pt x="1130" y="142"/>
                  </a:cubicBezTo>
                  <a:cubicBezTo>
                    <a:pt x="1130" y="133"/>
                    <a:pt x="1131" y="109"/>
                    <a:pt x="1136" y="88"/>
                  </a:cubicBezTo>
                  <a:cubicBezTo>
                    <a:pt x="1113" y="84"/>
                    <a:pt x="1111" y="61"/>
                    <a:pt x="1097" y="47"/>
                  </a:cubicBezTo>
                  <a:cubicBezTo>
                    <a:pt x="1083" y="32"/>
                    <a:pt x="1083" y="20"/>
                    <a:pt x="1062" y="26"/>
                  </a:cubicBezTo>
                  <a:cubicBezTo>
                    <a:pt x="1041" y="32"/>
                    <a:pt x="1018" y="82"/>
                    <a:pt x="991" y="91"/>
                  </a:cubicBezTo>
                  <a:cubicBezTo>
                    <a:pt x="965" y="100"/>
                    <a:pt x="926" y="79"/>
                    <a:pt x="909" y="71"/>
                  </a:cubicBezTo>
                  <a:cubicBezTo>
                    <a:pt x="891" y="62"/>
                    <a:pt x="808" y="71"/>
                    <a:pt x="782" y="68"/>
                  </a:cubicBezTo>
                  <a:cubicBezTo>
                    <a:pt x="755" y="65"/>
                    <a:pt x="729" y="103"/>
                    <a:pt x="708" y="115"/>
                  </a:cubicBezTo>
                  <a:cubicBezTo>
                    <a:pt x="687" y="127"/>
                    <a:pt x="628" y="121"/>
                    <a:pt x="611" y="115"/>
                  </a:cubicBezTo>
                  <a:cubicBezTo>
                    <a:pt x="593" y="109"/>
                    <a:pt x="551" y="74"/>
                    <a:pt x="534" y="74"/>
                  </a:cubicBezTo>
                  <a:cubicBezTo>
                    <a:pt x="516" y="74"/>
                    <a:pt x="481" y="79"/>
                    <a:pt x="451" y="97"/>
                  </a:cubicBezTo>
                  <a:cubicBezTo>
                    <a:pt x="422" y="115"/>
                    <a:pt x="413" y="65"/>
                    <a:pt x="395" y="44"/>
                  </a:cubicBezTo>
                  <a:cubicBezTo>
                    <a:pt x="377" y="23"/>
                    <a:pt x="339" y="41"/>
                    <a:pt x="315" y="20"/>
                  </a:cubicBezTo>
                  <a:cubicBezTo>
                    <a:pt x="292" y="0"/>
                    <a:pt x="277" y="44"/>
                    <a:pt x="256" y="41"/>
                  </a:cubicBezTo>
                  <a:cubicBezTo>
                    <a:pt x="236" y="38"/>
                    <a:pt x="183" y="26"/>
                    <a:pt x="165" y="41"/>
                  </a:cubicBezTo>
                  <a:cubicBezTo>
                    <a:pt x="147" y="56"/>
                    <a:pt x="150" y="112"/>
                    <a:pt x="141" y="121"/>
                  </a:cubicBezTo>
                  <a:cubicBezTo>
                    <a:pt x="132" y="130"/>
                    <a:pt x="97" y="171"/>
                    <a:pt x="97" y="192"/>
                  </a:cubicBezTo>
                  <a:cubicBezTo>
                    <a:pt x="97" y="201"/>
                    <a:pt x="93" y="208"/>
                    <a:pt x="88" y="211"/>
                  </a:cubicBezTo>
                  <a:cubicBezTo>
                    <a:pt x="91" y="236"/>
                    <a:pt x="96" y="267"/>
                    <a:pt x="98" y="279"/>
                  </a:cubicBezTo>
                  <a:cubicBezTo>
                    <a:pt x="100" y="299"/>
                    <a:pt x="109" y="398"/>
                    <a:pt x="87" y="420"/>
                  </a:cubicBezTo>
                  <a:cubicBezTo>
                    <a:pt x="64" y="442"/>
                    <a:pt x="49" y="478"/>
                    <a:pt x="49" y="478"/>
                  </a:cubicBezTo>
                  <a:cubicBezTo>
                    <a:pt x="49" y="478"/>
                    <a:pt x="14" y="502"/>
                    <a:pt x="7" y="551"/>
                  </a:cubicBezTo>
                  <a:cubicBezTo>
                    <a:pt x="0" y="600"/>
                    <a:pt x="9" y="631"/>
                    <a:pt x="9" y="668"/>
                  </a:cubicBezTo>
                  <a:cubicBezTo>
                    <a:pt x="9" y="695"/>
                    <a:pt x="29" y="714"/>
                    <a:pt x="40" y="747"/>
                  </a:cubicBezTo>
                  <a:cubicBezTo>
                    <a:pt x="40" y="747"/>
                    <a:pt x="41" y="748"/>
                    <a:pt x="41" y="748"/>
                  </a:cubicBezTo>
                  <a:cubicBezTo>
                    <a:pt x="59" y="772"/>
                    <a:pt x="143" y="776"/>
                    <a:pt x="190" y="786"/>
                  </a:cubicBezTo>
                  <a:cubicBezTo>
                    <a:pt x="237" y="797"/>
                    <a:pt x="286" y="863"/>
                    <a:pt x="284" y="888"/>
                  </a:cubicBezTo>
                  <a:cubicBezTo>
                    <a:pt x="283" y="913"/>
                    <a:pt x="315" y="962"/>
                    <a:pt x="338" y="974"/>
                  </a:cubicBezTo>
                  <a:cubicBezTo>
                    <a:pt x="360" y="986"/>
                    <a:pt x="414" y="952"/>
                    <a:pt x="439" y="952"/>
                  </a:cubicBezTo>
                  <a:cubicBezTo>
                    <a:pt x="464" y="952"/>
                    <a:pt x="554" y="953"/>
                    <a:pt x="572" y="937"/>
                  </a:cubicBezTo>
                  <a:cubicBezTo>
                    <a:pt x="577" y="932"/>
                    <a:pt x="583" y="933"/>
                    <a:pt x="588" y="936"/>
                  </a:cubicBezTo>
                  <a:cubicBezTo>
                    <a:pt x="609" y="879"/>
                    <a:pt x="617" y="829"/>
                    <a:pt x="617" y="829"/>
                  </a:cubicBezTo>
                  <a:cubicBezTo>
                    <a:pt x="617" y="829"/>
                    <a:pt x="720" y="723"/>
                    <a:pt x="732" y="720"/>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11" name="Google Shape;1211;p76"/>
            <p:cNvSpPr/>
            <p:nvPr/>
          </p:nvSpPr>
          <p:spPr>
            <a:xfrm>
              <a:off x="11730038" y="7981950"/>
              <a:ext cx="144463" cy="296862"/>
            </a:xfrm>
            <a:custGeom>
              <a:rect b="b" l="l" r="r" t="t"/>
              <a:pathLst>
                <a:path extrusionOk="0" h="622" w="302">
                  <a:moveTo>
                    <a:pt x="200" y="398"/>
                  </a:moveTo>
                  <a:cubicBezTo>
                    <a:pt x="207" y="349"/>
                    <a:pt x="242" y="325"/>
                    <a:pt x="242" y="325"/>
                  </a:cubicBezTo>
                  <a:cubicBezTo>
                    <a:pt x="242" y="325"/>
                    <a:pt x="257" y="289"/>
                    <a:pt x="280" y="267"/>
                  </a:cubicBezTo>
                  <a:cubicBezTo>
                    <a:pt x="302" y="245"/>
                    <a:pt x="293" y="146"/>
                    <a:pt x="291" y="126"/>
                  </a:cubicBezTo>
                  <a:cubicBezTo>
                    <a:pt x="289" y="114"/>
                    <a:pt x="284" y="83"/>
                    <a:pt x="281" y="58"/>
                  </a:cubicBezTo>
                  <a:cubicBezTo>
                    <a:pt x="274" y="63"/>
                    <a:pt x="263" y="63"/>
                    <a:pt x="249" y="56"/>
                  </a:cubicBezTo>
                  <a:cubicBezTo>
                    <a:pt x="222" y="45"/>
                    <a:pt x="246" y="18"/>
                    <a:pt x="216" y="9"/>
                  </a:cubicBezTo>
                  <a:cubicBezTo>
                    <a:pt x="187" y="0"/>
                    <a:pt x="175" y="33"/>
                    <a:pt x="181" y="56"/>
                  </a:cubicBezTo>
                  <a:cubicBezTo>
                    <a:pt x="187" y="80"/>
                    <a:pt x="166" y="80"/>
                    <a:pt x="154" y="95"/>
                  </a:cubicBezTo>
                  <a:cubicBezTo>
                    <a:pt x="142" y="110"/>
                    <a:pt x="89" y="112"/>
                    <a:pt x="72" y="112"/>
                  </a:cubicBezTo>
                  <a:cubicBezTo>
                    <a:pt x="54" y="112"/>
                    <a:pt x="33" y="145"/>
                    <a:pt x="16" y="151"/>
                  </a:cubicBezTo>
                  <a:cubicBezTo>
                    <a:pt x="12" y="152"/>
                    <a:pt x="6" y="152"/>
                    <a:pt x="0" y="152"/>
                  </a:cubicBezTo>
                  <a:cubicBezTo>
                    <a:pt x="4" y="230"/>
                    <a:pt x="17" y="224"/>
                    <a:pt x="54" y="245"/>
                  </a:cubicBezTo>
                  <a:cubicBezTo>
                    <a:pt x="96" y="270"/>
                    <a:pt x="56" y="303"/>
                    <a:pt x="74" y="320"/>
                  </a:cubicBezTo>
                  <a:cubicBezTo>
                    <a:pt x="91" y="338"/>
                    <a:pt x="85" y="382"/>
                    <a:pt x="89" y="438"/>
                  </a:cubicBezTo>
                  <a:cubicBezTo>
                    <a:pt x="92" y="471"/>
                    <a:pt x="95" y="558"/>
                    <a:pt x="98" y="622"/>
                  </a:cubicBezTo>
                  <a:cubicBezTo>
                    <a:pt x="122" y="617"/>
                    <a:pt x="147" y="616"/>
                    <a:pt x="165" y="616"/>
                  </a:cubicBezTo>
                  <a:cubicBezTo>
                    <a:pt x="196" y="616"/>
                    <a:pt x="215" y="574"/>
                    <a:pt x="233" y="594"/>
                  </a:cubicBezTo>
                  <a:cubicBezTo>
                    <a:pt x="222" y="561"/>
                    <a:pt x="202" y="542"/>
                    <a:pt x="202" y="515"/>
                  </a:cubicBezTo>
                  <a:cubicBezTo>
                    <a:pt x="202" y="478"/>
                    <a:pt x="193" y="447"/>
                    <a:pt x="200" y="398"/>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12" name="Google Shape;1212;p76"/>
            <p:cNvSpPr/>
            <p:nvPr/>
          </p:nvSpPr>
          <p:spPr>
            <a:xfrm>
              <a:off x="11687175" y="8047038"/>
              <a:ext cx="88900" cy="249237"/>
            </a:xfrm>
            <a:custGeom>
              <a:rect b="b" l="l" r="r" t="t"/>
              <a:pathLst>
                <a:path extrusionOk="0" h="519" w="186">
                  <a:moveTo>
                    <a:pt x="162" y="182"/>
                  </a:moveTo>
                  <a:cubicBezTo>
                    <a:pt x="144" y="165"/>
                    <a:pt x="184" y="132"/>
                    <a:pt x="142" y="107"/>
                  </a:cubicBezTo>
                  <a:cubicBezTo>
                    <a:pt x="105" y="86"/>
                    <a:pt x="92" y="92"/>
                    <a:pt x="88" y="14"/>
                  </a:cubicBezTo>
                  <a:cubicBezTo>
                    <a:pt x="66" y="13"/>
                    <a:pt x="35" y="3"/>
                    <a:pt x="12" y="1"/>
                  </a:cubicBezTo>
                  <a:cubicBezTo>
                    <a:pt x="7" y="0"/>
                    <a:pt x="3" y="2"/>
                    <a:pt x="0" y="3"/>
                  </a:cubicBezTo>
                  <a:cubicBezTo>
                    <a:pt x="5" y="31"/>
                    <a:pt x="12" y="63"/>
                    <a:pt x="20" y="67"/>
                  </a:cubicBezTo>
                  <a:cubicBezTo>
                    <a:pt x="36" y="76"/>
                    <a:pt x="47" y="94"/>
                    <a:pt x="44" y="127"/>
                  </a:cubicBezTo>
                  <a:cubicBezTo>
                    <a:pt x="42" y="160"/>
                    <a:pt x="33" y="233"/>
                    <a:pt x="47" y="267"/>
                  </a:cubicBezTo>
                  <a:cubicBezTo>
                    <a:pt x="60" y="300"/>
                    <a:pt x="73" y="353"/>
                    <a:pt x="73" y="404"/>
                  </a:cubicBezTo>
                  <a:cubicBezTo>
                    <a:pt x="73" y="436"/>
                    <a:pt x="91" y="483"/>
                    <a:pt x="110" y="519"/>
                  </a:cubicBezTo>
                  <a:cubicBezTo>
                    <a:pt x="117" y="515"/>
                    <a:pt x="124" y="510"/>
                    <a:pt x="130" y="506"/>
                  </a:cubicBezTo>
                  <a:cubicBezTo>
                    <a:pt x="143" y="495"/>
                    <a:pt x="164" y="488"/>
                    <a:pt x="186" y="484"/>
                  </a:cubicBezTo>
                  <a:cubicBezTo>
                    <a:pt x="183" y="420"/>
                    <a:pt x="180" y="333"/>
                    <a:pt x="177" y="300"/>
                  </a:cubicBezTo>
                  <a:cubicBezTo>
                    <a:pt x="173" y="244"/>
                    <a:pt x="179" y="200"/>
                    <a:pt x="162" y="182"/>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13" name="Google Shape;1213;p76"/>
            <p:cNvSpPr/>
            <p:nvPr/>
          </p:nvSpPr>
          <p:spPr>
            <a:xfrm>
              <a:off x="12103100" y="7950200"/>
              <a:ext cx="355600" cy="550862"/>
            </a:xfrm>
            <a:custGeom>
              <a:rect b="b" l="l" r="r" t="t"/>
              <a:pathLst>
                <a:path extrusionOk="0" h="1149" w="740">
                  <a:moveTo>
                    <a:pt x="309" y="1093"/>
                  </a:moveTo>
                  <a:cubicBezTo>
                    <a:pt x="309" y="1093"/>
                    <a:pt x="543" y="1106"/>
                    <a:pt x="574" y="1100"/>
                  </a:cubicBezTo>
                  <a:cubicBezTo>
                    <a:pt x="604" y="1093"/>
                    <a:pt x="715" y="1149"/>
                    <a:pt x="715" y="1149"/>
                  </a:cubicBezTo>
                  <a:cubicBezTo>
                    <a:pt x="715" y="1149"/>
                    <a:pt x="720" y="1093"/>
                    <a:pt x="740" y="1060"/>
                  </a:cubicBezTo>
                  <a:cubicBezTo>
                    <a:pt x="732" y="1056"/>
                    <a:pt x="725" y="1050"/>
                    <a:pt x="723" y="1043"/>
                  </a:cubicBezTo>
                  <a:cubicBezTo>
                    <a:pt x="718" y="1027"/>
                    <a:pt x="674" y="999"/>
                    <a:pt x="659" y="979"/>
                  </a:cubicBezTo>
                  <a:cubicBezTo>
                    <a:pt x="643" y="959"/>
                    <a:pt x="636" y="946"/>
                    <a:pt x="636" y="946"/>
                  </a:cubicBezTo>
                  <a:cubicBezTo>
                    <a:pt x="636" y="946"/>
                    <a:pt x="641" y="912"/>
                    <a:pt x="621" y="886"/>
                  </a:cubicBezTo>
                  <a:cubicBezTo>
                    <a:pt x="601" y="859"/>
                    <a:pt x="592" y="842"/>
                    <a:pt x="592" y="806"/>
                  </a:cubicBezTo>
                  <a:cubicBezTo>
                    <a:pt x="592" y="771"/>
                    <a:pt x="579" y="744"/>
                    <a:pt x="579" y="724"/>
                  </a:cubicBezTo>
                  <a:cubicBezTo>
                    <a:pt x="579" y="704"/>
                    <a:pt x="614" y="667"/>
                    <a:pt x="628" y="625"/>
                  </a:cubicBezTo>
                  <a:cubicBezTo>
                    <a:pt x="635" y="600"/>
                    <a:pt x="659" y="580"/>
                    <a:pt x="678" y="562"/>
                  </a:cubicBezTo>
                  <a:cubicBezTo>
                    <a:pt x="668" y="547"/>
                    <a:pt x="657" y="520"/>
                    <a:pt x="648" y="490"/>
                  </a:cubicBezTo>
                  <a:cubicBezTo>
                    <a:pt x="636" y="452"/>
                    <a:pt x="604" y="440"/>
                    <a:pt x="566" y="405"/>
                  </a:cubicBezTo>
                  <a:cubicBezTo>
                    <a:pt x="527" y="369"/>
                    <a:pt x="542" y="349"/>
                    <a:pt x="542" y="334"/>
                  </a:cubicBezTo>
                  <a:cubicBezTo>
                    <a:pt x="542" y="319"/>
                    <a:pt x="592" y="319"/>
                    <a:pt x="628" y="322"/>
                  </a:cubicBezTo>
                  <a:cubicBezTo>
                    <a:pt x="663" y="325"/>
                    <a:pt x="684" y="316"/>
                    <a:pt x="669" y="307"/>
                  </a:cubicBezTo>
                  <a:cubicBezTo>
                    <a:pt x="654" y="298"/>
                    <a:pt x="625" y="231"/>
                    <a:pt x="628" y="183"/>
                  </a:cubicBezTo>
                  <a:cubicBezTo>
                    <a:pt x="631" y="136"/>
                    <a:pt x="613" y="121"/>
                    <a:pt x="616" y="95"/>
                  </a:cubicBezTo>
                  <a:cubicBezTo>
                    <a:pt x="619" y="68"/>
                    <a:pt x="583" y="0"/>
                    <a:pt x="554" y="0"/>
                  </a:cubicBezTo>
                  <a:cubicBezTo>
                    <a:pt x="552" y="0"/>
                    <a:pt x="550" y="0"/>
                    <a:pt x="548" y="0"/>
                  </a:cubicBezTo>
                  <a:cubicBezTo>
                    <a:pt x="543" y="21"/>
                    <a:pt x="542" y="45"/>
                    <a:pt x="542" y="54"/>
                  </a:cubicBezTo>
                  <a:cubicBezTo>
                    <a:pt x="542" y="68"/>
                    <a:pt x="566" y="89"/>
                    <a:pt x="583" y="95"/>
                  </a:cubicBezTo>
                  <a:cubicBezTo>
                    <a:pt x="601" y="101"/>
                    <a:pt x="592" y="130"/>
                    <a:pt x="589" y="157"/>
                  </a:cubicBezTo>
                  <a:cubicBezTo>
                    <a:pt x="586" y="183"/>
                    <a:pt x="539" y="177"/>
                    <a:pt x="530" y="189"/>
                  </a:cubicBezTo>
                  <a:cubicBezTo>
                    <a:pt x="521" y="201"/>
                    <a:pt x="468" y="284"/>
                    <a:pt x="471" y="298"/>
                  </a:cubicBezTo>
                  <a:cubicBezTo>
                    <a:pt x="474" y="313"/>
                    <a:pt x="462" y="358"/>
                    <a:pt x="448" y="363"/>
                  </a:cubicBezTo>
                  <a:cubicBezTo>
                    <a:pt x="433" y="369"/>
                    <a:pt x="436" y="402"/>
                    <a:pt x="436" y="417"/>
                  </a:cubicBezTo>
                  <a:cubicBezTo>
                    <a:pt x="436" y="431"/>
                    <a:pt x="388" y="452"/>
                    <a:pt x="388" y="476"/>
                  </a:cubicBezTo>
                  <a:cubicBezTo>
                    <a:pt x="388" y="499"/>
                    <a:pt x="332" y="596"/>
                    <a:pt x="315" y="629"/>
                  </a:cubicBezTo>
                  <a:cubicBezTo>
                    <a:pt x="297" y="662"/>
                    <a:pt x="279" y="703"/>
                    <a:pt x="273" y="673"/>
                  </a:cubicBezTo>
                  <a:cubicBezTo>
                    <a:pt x="268" y="644"/>
                    <a:pt x="223" y="608"/>
                    <a:pt x="203" y="623"/>
                  </a:cubicBezTo>
                  <a:cubicBezTo>
                    <a:pt x="182" y="638"/>
                    <a:pt x="155" y="629"/>
                    <a:pt x="144" y="632"/>
                  </a:cubicBezTo>
                  <a:cubicBezTo>
                    <a:pt x="132" y="635"/>
                    <a:pt x="29" y="741"/>
                    <a:pt x="29" y="741"/>
                  </a:cubicBezTo>
                  <a:cubicBezTo>
                    <a:pt x="29" y="741"/>
                    <a:pt x="21" y="791"/>
                    <a:pt x="0" y="848"/>
                  </a:cubicBezTo>
                  <a:cubicBezTo>
                    <a:pt x="13" y="856"/>
                    <a:pt x="27" y="883"/>
                    <a:pt x="42" y="904"/>
                  </a:cubicBezTo>
                  <a:cubicBezTo>
                    <a:pt x="62" y="933"/>
                    <a:pt x="102" y="911"/>
                    <a:pt x="118" y="920"/>
                  </a:cubicBezTo>
                  <a:cubicBezTo>
                    <a:pt x="135" y="929"/>
                    <a:pt x="152" y="998"/>
                    <a:pt x="146" y="1017"/>
                  </a:cubicBezTo>
                  <a:cubicBezTo>
                    <a:pt x="141" y="1036"/>
                    <a:pt x="116" y="1083"/>
                    <a:pt x="128" y="1106"/>
                  </a:cubicBezTo>
                  <a:cubicBezTo>
                    <a:pt x="266" y="1106"/>
                    <a:pt x="266" y="1106"/>
                    <a:pt x="266" y="1106"/>
                  </a:cubicBezTo>
                  <a:lnTo>
                    <a:pt x="309" y="1093"/>
                  </a:ln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14" name="Google Shape;1214;p76"/>
            <p:cNvSpPr/>
            <p:nvPr/>
          </p:nvSpPr>
          <p:spPr>
            <a:xfrm>
              <a:off x="11277600" y="8066088"/>
              <a:ext cx="295275" cy="303212"/>
            </a:xfrm>
            <a:custGeom>
              <a:rect b="b" l="l" r="r" t="t"/>
              <a:pathLst>
                <a:path extrusionOk="0" h="634" w="618">
                  <a:moveTo>
                    <a:pt x="585" y="531"/>
                  </a:moveTo>
                  <a:cubicBezTo>
                    <a:pt x="572" y="513"/>
                    <a:pt x="541" y="438"/>
                    <a:pt x="543" y="420"/>
                  </a:cubicBezTo>
                  <a:cubicBezTo>
                    <a:pt x="545" y="403"/>
                    <a:pt x="583" y="349"/>
                    <a:pt x="580" y="323"/>
                  </a:cubicBezTo>
                  <a:cubicBezTo>
                    <a:pt x="578" y="296"/>
                    <a:pt x="618" y="279"/>
                    <a:pt x="618" y="256"/>
                  </a:cubicBezTo>
                  <a:cubicBezTo>
                    <a:pt x="618" y="240"/>
                    <a:pt x="608" y="156"/>
                    <a:pt x="583" y="101"/>
                  </a:cubicBezTo>
                  <a:cubicBezTo>
                    <a:pt x="578" y="102"/>
                    <a:pt x="572" y="99"/>
                    <a:pt x="565" y="92"/>
                  </a:cubicBezTo>
                  <a:cubicBezTo>
                    <a:pt x="547" y="74"/>
                    <a:pt x="474" y="77"/>
                    <a:pt x="447" y="107"/>
                  </a:cubicBezTo>
                  <a:cubicBezTo>
                    <a:pt x="420" y="136"/>
                    <a:pt x="367" y="80"/>
                    <a:pt x="358" y="65"/>
                  </a:cubicBezTo>
                  <a:cubicBezTo>
                    <a:pt x="350" y="51"/>
                    <a:pt x="311" y="18"/>
                    <a:pt x="282" y="39"/>
                  </a:cubicBezTo>
                  <a:cubicBezTo>
                    <a:pt x="252" y="59"/>
                    <a:pt x="243" y="54"/>
                    <a:pt x="246" y="27"/>
                  </a:cubicBezTo>
                  <a:cubicBezTo>
                    <a:pt x="249" y="0"/>
                    <a:pt x="202" y="9"/>
                    <a:pt x="196" y="33"/>
                  </a:cubicBezTo>
                  <a:cubicBezTo>
                    <a:pt x="190" y="56"/>
                    <a:pt x="152" y="77"/>
                    <a:pt x="140" y="59"/>
                  </a:cubicBezTo>
                  <a:cubicBezTo>
                    <a:pt x="128" y="42"/>
                    <a:pt x="102" y="18"/>
                    <a:pt x="90" y="45"/>
                  </a:cubicBezTo>
                  <a:cubicBezTo>
                    <a:pt x="82" y="63"/>
                    <a:pt x="68" y="62"/>
                    <a:pt x="56" y="53"/>
                  </a:cubicBezTo>
                  <a:cubicBezTo>
                    <a:pt x="49" y="86"/>
                    <a:pt x="39" y="123"/>
                    <a:pt x="56" y="132"/>
                  </a:cubicBezTo>
                  <a:cubicBezTo>
                    <a:pt x="76" y="143"/>
                    <a:pt x="78" y="166"/>
                    <a:pt x="74" y="179"/>
                  </a:cubicBezTo>
                  <a:cubicBezTo>
                    <a:pt x="69" y="192"/>
                    <a:pt x="107" y="225"/>
                    <a:pt x="91" y="241"/>
                  </a:cubicBezTo>
                  <a:cubicBezTo>
                    <a:pt x="76" y="256"/>
                    <a:pt x="56" y="225"/>
                    <a:pt x="45" y="248"/>
                  </a:cubicBezTo>
                  <a:cubicBezTo>
                    <a:pt x="34" y="270"/>
                    <a:pt x="67" y="290"/>
                    <a:pt x="54" y="307"/>
                  </a:cubicBezTo>
                  <a:cubicBezTo>
                    <a:pt x="40" y="325"/>
                    <a:pt x="20" y="327"/>
                    <a:pt x="25" y="363"/>
                  </a:cubicBezTo>
                  <a:cubicBezTo>
                    <a:pt x="29" y="398"/>
                    <a:pt x="27" y="422"/>
                    <a:pt x="14" y="434"/>
                  </a:cubicBezTo>
                  <a:cubicBezTo>
                    <a:pt x="0" y="445"/>
                    <a:pt x="16" y="445"/>
                    <a:pt x="47" y="465"/>
                  </a:cubicBezTo>
                  <a:cubicBezTo>
                    <a:pt x="78" y="484"/>
                    <a:pt x="129" y="507"/>
                    <a:pt x="124" y="540"/>
                  </a:cubicBezTo>
                  <a:cubicBezTo>
                    <a:pt x="120" y="570"/>
                    <a:pt x="107" y="577"/>
                    <a:pt x="95" y="633"/>
                  </a:cubicBezTo>
                  <a:cubicBezTo>
                    <a:pt x="155" y="634"/>
                    <a:pt x="263" y="590"/>
                    <a:pt x="389" y="569"/>
                  </a:cubicBezTo>
                  <a:cubicBezTo>
                    <a:pt x="469" y="555"/>
                    <a:pt x="536" y="566"/>
                    <a:pt x="583" y="580"/>
                  </a:cubicBezTo>
                  <a:cubicBezTo>
                    <a:pt x="588" y="561"/>
                    <a:pt x="592" y="540"/>
                    <a:pt x="585" y="531"/>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15" name="Google Shape;1215;p76"/>
            <p:cNvSpPr/>
            <p:nvPr/>
          </p:nvSpPr>
          <p:spPr>
            <a:xfrm>
              <a:off x="11536363" y="8048625"/>
              <a:ext cx="203200" cy="311150"/>
            </a:xfrm>
            <a:custGeom>
              <a:rect b="b" l="l" r="r" t="t"/>
              <a:pathLst>
                <a:path extrusionOk="0" h="647" w="426">
                  <a:moveTo>
                    <a:pt x="363" y="264"/>
                  </a:moveTo>
                  <a:cubicBezTo>
                    <a:pt x="349" y="230"/>
                    <a:pt x="358" y="157"/>
                    <a:pt x="360" y="124"/>
                  </a:cubicBezTo>
                  <a:cubicBezTo>
                    <a:pt x="363" y="91"/>
                    <a:pt x="352" y="73"/>
                    <a:pt x="336" y="64"/>
                  </a:cubicBezTo>
                  <a:cubicBezTo>
                    <a:pt x="328" y="60"/>
                    <a:pt x="321" y="28"/>
                    <a:pt x="316" y="0"/>
                  </a:cubicBezTo>
                  <a:cubicBezTo>
                    <a:pt x="298" y="8"/>
                    <a:pt x="297" y="37"/>
                    <a:pt x="290" y="25"/>
                  </a:cubicBezTo>
                  <a:cubicBezTo>
                    <a:pt x="281" y="10"/>
                    <a:pt x="51" y="1"/>
                    <a:pt x="39" y="19"/>
                  </a:cubicBezTo>
                  <a:cubicBezTo>
                    <a:pt x="27" y="36"/>
                    <a:pt x="59" y="101"/>
                    <a:pt x="56" y="119"/>
                  </a:cubicBezTo>
                  <a:cubicBezTo>
                    <a:pt x="55" y="130"/>
                    <a:pt x="50" y="137"/>
                    <a:pt x="42" y="137"/>
                  </a:cubicBezTo>
                  <a:cubicBezTo>
                    <a:pt x="67" y="192"/>
                    <a:pt x="77" y="276"/>
                    <a:pt x="77" y="292"/>
                  </a:cubicBezTo>
                  <a:cubicBezTo>
                    <a:pt x="77" y="315"/>
                    <a:pt x="37" y="332"/>
                    <a:pt x="39" y="359"/>
                  </a:cubicBezTo>
                  <a:cubicBezTo>
                    <a:pt x="42" y="385"/>
                    <a:pt x="4" y="439"/>
                    <a:pt x="2" y="456"/>
                  </a:cubicBezTo>
                  <a:cubicBezTo>
                    <a:pt x="0" y="474"/>
                    <a:pt x="31" y="549"/>
                    <a:pt x="44" y="567"/>
                  </a:cubicBezTo>
                  <a:cubicBezTo>
                    <a:pt x="51" y="576"/>
                    <a:pt x="47" y="597"/>
                    <a:pt x="42" y="616"/>
                  </a:cubicBezTo>
                  <a:cubicBezTo>
                    <a:pt x="82" y="627"/>
                    <a:pt x="109" y="641"/>
                    <a:pt x="117" y="643"/>
                  </a:cubicBezTo>
                  <a:cubicBezTo>
                    <a:pt x="135" y="647"/>
                    <a:pt x="260" y="590"/>
                    <a:pt x="310" y="565"/>
                  </a:cubicBezTo>
                  <a:cubicBezTo>
                    <a:pt x="350" y="545"/>
                    <a:pt x="395" y="532"/>
                    <a:pt x="426" y="516"/>
                  </a:cubicBezTo>
                  <a:cubicBezTo>
                    <a:pt x="407" y="480"/>
                    <a:pt x="389" y="433"/>
                    <a:pt x="389" y="401"/>
                  </a:cubicBezTo>
                  <a:cubicBezTo>
                    <a:pt x="389" y="350"/>
                    <a:pt x="376" y="297"/>
                    <a:pt x="363" y="264"/>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16" name="Google Shape;1216;p76"/>
            <p:cNvSpPr/>
            <p:nvPr/>
          </p:nvSpPr>
          <p:spPr>
            <a:xfrm>
              <a:off x="10966450" y="7972425"/>
              <a:ext cx="361950" cy="273050"/>
            </a:xfrm>
            <a:custGeom>
              <a:rect b="b" l="l" r="r" t="t"/>
              <a:pathLst>
                <a:path extrusionOk="0" h="572" w="757">
                  <a:moveTo>
                    <a:pt x="252" y="303"/>
                  </a:moveTo>
                  <a:cubicBezTo>
                    <a:pt x="254" y="279"/>
                    <a:pt x="274" y="287"/>
                    <a:pt x="299" y="292"/>
                  </a:cubicBezTo>
                  <a:cubicBezTo>
                    <a:pt x="323" y="296"/>
                    <a:pt x="352" y="276"/>
                    <a:pt x="374" y="276"/>
                  </a:cubicBezTo>
                  <a:cubicBezTo>
                    <a:pt x="396" y="276"/>
                    <a:pt x="453" y="354"/>
                    <a:pt x="453" y="376"/>
                  </a:cubicBezTo>
                  <a:cubicBezTo>
                    <a:pt x="453" y="398"/>
                    <a:pt x="456" y="418"/>
                    <a:pt x="467" y="436"/>
                  </a:cubicBezTo>
                  <a:cubicBezTo>
                    <a:pt x="468" y="438"/>
                    <a:pt x="469" y="440"/>
                    <a:pt x="470" y="443"/>
                  </a:cubicBezTo>
                  <a:cubicBezTo>
                    <a:pt x="506" y="435"/>
                    <a:pt x="535" y="430"/>
                    <a:pt x="542" y="430"/>
                  </a:cubicBezTo>
                  <a:cubicBezTo>
                    <a:pt x="553" y="430"/>
                    <a:pt x="575" y="482"/>
                    <a:pt x="570" y="515"/>
                  </a:cubicBezTo>
                  <a:cubicBezTo>
                    <a:pt x="566" y="548"/>
                    <a:pt x="603" y="572"/>
                    <a:pt x="618" y="550"/>
                  </a:cubicBezTo>
                  <a:cubicBezTo>
                    <a:pt x="633" y="528"/>
                    <a:pt x="653" y="500"/>
                    <a:pt x="657" y="519"/>
                  </a:cubicBezTo>
                  <a:cubicBezTo>
                    <a:pt x="659" y="525"/>
                    <a:pt x="667" y="530"/>
                    <a:pt x="677" y="534"/>
                  </a:cubicBezTo>
                  <a:cubicBezTo>
                    <a:pt x="683" y="521"/>
                    <a:pt x="695" y="516"/>
                    <a:pt x="704" y="504"/>
                  </a:cubicBezTo>
                  <a:cubicBezTo>
                    <a:pt x="717" y="487"/>
                    <a:pt x="684" y="467"/>
                    <a:pt x="695" y="445"/>
                  </a:cubicBezTo>
                  <a:cubicBezTo>
                    <a:pt x="706" y="422"/>
                    <a:pt x="726" y="453"/>
                    <a:pt x="741" y="438"/>
                  </a:cubicBezTo>
                  <a:cubicBezTo>
                    <a:pt x="757" y="422"/>
                    <a:pt x="719" y="389"/>
                    <a:pt x="724" y="376"/>
                  </a:cubicBezTo>
                  <a:cubicBezTo>
                    <a:pt x="728" y="363"/>
                    <a:pt x="726" y="340"/>
                    <a:pt x="706" y="329"/>
                  </a:cubicBezTo>
                  <a:cubicBezTo>
                    <a:pt x="689" y="320"/>
                    <a:pt x="699" y="283"/>
                    <a:pt x="706" y="250"/>
                  </a:cubicBezTo>
                  <a:cubicBezTo>
                    <a:pt x="701" y="246"/>
                    <a:pt x="696" y="241"/>
                    <a:pt x="693" y="236"/>
                  </a:cubicBezTo>
                  <a:cubicBezTo>
                    <a:pt x="681" y="218"/>
                    <a:pt x="690" y="180"/>
                    <a:pt x="669" y="180"/>
                  </a:cubicBezTo>
                  <a:cubicBezTo>
                    <a:pt x="648" y="180"/>
                    <a:pt x="651" y="150"/>
                    <a:pt x="669" y="144"/>
                  </a:cubicBezTo>
                  <a:cubicBezTo>
                    <a:pt x="687" y="138"/>
                    <a:pt x="634" y="118"/>
                    <a:pt x="634" y="97"/>
                  </a:cubicBezTo>
                  <a:cubicBezTo>
                    <a:pt x="634" y="76"/>
                    <a:pt x="607" y="26"/>
                    <a:pt x="595" y="23"/>
                  </a:cubicBezTo>
                  <a:cubicBezTo>
                    <a:pt x="583" y="20"/>
                    <a:pt x="542" y="73"/>
                    <a:pt x="524" y="73"/>
                  </a:cubicBezTo>
                  <a:cubicBezTo>
                    <a:pt x="507" y="73"/>
                    <a:pt x="468" y="38"/>
                    <a:pt x="456" y="68"/>
                  </a:cubicBezTo>
                  <a:cubicBezTo>
                    <a:pt x="445" y="97"/>
                    <a:pt x="418" y="53"/>
                    <a:pt x="400" y="76"/>
                  </a:cubicBezTo>
                  <a:cubicBezTo>
                    <a:pt x="383" y="100"/>
                    <a:pt x="371" y="50"/>
                    <a:pt x="371" y="50"/>
                  </a:cubicBezTo>
                  <a:cubicBezTo>
                    <a:pt x="371" y="50"/>
                    <a:pt x="371" y="43"/>
                    <a:pt x="371" y="33"/>
                  </a:cubicBezTo>
                  <a:cubicBezTo>
                    <a:pt x="368" y="35"/>
                    <a:pt x="364" y="36"/>
                    <a:pt x="360" y="37"/>
                  </a:cubicBezTo>
                  <a:cubicBezTo>
                    <a:pt x="310" y="55"/>
                    <a:pt x="219" y="44"/>
                    <a:pt x="214" y="28"/>
                  </a:cubicBezTo>
                  <a:cubicBezTo>
                    <a:pt x="210" y="13"/>
                    <a:pt x="144" y="0"/>
                    <a:pt x="144" y="0"/>
                  </a:cubicBezTo>
                  <a:cubicBezTo>
                    <a:pt x="144" y="0"/>
                    <a:pt x="146" y="37"/>
                    <a:pt x="121" y="46"/>
                  </a:cubicBezTo>
                  <a:cubicBezTo>
                    <a:pt x="97" y="55"/>
                    <a:pt x="128" y="84"/>
                    <a:pt x="128" y="93"/>
                  </a:cubicBezTo>
                  <a:cubicBezTo>
                    <a:pt x="128" y="101"/>
                    <a:pt x="108" y="115"/>
                    <a:pt x="93" y="108"/>
                  </a:cubicBezTo>
                  <a:cubicBezTo>
                    <a:pt x="77" y="101"/>
                    <a:pt x="33" y="141"/>
                    <a:pt x="11" y="157"/>
                  </a:cubicBezTo>
                  <a:cubicBezTo>
                    <a:pt x="8" y="159"/>
                    <a:pt x="4" y="162"/>
                    <a:pt x="0" y="167"/>
                  </a:cubicBezTo>
                  <a:cubicBezTo>
                    <a:pt x="34" y="195"/>
                    <a:pt x="31" y="226"/>
                    <a:pt x="71" y="255"/>
                  </a:cubicBezTo>
                  <a:cubicBezTo>
                    <a:pt x="108" y="282"/>
                    <a:pt x="155" y="319"/>
                    <a:pt x="184" y="378"/>
                  </a:cubicBezTo>
                  <a:cubicBezTo>
                    <a:pt x="212" y="353"/>
                    <a:pt x="251" y="319"/>
                    <a:pt x="252" y="303"/>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17" name="Google Shape;1217;p76"/>
            <p:cNvSpPr/>
            <p:nvPr/>
          </p:nvSpPr>
          <p:spPr>
            <a:xfrm>
              <a:off x="11137900" y="8178800"/>
              <a:ext cx="201613" cy="190500"/>
            </a:xfrm>
            <a:custGeom>
              <a:rect b="b" l="l" r="r" t="t"/>
              <a:pathLst>
                <a:path extrusionOk="0" h="400" w="421">
                  <a:moveTo>
                    <a:pt x="339" y="232"/>
                  </a:moveTo>
                  <a:cubicBezTo>
                    <a:pt x="308" y="212"/>
                    <a:pt x="292" y="212"/>
                    <a:pt x="306" y="201"/>
                  </a:cubicBezTo>
                  <a:cubicBezTo>
                    <a:pt x="319" y="189"/>
                    <a:pt x="321" y="165"/>
                    <a:pt x="317" y="130"/>
                  </a:cubicBezTo>
                  <a:cubicBezTo>
                    <a:pt x="315" y="118"/>
                    <a:pt x="317" y="111"/>
                    <a:pt x="319" y="104"/>
                  </a:cubicBezTo>
                  <a:cubicBezTo>
                    <a:pt x="309" y="100"/>
                    <a:pt x="301" y="95"/>
                    <a:pt x="299" y="89"/>
                  </a:cubicBezTo>
                  <a:cubicBezTo>
                    <a:pt x="295" y="70"/>
                    <a:pt x="275" y="98"/>
                    <a:pt x="260" y="120"/>
                  </a:cubicBezTo>
                  <a:cubicBezTo>
                    <a:pt x="245" y="142"/>
                    <a:pt x="208" y="118"/>
                    <a:pt x="212" y="85"/>
                  </a:cubicBezTo>
                  <a:cubicBezTo>
                    <a:pt x="217" y="52"/>
                    <a:pt x="195" y="0"/>
                    <a:pt x="184" y="0"/>
                  </a:cubicBezTo>
                  <a:cubicBezTo>
                    <a:pt x="177" y="0"/>
                    <a:pt x="148" y="5"/>
                    <a:pt x="112" y="13"/>
                  </a:cubicBezTo>
                  <a:cubicBezTo>
                    <a:pt x="117" y="28"/>
                    <a:pt x="106" y="46"/>
                    <a:pt x="102" y="63"/>
                  </a:cubicBezTo>
                  <a:cubicBezTo>
                    <a:pt x="98" y="83"/>
                    <a:pt x="45" y="112"/>
                    <a:pt x="22" y="130"/>
                  </a:cubicBezTo>
                  <a:cubicBezTo>
                    <a:pt x="16" y="135"/>
                    <a:pt x="8" y="147"/>
                    <a:pt x="0" y="163"/>
                  </a:cubicBezTo>
                  <a:cubicBezTo>
                    <a:pt x="41" y="190"/>
                    <a:pt x="90" y="220"/>
                    <a:pt x="129" y="250"/>
                  </a:cubicBezTo>
                  <a:cubicBezTo>
                    <a:pt x="202" y="305"/>
                    <a:pt x="311" y="377"/>
                    <a:pt x="363" y="396"/>
                  </a:cubicBezTo>
                  <a:cubicBezTo>
                    <a:pt x="369" y="399"/>
                    <a:pt x="378" y="400"/>
                    <a:pt x="387" y="400"/>
                  </a:cubicBezTo>
                  <a:cubicBezTo>
                    <a:pt x="399" y="344"/>
                    <a:pt x="412" y="337"/>
                    <a:pt x="416" y="307"/>
                  </a:cubicBezTo>
                  <a:cubicBezTo>
                    <a:pt x="421" y="274"/>
                    <a:pt x="370" y="251"/>
                    <a:pt x="339" y="232"/>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18" name="Google Shape;1218;p76"/>
            <p:cNvSpPr/>
            <p:nvPr/>
          </p:nvSpPr>
          <p:spPr>
            <a:xfrm>
              <a:off x="11053763" y="8104188"/>
              <a:ext cx="141288" cy="152400"/>
            </a:xfrm>
            <a:custGeom>
              <a:rect b="b" l="l" r="r" t="t"/>
              <a:pathLst>
                <a:path extrusionOk="0" h="317" w="294">
                  <a:moveTo>
                    <a:pt x="276" y="217"/>
                  </a:moveTo>
                  <a:cubicBezTo>
                    <a:pt x="281" y="197"/>
                    <a:pt x="294" y="177"/>
                    <a:pt x="283" y="160"/>
                  </a:cubicBezTo>
                  <a:cubicBezTo>
                    <a:pt x="272" y="142"/>
                    <a:pt x="269" y="122"/>
                    <a:pt x="269" y="100"/>
                  </a:cubicBezTo>
                  <a:cubicBezTo>
                    <a:pt x="269" y="78"/>
                    <a:pt x="212" y="0"/>
                    <a:pt x="190" y="0"/>
                  </a:cubicBezTo>
                  <a:cubicBezTo>
                    <a:pt x="168" y="0"/>
                    <a:pt x="139" y="20"/>
                    <a:pt x="115" y="16"/>
                  </a:cubicBezTo>
                  <a:cubicBezTo>
                    <a:pt x="90" y="11"/>
                    <a:pt x="70" y="3"/>
                    <a:pt x="68" y="27"/>
                  </a:cubicBezTo>
                  <a:cubicBezTo>
                    <a:pt x="67" y="43"/>
                    <a:pt x="28" y="77"/>
                    <a:pt x="0" y="102"/>
                  </a:cubicBezTo>
                  <a:cubicBezTo>
                    <a:pt x="5" y="113"/>
                    <a:pt x="10" y="125"/>
                    <a:pt x="14" y="138"/>
                  </a:cubicBezTo>
                  <a:cubicBezTo>
                    <a:pt x="38" y="219"/>
                    <a:pt x="60" y="236"/>
                    <a:pt x="94" y="264"/>
                  </a:cubicBezTo>
                  <a:cubicBezTo>
                    <a:pt x="109" y="276"/>
                    <a:pt x="139" y="295"/>
                    <a:pt x="174" y="317"/>
                  </a:cubicBezTo>
                  <a:cubicBezTo>
                    <a:pt x="182" y="301"/>
                    <a:pt x="190" y="289"/>
                    <a:pt x="196" y="284"/>
                  </a:cubicBezTo>
                  <a:cubicBezTo>
                    <a:pt x="219" y="266"/>
                    <a:pt x="272" y="237"/>
                    <a:pt x="276" y="217"/>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19" name="Google Shape;1219;p76"/>
            <p:cNvSpPr/>
            <p:nvPr/>
          </p:nvSpPr>
          <p:spPr>
            <a:xfrm>
              <a:off x="10874375" y="7218363"/>
              <a:ext cx="403225" cy="325437"/>
            </a:xfrm>
            <a:custGeom>
              <a:rect b="b" l="l" r="r" t="t"/>
              <a:pathLst>
                <a:path extrusionOk="0" h="680" w="840">
                  <a:moveTo>
                    <a:pt x="393" y="524"/>
                  </a:moveTo>
                  <a:cubicBezTo>
                    <a:pt x="393" y="501"/>
                    <a:pt x="498" y="472"/>
                    <a:pt x="498" y="449"/>
                  </a:cubicBezTo>
                  <a:cubicBezTo>
                    <a:pt x="498" y="426"/>
                    <a:pt x="498" y="182"/>
                    <a:pt x="498" y="182"/>
                  </a:cubicBezTo>
                  <a:cubicBezTo>
                    <a:pt x="498" y="182"/>
                    <a:pt x="823" y="189"/>
                    <a:pt x="833" y="182"/>
                  </a:cubicBezTo>
                  <a:cubicBezTo>
                    <a:pt x="838" y="179"/>
                    <a:pt x="837" y="108"/>
                    <a:pt x="835" y="39"/>
                  </a:cubicBezTo>
                  <a:cubicBezTo>
                    <a:pt x="823" y="18"/>
                    <a:pt x="840" y="0"/>
                    <a:pt x="763" y="0"/>
                  </a:cubicBezTo>
                  <a:cubicBezTo>
                    <a:pt x="700" y="0"/>
                    <a:pt x="516" y="0"/>
                    <a:pt x="392" y="0"/>
                  </a:cubicBezTo>
                  <a:cubicBezTo>
                    <a:pt x="364" y="27"/>
                    <a:pt x="348" y="63"/>
                    <a:pt x="338" y="92"/>
                  </a:cubicBezTo>
                  <a:cubicBezTo>
                    <a:pt x="320" y="139"/>
                    <a:pt x="209" y="209"/>
                    <a:pt x="205" y="275"/>
                  </a:cubicBezTo>
                  <a:cubicBezTo>
                    <a:pt x="200" y="341"/>
                    <a:pt x="97" y="445"/>
                    <a:pt x="29" y="586"/>
                  </a:cubicBezTo>
                  <a:cubicBezTo>
                    <a:pt x="10" y="625"/>
                    <a:pt x="2" y="656"/>
                    <a:pt x="0" y="680"/>
                  </a:cubicBezTo>
                  <a:cubicBezTo>
                    <a:pt x="393" y="680"/>
                    <a:pt x="393" y="680"/>
                    <a:pt x="393" y="680"/>
                  </a:cubicBezTo>
                  <a:cubicBezTo>
                    <a:pt x="393" y="680"/>
                    <a:pt x="393" y="547"/>
                    <a:pt x="393" y="524"/>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20" name="Google Shape;1220;p76"/>
            <p:cNvSpPr/>
            <p:nvPr/>
          </p:nvSpPr>
          <p:spPr>
            <a:xfrm>
              <a:off x="10872788" y="7237413"/>
              <a:ext cx="579438" cy="635000"/>
            </a:xfrm>
            <a:custGeom>
              <a:rect b="b" l="l" r="r" t="t"/>
              <a:pathLst>
                <a:path extrusionOk="0" h="1328" w="1213">
                  <a:moveTo>
                    <a:pt x="96" y="1147"/>
                  </a:moveTo>
                  <a:cubicBezTo>
                    <a:pt x="131" y="1155"/>
                    <a:pt x="187" y="1147"/>
                    <a:pt x="187" y="1147"/>
                  </a:cubicBezTo>
                  <a:cubicBezTo>
                    <a:pt x="187" y="1147"/>
                    <a:pt x="236" y="1126"/>
                    <a:pt x="264" y="1140"/>
                  </a:cubicBezTo>
                  <a:cubicBezTo>
                    <a:pt x="292" y="1155"/>
                    <a:pt x="320" y="1190"/>
                    <a:pt x="320" y="1190"/>
                  </a:cubicBezTo>
                  <a:cubicBezTo>
                    <a:pt x="355" y="1190"/>
                    <a:pt x="355" y="1190"/>
                    <a:pt x="355" y="1190"/>
                  </a:cubicBezTo>
                  <a:cubicBezTo>
                    <a:pt x="355" y="1190"/>
                    <a:pt x="383" y="1267"/>
                    <a:pt x="425" y="1281"/>
                  </a:cubicBezTo>
                  <a:cubicBezTo>
                    <a:pt x="450" y="1289"/>
                    <a:pt x="464" y="1311"/>
                    <a:pt x="473" y="1328"/>
                  </a:cubicBezTo>
                  <a:cubicBezTo>
                    <a:pt x="503" y="1327"/>
                    <a:pt x="526" y="1317"/>
                    <a:pt x="526" y="1296"/>
                  </a:cubicBezTo>
                  <a:cubicBezTo>
                    <a:pt x="526" y="1269"/>
                    <a:pt x="539" y="1233"/>
                    <a:pt x="584" y="1273"/>
                  </a:cubicBezTo>
                  <a:cubicBezTo>
                    <a:pt x="629" y="1314"/>
                    <a:pt x="629" y="1278"/>
                    <a:pt x="638" y="1264"/>
                  </a:cubicBezTo>
                  <a:cubicBezTo>
                    <a:pt x="647" y="1251"/>
                    <a:pt x="678" y="1269"/>
                    <a:pt x="705" y="1269"/>
                  </a:cubicBezTo>
                  <a:cubicBezTo>
                    <a:pt x="732" y="1269"/>
                    <a:pt x="768" y="1251"/>
                    <a:pt x="768" y="1251"/>
                  </a:cubicBezTo>
                  <a:cubicBezTo>
                    <a:pt x="768" y="1251"/>
                    <a:pt x="1139" y="1255"/>
                    <a:pt x="1157" y="1247"/>
                  </a:cubicBezTo>
                  <a:cubicBezTo>
                    <a:pt x="1175" y="1238"/>
                    <a:pt x="1171" y="1161"/>
                    <a:pt x="1171" y="1161"/>
                  </a:cubicBezTo>
                  <a:cubicBezTo>
                    <a:pt x="1139" y="1130"/>
                    <a:pt x="1139" y="1130"/>
                    <a:pt x="1139" y="1130"/>
                  </a:cubicBezTo>
                  <a:cubicBezTo>
                    <a:pt x="1045" y="248"/>
                    <a:pt x="1045" y="248"/>
                    <a:pt x="1045" y="248"/>
                  </a:cubicBezTo>
                  <a:cubicBezTo>
                    <a:pt x="1213" y="248"/>
                    <a:pt x="1213" y="248"/>
                    <a:pt x="1213" y="248"/>
                  </a:cubicBezTo>
                  <a:cubicBezTo>
                    <a:pt x="1034" y="129"/>
                    <a:pt x="880" y="29"/>
                    <a:pt x="861" y="18"/>
                  </a:cubicBezTo>
                  <a:cubicBezTo>
                    <a:pt x="850" y="11"/>
                    <a:pt x="844" y="5"/>
                    <a:pt x="841" y="0"/>
                  </a:cubicBezTo>
                  <a:cubicBezTo>
                    <a:pt x="843" y="69"/>
                    <a:pt x="844" y="140"/>
                    <a:pt x="839" y="143"/>
                  </a:cubicBezTo>
                  <a:cubicBezTo>
                    <a:pt x="829" y="150"/>
                    <a:pt x="504" y="143"/>
                    <a:pt x="504" y="143"/>
                  </a:cubicBezTo>
                  <a:cubicBezTo>
                    <a:pt x="504" y="143"/>
                    <a:pt x="504" y="387"/>
                    <a:pt x="504" y="410"/>
                  </a:cubicBezTo>
                  <a:cubicBezTo>
                    <a:pt x="504" y="433"/>
                    <a:pt x="399" y="462"/>
                    <a:pt x="399" y="485"/>
                  </a:cubicBezTo>
                  <a:cubicBezTo>
                    <a:pt x="399" y="508"/>
                    <a:pt x="399" y="641"/>
                    <a:pt x="399" y="641"/>
                  </a:cubicBezTo>
                  <a:cubicBezTo>
                    <a:pt x="6" y="641"/>
                    <a:pt x="6" y="641"/>
                    <a:pt x="6" y="641"/>
                  </a:cubicBezTo>
                  <a:cubicBezTo>
                    <a:pt x="0" y="706"/>
                    <a:pt x="39" y="728"/>
                    <a:pt x="62" y="754"/>
                  </a:cubicBezTo>
                  <a:cubicBezTo>
                    <a:pt x="93" y="789"/>
                    <a:pt x="38" y="851"/>
                    <a:pt x="84" y="915"/>
                  </a:cubicBezTo>
                  <a:cubicBezTo>
                    <a:pt x="129" y="978"/>
                    <a:pt x="73" y="1076"/>
                    <a:pt x="51" y="1111"/>
                  </a:cubicBezTo>
                  <a:cubicBezTo>
                    <a:pt x="39" y="1130"/>
                    <a:pt x="38" y="1164"/>
                    <a:pt x="34" y="1198"/>
                  </a:cubicBezTo>
                  <a:cubicBezTo>
                    <a:pt x="36" y="1198"/>
                    <a:pt x="38" y="1197"/>
                    <a:pt x="39" y="1197"/>
                  </a:cubicBezTo>
                  <a:cubicBezTo>
                    <a:pt x="68" y="1190"/>
                    <a:pt x="61" y="1140"/>
                    <a:pt x="96" y="1147"/>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21" name="Google Shape;1221;p76"/>
            <p:cNvSpPr/>
            <p:nvPr/>
          </p:nvSpPr>
          <p:spPr>
            <a:xfrm>
              <a:off x="11098213" y="7356475"/>
              <a:ext cx="798513" cy="746125"/>
            </a:xfrm>
            <a:custGeom>
              <a:rect b="b" l="l" r="r" t="t"/>
              <a:pathLst>
                <a:path extrusionOk="0" h="1561" w="1669">
                  <a:moveTo>
                    <a:pt x="1581" y="647"/>
                  </a:moveTo>
                  <a:cubicBezTo>
                    <a:pt x="1581" y="647"/>
                    <a:pt x="1581" y="570"/>
                    <a:pt x="1531" y="542"/>
                  </a:cubicBezTo>
                  <a:cubicBezTo>
                    <a:pt x="1482" y="514"/>
                    <a:pt x="1419" y="507"/>
                    <a:pt x="1419" y="507"/>
                  </a:cubicBezTo>
                  <a:cubicBezTo>
                    <a:pt x="1419" y="507"/>
                    <a:pt x="1384" y="443"/>
                    <a:pt x="1356" y="415"/>
                  </a:cubicBezTo>
                  <a:cubicBezTo>
                    <a:pt x="1339" y="398"/>
                    <a:pt x="1011" y="179"/>
                    <a:pt x="740" y="0"/>
                  </a:cubicBezTo>
                  <a:cubicBezTo>
                    <a:pt x="572" y="0"/>
                    <a:pt x="572" y="0"/>
                    <a:pt x="572" y="0"/>
                  </a:cubicBezTo>
                  <a:cubicBezTo>
                    <a:pt x="666" y="882"/>
                    <a:pt x="666" y="882"/>
                    <a:pt x="666" y="882"/>
                  </a:cubicBezTo>
                  <a:cubicBezTo>
                    <a:pt x="698" y="913"/>
                    <a:pt x="698" y="913"/>
                    <a:pt x="698" y="913"/>
                  </a:cubicBezTo>
                  <a:cubicBezTo>
                    <a:pt x="698" y="913"/>
                    <a:pt x="702" y="990"/>
                    <a:pt x="684" y="999"/>
                  </a:cubicBezTo>
                  <a:cubicBezTo>
                    <a:pt x="666" y="1007"/>
                    <a:pt x="295" y="1003"/>
                    <a:pt x="295" y="1003"/>
                  </a:cubicBezTo>
                  <a:cubicBezTo>
                    <a:pt x="295" y="1003"/>
                    <a:pt x="259" y="1021"/>
                    <a:pt x="232" y="1021"/>
                  </a:cubicBezTo>
                  <a:cubicBezTo>
                    <a:pt x="205" y="1021"/>
                    <a:pt x="174" y="1003"/>
                    <a:pt x="165" y="1016"/>
                  </a:cubicBezTo>
                  <a:cubicBezTo>
                    <a:pt x="156" y="1030"/>
                    <a:pt x="156" y="1066"/>
                    <a:pt x="111" y="1025"/>
                  </a:cubicBezTo>
                  <a:cubicBezTo>
                    <a:pt x="66" y="985"/>
                    <a:pt x="53" y="1021"/>
                    <a:pt x="53" y="1048"/>
                  </a:cubicBezTo>
                  <a:cubicBezTo>
                    <a:pt x="53" y="1069"/>
                    <a:pt x="30" y="1079"/>
                    <a:pt x="0" y="1080"/>
                  </a:cubicBezTo>
                  <a:cubicBezTo>
                    <a:pt x="6" y="1093"/>
                    <a:pt x="9" y="1103"/>
                    <a:pt x="9" y="1103"/>
                  </a:cubicBezTo>
                  <a:cubicBezTo>
                    <a:pt x="27" y="1130"/>
                    <a:pt x="27" y="1130"/>
                    <a:pt x="27" y="1130"/>
                  </a:cubicBezTo>
                  <a:cubicBezTo>
                    <a:pt x="27" y="1130"/>
                    <a:pt x="24" y="1174"/>
                    <a:pt x="42" y="1192"/>
                  </a:cubicBezTo>
                  <a:cubicBezTo>
                    <a:pt x="59" y="1210"/>
                    <a:pt x="92" y="1242"/>
                    <a:pt x="95" y="1257"/>
                  </a:cubicBezTo>
                  <a:cubicBezTo>
                    <a:pt x="98" y="1272"/>
                    <a:pt x="95" y="1337"/>
                    <a:pt x="95" y="1337"/>
                  </a:cubicBezTo>
                  <a:cubicBezTo>
                    <a:pt x="95" y="1337"/>
                    <a:pt x="107" y="1387"/>
                    <a:pt x="124" y="1363"/>
                  </a:cubicBezTo>
                  <a:cubicBezTo>
                    <a:pt x="142" y="1340"/>
                    <a:pt x="169" y="1384"/>
                    <a:pt x="180" y="1355"/>
                  </a:cubicBezTo>
                  <a:cubicBezTo>
                    <a:pt x="192" y="1325"/>
                    <a:pt x="231" y="1360"/>
                    <a:pt x="248" y="1360"/>
                  </a:cubicBezTo>
                  <a:cubicBezTo>
                    <a:pt x="266" y="1360"/>
                    <a:pt x="307" y="1307"/>
                    <a:pt x="319" y="1310"/>
                  </a:cubicBezTo>
                  <a:cubicBezTo>
                    <a:pt x="331" y="1313"/>
                    <a:pt x="358" y="1363"/>
                    <a:pt x="358" y="1384"/>
                  </a:cubicBezTo>
                  <a:cubicBezTo>
                    <a:pt x="358" y="1405"/>
                    <a:pt x="411" y="1425"/>
                    <a:pt x="393" y="1431"/>
                  </a:cubicBezTo>
                  <a:cubicBezTo>
                    <a:pt x="375" y="1437"/>
                    <a:pt x="372" y="1467"/>
                    <a:pt x="393" y="1467"/>
                  </a:cubicBezTo>
                  <a:cubicBezTo>
                    <a:pt x="414" y="1467"/>
                    <a:pt x="405" y="1505"/>
                    <a:pt x="417" y="1523"/>
                  </a:cubicBezTo>
                  <a:cubicBezTo>
                    <a:pt x="428" y="1540"/>
                    <a:pt x="452" y="1555"/>
                    <a:pt x="464" y="1529"/>
                  </a:cubicBezTo>
                  <a:cubicBezTo>
                    <a:pt x="476" y="1502"/>
                    <a:pt x="502" y="1526"/>
                    <a:pt x="514" y="1543"/>
                  </a:cubicBezTo>
                  <a:cubicBezTo>
                    <a:pt x="526" y="1561"/>
                    <a:pt x="564" y="1540"/>
                    <a:pt x="570" y="1517"/>
                  </a:cubicBezTo>
                  <a:cubicBezTo>
                    <a:pt x="576" y="1493"/>
                    <a:pt x="623" y="1484"/>
                    <a:pt x="620" y="1511"/>
                  </a:cubicBezTo>
                  <a:cubicBezTo>
                    <a:pt x="617" y="1538"/>
                    <a:pt x="626" y="1543"/>
                    <a:pt x="656" y="1523"/>
                  </a:cubicBezTo>
                  <a:cubicBezTo>
                    <a:pt x="665" y="1516"/>
                    <a:pt x="674" y="1516"/>
                    <a:pt x="684" y="1517"/>
                  </a:cubicBezTo>
                  <a:cubicBezTo>
                    <a:pt x="694" y="1483"/>
                    <a:pt x="706" y="1451"/>
                    <a:pt x="712" y="1440"/>
                  </a:cubicBezTo>
                  <a:cubicBezTo>
                    <a:pt x="721" y="1422"/>
                    <a:pt x="691" y="1381"/>
                    <a:pt x="706" y="1375"/>
                  </a:cubicBezTo>
                  <a:cubicBezTo>
                    <a:pt x="721" y="1369"/>
                    <a:pt x="771" y="1381"/>
                    <a:pt x="785" y="1340"/>
                  </a:cubicBezTo>
                  <a:cubicBezTo>
                    <a:pt x="800" y="1298"/>
                    <a:pt x="818" y="1278"/>
                    <a:pt x="818" y="1278"/>
                  </a:cubicBezTo>
                  <a:cubicBezTo>
                    <a:pt x="818" y="1278"/>
                    <a:pt x="824" y="1189"/>
                    <a:pt x="850" y="1204"/>
                  </a:cubicBezTo>
                  <a:cubicBezTo>
                    <a:pt x="877" y="1219"/>
                    <a:pt x="909" y="1242"/>
                    <a:pt x="912" y="1207"/>
                  </a:cubicBezTo>
                  <a:cubicBezTo>
                    <a:pt x="915" y="1171"/>
                    <a:pt x="948" y="1192"/>
                    <a:pt x="957" y="1160"/>
                  </a:cubicBezTo>
                  <a:cubicBezTo>
                    <a:pt x="966" y="1127"/>
                    <a:pt x="983" y="1130"/>
                    <a:pt x="1004" y="1136"/>
                  </a:cubicBezTo>
                  <a:cubicBezTo>
                    <a:pt x="1025" y="1142"/>
                    <a:pt x="1042" y="1133"/>
                    <a:pt x="1042" y="1115"/>
                  </a:cubicBezTo>
                  <a:cubicBezTo>
                    <a:pt x="1042" y="1098"/>
                    <a:pt x="1089" y="1107"/>
                    <a:pt x="1128" y="1080"/>
                  </a:cubicBezTo>
                  <a:cubicBezTo>
                    <a:pt x="1166" y="1053"/>
                    <a:pt x="1187" y="1033"/>
                    <a:pt x="1202" y="1048"/>
                  </a:cubicBezTo>
                  <a:cubicBezTo>
                    <a:pt x="1216" y="1062"/>
                    <a:pt x="1314" y="1059"/>
                    <a:pt x="1329" y="1053"/>
                  </a:cubicBezTo>
                  <a:cubicBezTo>
                    <a:pt x="1343" y="1048"/>
                    <a:pt x="1373" y="1021"/>
                    <a:pt x="1408" y="1027"/>
                  </a:cubicBezTo>
                  <a:cubicBezTo>
                    <a:pt x="1444" y="1033"/>
                    <a:pt x="1529" y="1012"/>
                    <a:pt x="1565" y="1012"/>
                  </a:cubicBezTo>
                  <a:cubicBezTo>
                    <a:pt x="1600" y="1012"/>
                    <a:pt x="1615" y="980"/>
                    <a:pt x="1627" y="968"/>
                  </a:cubicBezTo>
                  <a:cubicBezTo>
                    <a:pt x="1638" y="956"/>
                    <a:pt x="1647" y="903"/>
                    <a:pt x="1659" y="894"/>
                  </a:cubicBezTo>
                  <a:cubicBezTo>
                    <a:pt x="1669" y="887"/>
                    <a:pt x="1667" y="702"/>
                    <a:pt x="1666" y="629"/>
                  </a:cubicBezTo>
                  <a:cubicBezTo>
                    <a:pt x="1630" y="636"/>
                    <a:pt x="1581" y="647"/>
                    <a:pt x="1581" y="647"/>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22" name="Google Shape;1222;p76"/>
            <p:cNvSpPr/>
            <p:nvPr/>
          </p:nvSpPr>
          <p:spPr>
            <a:xfrm>
              <a:off x="11425238" y="7850188"/>
              <a:ext cx="393700" cy="280987"/>
            </a:xfrm>
            <a:custGeom>
              <a:rect b="b" l="l" r="r" t="t"/>
              <a:pathLst>
                <a:path extrusionOk="0" h="587" w="822">
                  <a:moveTo>
                    <a:pt x="816" y="329"/>
                  </a:moveTo>
                  <a:cubicBezTo>
                    <a:pt x="801" y="315"/>
                    <a:pt x="780" y="311"/>
                    <a:pt x="775" y="311"/>
                  </a:cubicBezTo>
                  <a:cubicBezTo>
                    <a:pt x="766" y="311"/>
                    <a:pt x="773" y="263"/>
                    <a:pt x="769" y="256"/>
                  </a:cubicBezTo>
                  <a:cubicBezTo>
                    <a:pt x="764" y="249"/>
                    <a:pt x="735" y="269"/>
                    <a:pt x="718" y="263"/>
                  </a:cubicBezTo>
                  <a:cubicBezTo>
                    <a:pt x="700" y="256"/>
                    <a:pt x="693" y="227"/>
                    <a:pt x="678" y="227"/>
                  </a:cubicBezTo>
                  <a:cubicBezTo>
                    <a:pt x="662" y="227"/>
                    <a:pt x="660" y="209"/>
                    <a:pt x="660" y="189"/>
                  </a:cubicBezTo>
                  <a:cubicBezTo>
                    <a:pt x="660" y="169"/>
                    <a:pt x="631" y="150"/>
                    <a:pt x="614" y="136"/>
                  </a:cubicBezTo>
                  <a:cubicBezTo>
                    <a:pt x="596" y="123"/>
                    <a:pt x="591" y="85"/>
                    <a:pt x="580" y="79"/>
                  </a:cubicBezTo>
                  <a:cubicBezTo>
                    <a:pt x="574" y="75"/>
                    <a:pt x="576" y="48"/>
                    <a:pt x="580" y="25"/>
                  </a:cubicBezTo>
                  <a:cubicBezTo>
                    <a:pt x="552" y="25"/>
                    <a:pt x="525" y="22"/>
                    <a:pt x="518" y="15"/>
                  </a:cubicBezTo>
                  <a:cubicBezTo>
                    <a:pt x="503" y="0"/>
                    <a:pt x="482" y="20"/>
                    <a:pt x="444" y="47"/>
                  </a:cubicBezTo>
                  <a:cubicBezTo>
                    <a:pt x="405" y="74"/>
                    <a:pt x="358" y="65"/>
                    <a:pt x="358" y="82"/>
                  </a:cubicBezTo>
                  <a:cubicBezTo>
                    <a:pt x="358" y="100"/>
                    <a:pt x="341" y="109"/>
                    <a:pt x="320" y="103"/>
                  </a:cubicBezTo>
                  <a:cubicBezTo>
                    <a:pt x="299" y="97"/>
                    <a:pt x="282" y="94"/>
                    <a:pt x="273" y="127"/>
                  </a:cubicBezTo>
                  <a:cubicBezTo>
                    <a:pt x="264" y="159"/>
                    <a:pt x="231" y="138"/>
                    <a:pt x="228" y="174"/>
                  </a:cubicBezTo>
                  <a:cubicBezTo>
                    <a:pt x="225" y="209"/>
                    <a:pt x="193" y="186"/>
                    <a:pt x="166" y="171"/>
                  </a:cubicBezTo>
                  <a:cubicBezTo>
                    <a:pt x="140" y="156"/>
                    <a:pt x="134" y="245"/>
                    <a:pt x="134" y="245"/>
                  </a:cubicBezTo>
                  <a:cubicBezTo>
                    <a:pt x="134" y="245"/>
                    <a:pt x="116" y="265"/>
                    <a:pt x="101" y="307"/>
                  </a:cubicBezTo>
                  <a:cubicBezTo>
                    <a:pt x="87" y="348"/>
                    <a:pt x="37" y="336"/>
                    <a:pt x="22" y="342"/>
                  </a:cubicBezTo>
                  <a:cubicBezTo>
                    <a:pt x="7" y="348"/>
                    <a:pt x="37" y="389"/>
                    <a:pt x="28" y="407"/>
                  </a:cubicBezTo>
                  <a:cubicBezTo>
                    <a:pt x="22" y="418"/>
                    <a:pt x="10" y="450"/>
                    <a:pt x="0" y="484"/>
                  </a:cubicBezTo>
                  <a:cubicBezTo>
                    <a:pt x="22" y="488"/>
                    <a:pt x="42" y="506"/>
                    <a:pt x="48" y="516"/>
                  </a:cubicBezTo>
                  <a:cubicBezTo>
                    <a:pt x="57" y="531"/>
                    <a:pt x="110" y="587"/>
                    <a:pt x="137" y="558"/>
                  </a:cubicBezTo>
                  <a:cubicBezTo>
                    <a:pt x="164" y="528"/>
                    <a:pt x="237" y="525"/>
                    <a:pt x="255" y="543"/>
                  </a:cubicBezTo>
                  <a:cubicBezTo>
                    <a:pt x="273" y="561"/>
                    <a:pt x="285" y="552"/>
                    <a:pt x="287" y="534"/>
                  </a:cubicBezTo>
                  <a:cubicBezTo>
                    <a:pt x="290" y="516"/>
                    <a:pt x="258" y="451"/>
                    <a:pt x="270" y="434"/>
                  </a:cubicBezTo>
                  <a:cubicBezTo>
                    <a:pt x="282" y="416"/>
                    <a:pt x="512" y="425"/>
                    <a:pt x="521" y="440"/>
                  </a:cubicBezTo>
                  <a:cubicBezTo>
                    <a:pt x="529" y="454"/>
                    <a:pt x="529" y="410"/>
                    <a:pt x="559" y="413"/>
                  </a:cubicBezTo>
                  <a:cubicBezTo>
                    <a:pt x="588" y="416"/>
                    <a:pt x="633" y="431"/>
                    <a:pt x="651" y="425"/>
                  </a:cubicBezTo>
                  <a:cubicBezTo>
                    <a:pt x="668" y="419"/>
                    <a:pt x="689" y="386"/>
                    <a:pt x="707" y="386"/>
                  </a:cubicBezTo>
                  <a:cubicBezTo>
                    <a:pt x="724" y="386"/>
                    <a:pt x="777" y="384"/>
                    <a:pt x="789" y="369"/>
                  </a:cubicBezTo>
                  <a:cubicBezTo>
                    <a:pt x="801" y="354"/>
                    <a:pt x="822" y="354"/>
                    <a:pt x="816" y="330"/>
                  </a:cubicBezTo>
                  <a:cubicBezTo>
                    <a:pt x="816" y="330"/>
                    <a:pt x="816" y="330"/>
                    <a:pt x="816" y="329"/>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23" name="Google Shape;1223;p76"/>
            <p:cNvSpPr/>
            <p:nvPr/>
          </p:nvSpPr>
          <p:spPr>
            <a:xfrm>
              <a:off x="11699875" y="7434263"/>
              <a:ext cx="742950" cy="579437"/>
            </a:xfrm>
            <a:custGeom>
              <a:rect b="b" l="l" r="r" t="t"/>
              <a:pathLst>
                <a:path extrusionOk="0" h="1212" w="1552">
                  <a:moveTo>
                    <a:pt x="1481" y="176"/>
                  </a:moveTo>
                  <a:cubicBezTo>
                    <a:pt x="1481" y="162"/>
                    <a:pt x="1478" y="96"/>
                    <a:pt x="1476" y="48"/>
                  </a:cubicBezTo>
                  <a:cubicBezTo>
                    <a:pt x="1396" y="91"/>
                    <a:pt x="1396" y="91"/>
                    <a:pt x="1396" y="91"/>
                  </a:cubicBezTo>
                  <a:cubicBezTo>
                    <a:pt x="1396" y="91"/>
                    <a:pt x="1375" y="56"/>
                    <a:pt x="1333" y="28"/>
                  </a:cubicBezTo>
                  <a:cubicBezTo>
                    <a:pt x="1291" y="0"/>
                    <a:pt x="1186" y="0"/>
                    <a:pt x="1186" y="0"/>
                  </a:cubicBezTo>
                  <a:cubicBezTo>
                    <a:pt x="758" y="266"/>
                    <a:pt x="758" y="266"/>
                    <a:pt x="758" y="266"/>
                  </a:cubicBezTo>
                  <a:cubicBezTo>
                    <a:pt x="575" y="414"/>
                    <a:pt x="575" y="414"/>
                    <a:pt x="575" y="414"/>
                  </a:cubicBezTo>
                  <a:cubicBezTo>
                    <a:pt x="575" y="414"/>
                    <a:pt x="456" y="456"/>
                    <a:pt x="421" y="463"/>
                  </a:cubicBezTo>
                  <a:cubicBezTo>
                    <a:pt x="417" y="464"/>
                    <a:pt x="412" y="464"/>
                    <a:pt x="408" y="466"/>
                  </a:cubicBezTo>
                  <a:cubicBezTo>
                    <a:pt x="409" y="539"/>
                    <a:pt x="411" y="724"/>
                    <a:pt x="401" y="731"/>
                  </a:cubicBezTo>
                  <a:cubicBezTo>
                    <a:pt x="389" y="740"/>
                    <a:pt x="380" y="793"/>
                    <a:pt x="369" y="805"/>
                  </a:cubicBezTo>
                  <a:cubicBezTo>
                    <a:pt x="357" y="817"/>
                    <a:pt x="342" y="849"/>
                    <a:pt x="307" y="849"/>
                  </a:cubicBezTo>
                  <a:cubicBezTo>
                    <a:pt x="271" y="849"/>
                    <a:pt x="186" y="870"/>
                    <a:pt x="150" y="864"/>
                  </a:cubicBezTo>
                  <a:cubicBezTo>
                    <a:pt x="115" y="858"/>
                    <a:pt x="85" y="885"/>
                    <a:pt x="71" y="890"/>
                  </a:cubicBezTo>
                  <a:cubicBezTo>
                    <a:pt x="63" y="893"/>
                    <a:pt x="34" y="896"/>
                    <a:pt x="6" y="895"/>
                  </a:cubicBezTo>
                  <a:cubicBezTo>
                    <a:pt x="2" y="918"/>
                    <a:pt x="0" y="945"/>
                    <a:pt x="6" y="949"/>
                  </a:cubicBezTo>
                  <a:cubicBezTo>
                    <a:pt x="17" y="955"/>
                    <a:pt x="22" y="993"/>
                    <a:pt x="40" y="1006"/>
                  </a:cubicBezTo>
                  <a:cubicBezTo>
                    <a:pt x="57" y="1020"/>
                    <a:pt x="86" y="1039"/>
                    <a:pt x="86" y="1059"/>
                  </a:cubicBezTo>
                  <a:cubicBezTo>
                    <a:pt x="86" y="1079"/>
                    <a:pt x="88" y="1097"/>
                    <a:pt x="104" y="1097"/>
                  </a:cubicBezTo>
                  <a:cubicBezTo>
                    <a:pt x="119" y="1097"/>
                    <a:pt x="126" y="1126"/>
                    <a:pt x="144" y="1133"/>
                  </a:cubicBezTo>
                  <a:cubicBezTo>
                    <a:pt x="161" y="1139"/>
                    <a:pt x="190" y="1119"/>
                    <a:pt x="195" y="1126"/>
                  </a:cubicBezTo>
                  <a:cubicBezTo>
                    <a:pt x="199" y="1133"/>
                    <a:pt x="192" y="1181"/>
                    <a:pt x="201" y="1181"/>
                  </a:cubicBezTo>
                  <a:cubicBezTo>
                    <a:pt x="206" y="1181"/>
                    <a:pt x="227" y="1185"/>
                    <a:pt x="242" y="1199"/>
                  </a:cubicBezTo>
                  <a:cubicBezTo>
                    <a:pt x="236" y="1176"/>
                    <a:pt x="248" y="1144"/>
                    <a:pt x="277" y="1153"/>
                  </a:cubicBezTo>
                  <a:cubicBezTo>
                    <a:pt x="307" y="1162"/>
                    <a:pt x="283" y="1189"/>
                    <a:pt x="310" y="1200"/>
                  </a:cubicBezTo>
                  <a:cubicBezTo>
                    <a:pt x="336" y="1212"/>
                    <a:pt x="351" y="1203"/>
                    <a:pt x="351" y="1183"/>
                  </a:cubicBezTo>
                  <a:cubicBezTo>
                    <a:pt x="351" y="1162"/>
                    <a:pt x="386" y="1121"/>
                    <a:pt x="395" y="1112"/>
                  </a:cubicBezTo>
                  <a:cubicBezTo>
                    <a:pt x="404" y="1103"/>
                    <a:pt x="401" y="1047"/>
                    <a:pt x="419" y="1032"/>
                  </a:cubicBezTo>
                  <a:cubicBezTo>
                    <a:pt x="437" y="1017"/>
                    <a:pt x="490" y="1029"/>
                    <a:pt x="510" y="1032"/>
                  </a:cubicBezTo>
                  <a:cubicBezTo>
                    <a:pt x="531" y="1035"/>
                    <a:pt x="546" y="991"/>
                    <a:pt x="569" y="1011"/>
                  </a:cubicBezTo>
                  <a:cubicBezTo>
                    <a:pt x="593" y="1032"/>
                    <a:pt x="631" y="1014"/>
                    <a:pt x="649" y="1035"/>
                  </a:cubicBezTo>
                  <a:cubicBezTo>
                    <a:pt x="667" y="1056"/>
                    <a:pt x="676" y="1106"/>
                    <a:pt x="705" y="1088"/>
                  </a:cubicBezTo>
                  <a:cubicBezTo>
                    <a:pt x="735" y="1070"/>
                    <a:pt x="770" y="1065"/>
                    <a:pt x="788" y="1065"/>
                  </a:cubicBezTo>
                  <a:cubicBezTo>
                    <a:pt x="805" y="1065"/>
                    <a:pt x="847" y="1100"/>
                    <a:pt x="865" y="1106"/>
                  </a:cubicBezTo>
                  <a:cubicBezTo>
                    <a:pt x="882" y="1112"/>
                    <a:pt x="941" y="1118"/>
                    <a:pt x="962" y="1106"/>
                  </a:cubicBezTo>
                  <a:cubicBezTo>
                    <a:pt x="983" y="1094"/>
                    <a:pt x="1009" y="1056"/>
                    <a:pt x="1036" y="1059"/>
                  </a:cubicBezTo>
                  <a:cubicBezTo>
                    <a:pt x="1062" y="1062"/>
                    <a:pt x="1145" y="1053"/>
                    <a:pt x="1163" y="1062"/>
                  </a:cubicBezTo>
                  <a:cubicBezTo>
                    <a:pt x="1180" y="1070"/>
                    <a:pt x="1219" y="1091"/>
                    <a:pt x="1245" y="1082"/>
                  </a:cubicBezTo>
                  <a:cubicBezTo>
                    <a:pt x="1272" y="1073"/>
                    <a:pt x="1295" y="1023"/>
                    <a:pt x="1316" y="1017"/>
                  </a:cubicBezTo>
                  <a:cubicBezTo>
                    <a:pt x="1323" y="1016"/>
                    <a:pt x="1327" y="1016"/>
                    <a:pt x="1330" y="1017"/>
                  </a:cubicBezTo>
                  <a:cubicBezTo>
                    <a:pt x="1331" y="1006"/>
                    <a:pt x="1331" y="995"/>
                    <a:pt x="1331" y="985"/>
                  </a:cubicBezTo>
                  <a:cubicBezTo>
                    <a:pt x="1331" y="932"/>
                    <a:pt x="1343" y="952"/>
                    <a:pt x="1352" y="899"/>
                  </a:cubicBezTo>
                  <a:cubicBezTo>
                    <a:pt x="1360" y="846"/>
                    <a:pt x="1499" y="708"/>
                    <a:pt x="1511" y="699"/>
                  </a:cubicBezTo>
                  <a:cubicBezTo>
                    <a:pt x="1523" y="690"/>
                    <a:pt x="1523" y="480"/>
                    <a:pt x="1523" y="451"/>
                  </a:cubicBezTo>
                  <a:cubicBezTo>
                    <a:pt x="1523" y="421"/>
                    <a:pt x="1529" y="386"/>
                    <a:pt x="1540" y="344"/>
                  </a:cubicBezTo>
                  <a:cubicBezTo>
                    <a:pt x="1552" y="303"/>
                    <a:pt x="1520" y="306"/>
                    <a:pt x="1523" y="268"/>
                  </a:cubicBezTo>
                  <a:cubicBezTo>
                    <a:pt x="1526" y="229"/>
                    <a:pt x="1481" y="200"/>
                    <a:pt x="1481" y="176"/>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24" name="Google Shape;1224;p76"/>
            <p:cNvSpPr/>
            <p:nvPr/>
          </p:nvSpPr>
          <p:spPr>
            <a:xfrm>
              <a:off x="12338050" y="7434263"/>
              <a:ext cx="479425" cy="795337"/>
            </a:xfrm>
            <a:custGeom>
              <a:rect b="b" l="l" r="r" t="t"/>
              <a:pathLst>
                <a:path extrusionOk="0" h="1661" w="1003">
                  <a:moveTo>
                    <a:pt x="997" y="409"/>
                  </a:moveTo>
                  <a:cubicBezTo>
                    <a:pt x="235" y="0"/>
                    <a:pt x="235" y="0"/>
                    <a:pt x="235" y="0"/>
                  </a:cubicBezTo>
                  <a:cubicBezTo>
                    <a:pt x="146" y="48"/>
                    <a:pt x="146" y="48"/>
                    <a:pt x="146" y="48"/>
                  </a:cubicBezTo>
                  <a:cubicBezTo>
                    <a:pt x="148" y="96"/>
                    <a:pt x="151" y="162"/>
                    <a:pt x="151" y="176"/>
                  </a:cubicBezTo>
                  <a:cubicBezTo>
                    <a:pt x="151" y="200"/>
                    <a:pt x="196" y="229"/>
                    <a:pt x="193" y="268"/>
                  </a:cubicBezTo>
                  <a:cubicBezTo>
                    <a:pt x="190" y="306"/>
                    <a:pt x="222" y="303"/>
                    <a:pt x="210" y="344"/>
                  </a:cubicBezTo>
                  <a:cubicBezTo>
                    <a:pt x="199" y="386"/>
                    <a:pt x="193" y="421"/>
                    <a:pt x="193" y="451"/>
                  </a:cubicBezTo>
                  <a:cubicBezTo>
                    <a:pt x="193" y="480"/>
                    <a:pt x="193" y="690"/>
                    <a:pt x="181" y="699"/>
                  </a:cubicBezTo>
                  <a:cubicBezTo>
                    <a:pt x="169" y="708"/>
                    <a:pt x="30" y="846"/>
                    <a:pt x="22" y="899"/>
                  </a:cubicBezTo>
                  <a:cubicBezTo>
                    <a:pt x="13" y="952"/>
                    <a:pt x="1" y="932"/>
                    <a:pt x="1" y="985"/>
                  </a:cubicBezTo>
                  <a:cubicBezTo>
                    <a:pt x="1" y="995"/>
                    <a:pt x="1" y="1006"/>
                    <a:pt x="0" y="1017"/>
                  </a:cubicBezTo>
                  <a:cubicBezTo>
                    <a:pt x="8" y="1020"/>
                    <a:pt x="11" y="1028"/>
                    <a:pt x="21" y="1038"/>
                  </a:cubicBezTo>
                  <a:cubicBezTo>
                    <a:pt x="36" y="1053"/>
                    <a:pt x="36" y="1079"/>
                    <a:pt x="66" y="1079"/>
                  </a:cubicBezTo>
                  <a:cubicBezTo>
                    <a:pt x="95" y="1079"/>
                    <a:pt x="131" y="1147"/>
                    <a:pt x="128" y="1174"/>
                  </a:cubicBezTo>
                  <a:cubicBezTo>
                    <a:pt x="125" y="1200"/>
                    <a:pt x="143" y="1215"/>
                    <a:pt x="140" y="1262"/>
                  </a:cubicBezTo>
                  <a:cubicBezTo>
                    <a:pt x="137" y="1310"/>
                    <a:pt x="166" y="1377"/>
                    <a:pt x="181" y="1386"/>
                  </a:cubicBezTo>
                  <a:cubicBezTo>
                    <a:pt x="196" y="1395"/>
                    <a:pt x="175" y="1404"/>
                    <a:pt x="140" y="1401"/>
                  </a:cubicBezTo>
                  <a:cubicBezTo>
                    <a:pt x="104" y="1398"/>
                    <a:pt x="54" y="1398"/>
                    <a:pt x="54" y="1413"/>
                  </a:cubicBezTo>
                  <a:cubicBezTo>
                    <a:pt x="54" y="1428"/>
                    <a:pt x="39" y="1448"/>
                    <a:pt x="78" y="1484"/>
                  </a:cubicBezTo>
                  <a:cubicBezTo>
                    <a:pt x="116" y="1519"/>
                    <a:pt x="148" y="1531"/>
                    <a:pt x="160" y="1569"/>
                  </a:cubicBezTo>
                  <a:cubicBezTo>
                    <a:pt x="172" y="1608"/>
                    <a:pt x="187" y="1643"/>
                    <a:pt x="199" y="1652"/>
                  </a:cubicBezTo>
                  <a:cubicBezTo>
                    <a:pt x="210" y="1661"/>
                    <a:pt x="234" y="1658"/>
                    <a:pt x="255" y="1628"/>
                  </a:cubicBezTo>
                  <a:cubicBezTo>
                    <a:pt x="275" y="1599"/>
                    <a:pt x="299" y="1655"/>
                    <a:pt x="320" y="1628"/>
                  </a:cubicBezTo>
                  <a:cubicBezTo>
                    <a:pt x="340" y="1602"/>
                    <a:pt x="411" y="1605"/>
                    <a:pt x="429" y="1596"/>
                  </a:cubicBezTo>
                  <a:cubicBezTo>
                    <a:pt x="447" y="1587"/>
                    <a:pt x="500" y="1563"/>
                    <a:pt x="517" y="1549"/>
                  </a:cubicBezTo>
                  <a:cubicBezTo>
                    <a:pt x="535" y="1534"/>
                    <a:pt x="497" y="1510"/>
                    <a:pt x="523" y="1496"/>
                  </a:cubicBezTo>
                  <a:cubicBezTo>
                    <a:pt x="550" y="1481"/>
                    <a:pt x="632" y="1507"/>
                    <a:pt x="665" y="1466"/>
                  </a:cubicBezTo>
                  <a:cubicBezTo>
                    <a:pt x="697" y="1425"/>
                    <a:pt x="748" y="1380"/>
                    <a:pt x="762" y="1366"/>
                  </a:cubicBezTo>
                  <a:cubicBezTo>
                    <a:pt x="777" y="1351"/>
                    <a:pt x="762" y="1339"/>
                    <a:pt x="783" y="1318"/>
                  </a:cubicBezTo>
                  <a:cubicBezTo>
                    <a:pt x="804" y="1298"/>
                    <a:pt x="845" y="1274"/>
                    <a:pt x="866" y="1286"/>
                  </a:cubicBezTo>
                  <a:cubicBezTo>
                    <a:pt x="870" y="1289"/>
                    <a:pt x="876" y="1290"/>
                    <a:pt x="883" y="1290"/>
                  </a:cubicBezTo>
                  <a:cubicBezTo>
                    <a:pt x="881" y="1288"/>
                    <a:pt x="880" y="1286"/>
                    <a:pt x="880" y="1286"/>
                  </a:cubicBezTo>
                  <a:cubicBezTo>
                    <a:pt x="892" y="1243"/>
                    <a:pt x="892" y="1243"/>
                    <a:pt x="892" y="1243"/>
                  </a:cubicBezTo>
                  <a:cubicBezTo>
                    <a:pt x="892" y="1243"/>
                    <a:pt x="843" y="1218"/>
                    <a:pt x="843" y="1181"/>
                  </a:cubicBezTo>
                  <a:cubicBezTo>
                    <a:pt x="843" y="1144"/>
                    <a:pt x="855" y="1108"/>
                    <a:pt x="824" y="1108"/>
                  </a:cubicBezTo>
                  <a:cubicBezTo>
                    <a:pt x="794" y="1108"/>
                    <a:pt x="787" y="1077"/>
                    <a:pt x="812" y="1052"/>
                  </a:cubicBezTo>
                  <a:cubicBezTo>
                    <a:pt x="837" y="1028"/>
                    <a:pt x="775" y="978"/>
                    <a:pt x="818" y="978"/>
                  </a:cubicBezTo>
                  <a:cubicBezTo>
                    <a:pt x="861" y="978"/>
                    <a:pt x="830" y="911"/>
                    <a:pt x="861" y="904"/>
                  </a:cubicBezTo>
                  <a:cubicBezTo>
                    <a:pt x="892" y="898"/>
                    <a:pt x="898" y="874"/>
                    <a:pt x="898" y="843"/>
                  </a:cubicBezTo>
                  <a:cubicBezTo>
                    <a:pt x="898" y="812"/>
                    <a:pt x="966" y="794"/>
                    <a:pt x="984" y="787"/>
                  </a:cubicBezTo>
                  <a:cubicBezTo>
                    <a:pt x="1003" y="781"/>
                    <a:pt x="997" y="683"/>
                    <a:pt x="997" y="683"/>
                  </a:cubicBezTo>
                  <a:lnTo>
                    <a:pt x="997" y="409"/>
                  </a:ln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25" name="Google Shape;1225;p76"/>
            <p:cNvSpPr/>
            <p:nvPr/>
          </p:nvSpPr>
          <p:spPr>
            <a:xfrm>
              <a:off x="12844463" y="6994525"/>
              <a:ext cx="522288" cy="520700"/>
            </a:xfrm>
            <a:custGeom>
              <a:rect b="b" l="l" r="r" t="t"/>
              <a:pathLst>
                <a:path extrusionOk="0" h="1088" w="1093">
                  <a:moveTo>
                    <a:pt x="1021" y="236"/>
                  </a:moveTo>
                  <a:cubicBezTo>
                    <a:pt x="949" y="60"/>
                    <a:pt x="949" y="60"/>
                    <a:pt x="949" y="60"/>
                  </a:cubicBezTo>
                  <a:cubicBezTo>
                    <a:pt x="944" y="68"/>
                    <a:pt x="940" y="74"/>
                    <a:pt x="938" y="76"/>
                  </a:cubicBezTo>
                  <a:cubicBezTo>
                    <a:pt x="926" y="88"/>
                    <a:pt x="878" y="58"/>
                    <a:pt x="832" y="70"/>
                  </a:cubicBezTo>
                  <a:cubicBezTo>
                    <a:pt x="786" y="82"/>
                    <a:pt x="751" y="66"/>
                    <a:pt x="706" y="44"/>
                  </a:cubicBezTo>
                  <a:cubicBezTo>
                    <a:pt x="662" y="21"/>
                    <a:pt x="517" y="49"/>
                    <a:pt x="498" y="77"/>
                  </a:cubicBezTo>
                  <a:cubicBezTo>
                    <a:pt x="479" y="105"/>
                    <a:pt x="430" y="105"/>
                    <a:pt x="386" y="88"/>
                  </a:cubicBezTo>
                  <a:cubicBezTo>
                    <a:pt x="342" y="70"/>
                    <a:pt x="284" y="44"/>
                    <a:pt x="203" y="36"/>
                  </a:cubicBezTo>
                  <a:cubicBezTo>
                    <a:pt x="127" y="29"/>
                    <a:pt x="66" y="18"/>
                    <a:pt x="52" y="0"/>
                  </a:cubicBezTo>
                  <a:cubicBezTo>
                    <a:pt x="49" y="9"/>
                    <a:pt x="46" y="17"/>
                    <a:pt x="43" y="25"/>
                  </a:cubicBezTo>
                  <a:cubicBezTo>
                    <a:pt x="19" y="93"/>
                    <a:pt x="62" y="111"/>
                    <a:pt x="31" y="148"/>
                  </a:cubicBezTo>
                  <a:cubicBezTo>
                    <a:pt x="0" y="185"/>
                    <a:pt x="31" y="228"/>
                    <a:pt x="31" y="296"/>
                  </a:cubicBezTo>
                  <a:cubicBezTo>
                    <a:pt x="31" y="342"/>
                    <a:pt x="31" y="791"/>
                    <a:pt x="31" y="1065"/>
                  </a:cubicBezTo>
                  <a:cubicBezTo>
                    <a:pt x="640" y="1065"/>
                    <a:pt x="640" y="1065"/>
                    <a:pt x="640" y="1065"/>
                  </a:cubicBezTo>
                  <a:cubicBezTo>
                    <a:pt x="640" y="1065"/>
                    <a:pt x="658" y="1053"/>
                    <a:pt x="675" y="1041"/>
                  </a:cubicBezTo>
                  <a:cubicBezTo>
                    <a:pt x="693" y="1029"/>
                    <a:pt x="723" y="1059"/>
                    <a:pt x="723" y="1059"/>
                  </a:cubicBezTo>
                  <a:cubicBezTo>
                    <a:pt x="852" y="1059"/>
                    <a:pt x="852" y="1059"/>
                    <a:pt x="852" y="1059"/>
                  </a:cubicBezTo>
                  <a:cubicBezTo>
                    <a:pt x="852" y="1059"/>
                    <a:pt x="876" y="1088"/>
                    <a:pt x="906" y="1088"/>
                  </a:cubicBezTo>
                  <a:cubicBezTo>
                    <a:pt x="935" y="1088"/>
                    <a:pt x="917" y="1041"/>
                    <a:pt x="965" y="1041"/>
                  </a:cubicBezTo>
                  <a:cubicBezTo>
                    <a:pt x="1012" y="1041"/>
                    <a:pt x="1000" y="970"/>
                    <a:pt x="1030" y="970"/>
                  </a:cubicBezTo>
                  <a:cubicBezTo>
                    <a:pt x="1059" y="970"/>
                    <a:pt x="1053" y="976"/>
                    <a:pt x="1083" y="935"/>
                  </a:cubicBezTo>
                  <a:cubicBezTo>
                    <a:pt x="1084" y="934"/>
                    <a:pt x="1085" y="932"/>
                    <a:pt x="1086" y="931"/>
                  </a:cubicBezTo>
                  <a:cubicBezTo>
                    <a:pt x="1084" y="918"/>
                    <a:pt x="1083" y="904"/>
                    <a:pt x="1086" y="891"/>
                  </a:cubicBezTo>
                  <a:cubicBezTo>
                    <a:pt x="1093" y="843"/>
                    <a:pt x="1061" y="846"/>
                    <a:pt x="1040" y="780"/>
                  </a:cubicBezTo>
                  <a:cubicBezTo>
                    <a:pt x="1019" y="713"/>
                    <a:pt x="937" y="615"/>
                    <a:pt x="934" y="576"/>
                  </a:cubicBezTo>
                  <a:cubicBezTo>
                    <a:pt x="931" y="538"/>
                    <a:pt x="885" y="516"/>
                    <a:pt x="886" y="474"/>
                  </a:cubicBezTo>
                  <a:cubicBezTo>
                    <a:pt x="888" y="433"/>
                    <a:pt x="864" y="429"/>
                    <a:pt x="819" y="364"/>
                  </a:cubicBezTo>
                  <a:cubicBezTo>
                    <a:pt x="773" y="299"/>
                    <a:pt x="759" y="185"/>
                    <a:pt x="773" y="181"/>
                  </a:cubicBezTo>
                  <a:cubicBezTo>
                    <a:pt x="786" y="176"/>
                    <a:pt x="824" y="277"/>
                    <a:pt x="839" y="309"/>
                  </a:cubicBezTo>
                  <a:cubicBezTo>
                    <a:pt x="854" y="342"/>
                    <a:pt x="904" y="441"/>
                    <a:pt x="940" y="441"/>
                  </a:cubicBezTo>
                  <a:cubicBezTo>
                    <a:pt x="975" y="441"/>
                    <a:pt x="988" y="291"/>
                    <a:pt x="1000" y="299"/>
                  </a:cubicBezTo>
                  <a:cubicBezTo>
                    <a:pt x="1001" y="299"/>
                    <a:pt x="1002" y="301"/>
                    <a:pt x="1002" y="303"/>
                  </a:cubicBezTo>
                  <a:cubicBezTo>
                    <a:pt x="1006" y="276"/>
                    <a:pt x="1006" y="276"/>
                    <a:pt x="1006" y="276"/>
                  </a:cubicBezTo>
                  <a:lnTo>
                    <a:pt x="1021" y="236"/>
                  </a:ln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26" name="Google Shape;1226;p76"/>
            <p:cNvSpPr/>
            <p:nvPr/>
          </p:nvSpPr>
          <p:spPr>
            <a:xfrm>
              <a:off x="12111038" y="8474075"/>
              <a:ext cx="271463" cy="300037"/>
            </a:xfrm>
            <a:custGeom>
              <a:rect b="b" l="l" r="r" t="t"/>
              <a:pathLst>
                <a:path extrusionOk="0" h="626" w="569">
                  <a:moveTo>
                    <a:pt x="285" y="597"/>
                  </a:moveTo>
                  <a:cubicBezTo>
                    <a:pt x="334" y="597"/>
                    <a:pt x="316" y="566"/>
                    <a:pt x="297" y="517"/>
                  </a:cubicBezTo>
                  <a:cubicBezTo>
                    <a:pt x="279" y="468"/>
                    <a:pt x="328" y="474"/>
                    <a:pt x="359" y="474"/>
                  </a:cubicBezTo>
                  <a:cubicBezTo>
                    <a:pt x="390" y="474"/>
                    <a:pt x="377" y="418"/>
                    <a:pt x="402" y="418"/>
                  </a:cubicBezTo>
                  <a:cubicBezTo>
                    <a:pt x="427" y="418"/>
                    <a:pt x="433" y="486"/>
                    <a:pt x="457" y="480"/>
                  </a:cubicBezTo>
                  <a:cubicBezTo>
                    <a:pt x="482" y="474"/>
                    <a:pt x="501" y="498"/>
                    <a:pt x="532" y="492"/>
                  </a:cubicBezTo>
                  <a:cubicBezTo>
                    <a:pt x="562" y="486"/>
                    <a:pt x="562" y="424"/>
                    <a:pt x="562" y="375"/>
                  </a:cubicBezTo>
                  <a:cubicBezTo>
                    <a:pt x="562" y="326"/>
                    <a:pt x="569" y="289"/>
                    <a:pt x="538" y="270"/>
                  </a:cubicBezTo>
                  <a:cubicBezTo>
                    <a:pt x="507" y="252"/>
                    <a:pt x="482" y="208"/>
                    <a:pt x="519" y="190"/>
                  </a:cubicBezTo>
                  <a:cubicBezTo>
                    <a:pt x="556" y="171"/>
                    <a:pt x="562" y="134"/>
                    <a:pt x="532" y="110"/>
                  </a:cubicBezTo>
                  <a:cubicBezTo>
                    <a:pt x="501" y="85"/>
                    <a:pt x="433" y="134"/>
                    <a:pt x="433" y="110"/>
                  </a:cubicBezTo>
                  <a:cubicBezTo>
                    <a:pt x="433" y="96"/>
                    <a:pt x="438" y="48"/>
                    <a:pt x="443" y="7"/>
                  </a:cubicBezTo>
                  <a:cubicBezTo>
                    <a:pt x="372" y="4"/>
                    <a:pt x="295" y="0"/>
                    <a:pt x="295" y="0"/>
                  </a:cubicBezTo>
                  <a:cubicBezTo>
                    <a:pt x="276" y="6"/>
                    <a:pt x="276" y="6"/>
                    <a:pt x="276" y="6"/>
                  </a:cubicBezTo>
                  <a:cubicBezTo>
                    <a:pt x="281" y="78"/>
                    <a:pt x="272" y="134"/>
                    <a:pt x="272" y="134"/>
                  </a:cubicBezTo>
                  <a:cubicBezTo>
                    <a:pt x="272" y="134"/>
                    <a:pt x="161" y="141"/>
                    <a:pt x="137" y="141"/>
                  </a:cubicBezTo>
                  <a:cubicBezTo>
                    <a:pt x="131" y="141"/>
                    <a:pt x="114" y="143"/>
                    <a:pt x="90" y="147"/>
                  </a:cubicBezTo>
                  <a:cubicBezTo>
                    <a:pt x="85" y="155"/>
                    <a:pt x="79" y="162"/>
                    <a:pt x="73" y="168"/>
                  </a:cubicBezTo>
                  <a:cubicBezTo>
                    <a:pt x="60" y="181"/>
                    <a:pt x="104" y="199"/>
                    <a:pt x="112" y="218"/>
                  </a:cubicBezTo>
                  <a:cubicBezTo>
                    <a:pt x="119" y="237"/>
                    <a:pt x="56" y="231"/>
                    <a:pt x="57" y="259"/>
                  </a:cubicBezTo>
                  <a:cubicBezTo>
                    <a:pt x="59" y="287"/>
                    <a:pt x="35" y="309"/>
                    <a:pt x="17" y="323"/>
                  </a:cubicBezTo>
                  <a:cubicBezTo>
                    <a:pt x="0" y="336"/>
                    <a:pt x="65" y="392"/>
                    <a:pt x="66" y="411"/>
                  </a:cubicBezTo>
                  <a:cubicBezTo>
                    <a:pt x="68" y="430"/>
                    <a:pt x="82" y="448"/>
                    <a:pt x="138" y="503"/>
                  </a:cubicBezTo>
                  <a:cubicBezTo>
                    <a:pt x="192" y="555"/>
                    <a:pt x="166" y="568"/>
                    <a:pt x="237" y="626"/>
                  </a:cubicBezTo>
                  <a:cubicBezTo>
                    <a:pt x="247" y="611"/>
                    <a:pt x="261" y="597"/>
                    <a:pt x="285" y="597"/>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27" name="Google Shape;1227;p76"/>
            <p:cNvSpPr/>
            <p:nvPr/>
          </p:nvSpPr>
          <p:spPr>
            <a:xfrm>
              <a:off x="12139613" y="8477250"/>
              <a:ext cx="104775" cy="66675"/>
            </a:xfrm>
            <a:custGeom>
              <a:rect b="b" l="l" r="r" t="t"/>
              <a:pathLst>
                <a:path extrusionOk="0" h="141" w="221">
                  <a:moveTo>
                    <a:pt x="212" y="128"/>
                  </a:moveTo>
                  <a:cubicBezTo>
                    <a:pt x="212" y="128"/>
                    <a:pt x="221" y="72"/>
                    <a:pt x="216" y="0"/>
                  </a:cubicBezTo>
                  <a:cubicBezTo>
                    <a:pt x="192" y="7"/>
                    <a:pt x="192" y="7"/>
                    <a:pt x="192" y="7"/>
                  </a:cubicBezTo>
                  <a:cubicBezTo>
                    <a:pt x="54" y="7"/>
                    <a:pt x="54" y="7"/>
                    <a:pt x="54" y="7"/>
                  </a:cubicBezTo>
                  <a:cubicBezTo>
                    <a:pt x="54" y="8"/>
                    <a:pt x="54" y="9"/>
                    <a:pt x="55" y="10"/>
                  </a:cubicBezTo>
                  <a:cubicBezTo>
                    <a:pt x="70" y="32"/>
                    <a:pt x="62" y="64"/>
                    <a:pt x="31" y="75"/>
                  </a:cubicBezTo>
                  <a:cubicBezTo>
                    <a:pt x="0" y="85"/>
                    <a:pt x="2" y="113"/>
                    <a:pt x="27" y="114"/>
                  </a:cubicBezTo>
                  <a:cubicBezTo>
                    <a:pt x="42" y="115"/>
                    <a:pt x="39" y="128"/>
                    <a:pt x="30" y="141"/>
                  </a:cubicBezTo>
                  <a:cubicBezTo>
                    <a:pt x="54" y="137"/>
                    <a:pt x="71" y="135"/>
                    <a:pt x="77" y="135"/>
                  </a:cubicBezTo>
                  <a:cubicBezTo>
                    <a:pt x="101" y="135"/>
                    <a:pt x="212" y="128"/>
                    <a:pt x="212" y="128"/>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28" name="Google Shape;1228;p76"/>
            <p:cNvSpPr/>
            <p:nvPr/>
          </p:nvSpPr>
          <p:spPr>
            <a:xfrm>
              <a:off x="12223750" y="8405813"/>
              <a:ext cx="338138" cy="422275"/>
            </a:xfrm>
            <a:custGeom>
              <a:rect b="b" l="l" r="r" t="t"/>
              <a:pathLst>
                <a:path extrusionOk="0" h="880" w="706">
                  <a:moveTo>
                    <a:pt x="190" y="831"/>
                  </a:moveTo>
                  <a:cubicBezTo>
                    <a:pt x="208" y="837"/>
                    <a:pt x="220" y="868"/>
                    <a:pt x="257" y="837"/>
                  </a:cubicBezTo>
                  <a:cubicBezTo>
                    <a:pt x="295" y="806"/>
                    <a:pt x="338" y="812"/>
                    <a:pt x="338" y="843"/>
                  </a:cubicBezTo>
                  <a:cubicBezTo>
                    <a:pt x="338" y="874"/>
                    <a:pt x="350" y="868"/>
                    <a:pt x="381" y="837"/>
                  </a:cubicBezTo>
                  <a:cubicBezTo>
                    <a:pt x="412" y="806"/>
                    <a:pt x="443" y="843"/>
                    <a:pt x="443" y="781"/>
                  </a:cubicBezTo>
                  <a:cubicBezTo>
                    <a:pt x="443" y="720"/>
                    <a:pt x="480" y="775"/>
                    <a:pt x="480" y="707"/>
                  </a:cubicBezTo>
                  <a:cubicBezTo>
                    <a:pt x="480" y="639"/>
                    <a:pt x="486" y="572"/>
                    <a:pt x="486" y="541"/>
                  </a:cubicBezTo>
                  <a:cubicBezTo>
                    <a:pt x="486" y="510"/>
                    <a:pt x="572" y="479"/>
                    <a:pt x="572" y="430"/>
                  </a:cubicBezTo>
                  <a:cubicBezTo>
                    <a:pt x="572" y="380"/>
                    <a:pt x="646" y="282"/>
                    <a:pt x="646" y="220"/>
                  </a:cubicBezTo>
                  <a:cubicBezTo>
                    <a:pt x="646" y="158"/>
                    <a:pt x="665" y="146"/>
                    <a:pt x="683" y="115"/>
                  </a:cubicBezTo>
                  <a:cubicBezTo>
                    <a:pt x="696" y="94"/>
                    <a:pt x="706" y="52"/>
                    <a:pt x="698" y="11"/>
                  </a:cubicBezTo>
                  <a:cubicBezTo>
                    <a:pt x="698" y="12"/>
                    <a:pt x="698" y="12"/>
                    <a:pt x="698" y="12"/>
                  </a:cubicBezTo>
                  <a:cubicBezTo>
                    <a:pt x="612" y="0"/>
                    <a:pt x="612" y="0"/>
                    <a:pt x="612" y="0"/>
                  </a:cubicBezTo>
                  <a:cubicBezTo>
                    <a:pt x="569" y="12"/>
                    <a:pt x="569" y="12"/>
                    <a:pt x="569" y="12"/>
                  </a:cubicBezTo>
                  <a:cubicBezTo>
                    <a:pt x="513" y="24"/>
                    <a:pt x="513" y="24"/>
                    <a:pt x="513" y="24"/>
                  </a:cubicBezTo>
                  <a:cubicBezTo>
                    <a:pt x="513" y="24"/>
                    <a:pt x="520" y="68"/>
                    <a:pt x="495" y="98"/>
                  </a:cubicBezTo>
                  <a:cubicBezTo>
                    <a:pt x="470" y="129"/>
                    <a:pt x="464" y="197"/>
                    <a:pt x="464" y="197"/>
                  </a:cubicBezTo>
                  <a:cubicBezTo>
                    <a:pt x="464" y="197"/>
                    <a:pt x="353" y="141"/>
                    <a:pt x="323" y="148"/>
                  </a:cubicBezTo>
                  <a:cubicBezTo>
                    <a:pt x="310" y="150"/>
                    <a:pt x="259" y="150"/>
                    <a:pt x="206" y="148"/>
                  </a:cubicBezTo>
                  <a:cubicBezTo>
                    <a:pt x="201" y="189"/>
                    <a:pt x="196" y="237"/>
                    <a:pt x="196" y="251"/>
                  </a:cubicBezTo>
                  <a:cubicBezTo>
                    <a:pt x="196" y="275"/>
                    <a:pt x="264" y="226"/>
                    <a:pt x="295" y="251"/>
                  </a:cubicBezTo>
                  <a:cubicBezTo>
                    <a:pt x="325" y="275"/>
                    <a:pt x="319" y="312"/>
                    <a:pt x="282" y="331"/>
                  </a:cubicBezTo>
                  <a:cubicBezTo>
                    <a:pt x="245" y="349"/>
                    <a:pt x="270" y="393"/>
                    <a:pt x="301" y="411"/>
                  </a:cubicBezTo>
                  <a:cubicBezTo>
                    <a:pt x="332" y="430"/>
                    <a:pt x="325" y="467"/>
                    <a:pt x="325" y="516"/>
                  </a:cubicBezTo>
                  <a:cubicBezTo>
                    <a:pt x="325" y="565"/>
                    <a:pt x="325" y="627"/>
                    <a:pt x="295" y="633"/>
                  </a:cubicBezTo>
                  <a:cubicBezTo>
                    <a:pt x="264" y="639"/>
                    <a:pt x="245" y="615"/>
                    <a:pt x="220" y="621"/>
                  </a:cubicBezTo>
                  <a:cubicBezTo>
                    <a:pt x="196" y="627"/>
                    <a:pt x="190" y="559"/>
                    <a:pt x="165" y="559"/>
                  </a:cubicBezTo>
                  <a:cubicBezTo>
                    <a:pt x="140" y="559"/>
                    <a:pt x="153" y="615"/>
                    <a:pt x="122" y="615"/>
                  </a:cubicBezTo>
                  <a:cubicBezTo>
                    <a:pt x="91" y="615"/>
                    <a:pt x="42" y="609"/>
                    <a:pt x="60" y="658"/>
                  </a:cubicBezTo>
                  <a:cubicBezTo>
                    <a:pt x="79" y="707"/>
                    <a:pt x="97" y="738"/>
                    <a:pt x="48" y="738"/>
                  </a:cubicBezTo>
                  <a:cubicBezTo>
                    <a:pt x="24" y="738"/>
                    <a:pt x="10" y="752"/>
                    <a:pt x="0" y="767"/>
                  </a:cubicBezTo>
                  <a:cubicBezTo>
                    <a:pt x="3" y="769"/>
                    <a:pt x="7" y="772"/>
                    <a:pt x="11" y="775"/>
                  </a:cubicBezTo>
                  <a:cubicBezTo>
                    <a:pt x="52" y="807"/>
                    <a:pt x="78" y="844"/>
                    <a:pt x="96" y="880"/>
                  </a:cubicBezTo>
                  <a:cubicBezTo>
                    <a:pt x="137" y="852"/>
                    <a:pt x="179" y="827"/>
                    <a:pt x="190" y="831"/>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29" name="Google Shape;1229;p76"/>
            <p:cNvSpPr/>
            <p:nvPr/>
          </p:nvSpPr>
          <p:spPr>
            <a:xfrm>
              <a:off x="12707938" y="7440613"/>
              <a:ext cx="792163" cy="976312"/>
            </a:xfrm>
            <a:custGeom>
              <a:rect b="b" l="l" r="r" t="t"/>
              <a:pathLst>
                <a:path extrusionOk="0" h="2040" w="1655">
                  <a:moveTo>
                    <a:pt x="1313" y="39"/>
                  </a:moveTo>
                  <a:cubicBezTo>
                    <a:pt x="1283" y="39"/>
                    <a:pt x="1295" y="110"/>
                    <a:pt x="1248" y="110"/>
                  </a:cubicBezTo>
                  <a:cubicBezTo>
                    <a:pt x="1200" y="110"/>
                    <a:pt x="1218" y="157"/>
                    <a:pt x="1189" y="157"/>
                  </a:cubicBezTo>
                  <a:cubicBezTo>
                    <a:pt x="1159" y="157"/>
                    <a:pt x="1135" y="128"/>
                    <a:pt x="1135" y="128"/>
                  </a:cubicBezTo>
                  <a:cubicBezTo>
                    <a:pt x="1006" y="128"/>
                    <a:pt x="1006" y="128"/>
                    <a:pt x="1006" y="128"/>
                  </a:cubicBezTo>
                  <a:cubicBezTo>
                    <a:pt x="1006" y="128"/>
                    <a:pt x="976" y="98"/>
                    <a:pt x="958" y="110"/>
                  </a:cubicBezTo>
                  <a:cubicBezTo>
                    <a:pt x="941" y="122"/>
                    <a:pt x="923" y="134"/>
                    <a:pt x="923" y="134"/>
                  </a:cubicBezTo>
                  <a:cubicBezTo>
                    <a:pt x="314" y="134"/>
                    <a:pt x="314" y="134"/>
                    <a:pt x="314" y="134"/>
                  </a:cubicBezTo>
                  <a:cubicBezTo>
                    <a:pt x="314" y="256"/>
                    <a:pt x="314" y="344"/>
                    <a:pt x="314" y="344"/>
                  </a:cubicBezTo>
                  <a:cubicBezTo>
                    <a:pt x="222" y="344"/>
                    <a:pt x="222" y="344"/>
                    <a:pt x="222" y="344"/>
                  </a:cubicBezTo>
                  <a:cubicBezTo>
                    <a:pt x="222" y="670"/>
                    <a:pt x="222" y="670"/>
                    <a:pt x="222" y="670"/>
                  </a:cubicBezTo>
                  <a:cubicBezTo>
                    <a:pt x="222" y="670"/>
                    <a:pt x="228" y="768"/>
                    <a:pt x="209" y="774"/>
                  </a:cubicBezTo>
                  <a:cubicBezTo>
                    <a:pt x="191" y="781"/>
                    <a:pt x="123" y="799"/>
                    <a:pt x="123" y="830"/>
                  </a:cubicBezTo>
                  <a:cubicBezTo>
                    <a:pt x="123" y="861"/>
                    <a:pt x="117" y="885"/>
                    <a:pt x="86" y="891"/>
                  </a:cubicBezTo>
                  <a:cubicBezTo>
                    <a:pt x="55" y="898"/>
                    <a:pt x="86" y="965"/>
                    <a:pt x="43" y="965"/>
                  </a:cubicBezTo>
                  <a:cubicBezTo>
                    <a:pt x="0" y="965"/>
                    <a:pt x="62" y="1015"/>
                    <a:pt x="37" y="1039"/>
                  </a:cubicBezTo>
                  <a:cubicBezTo>
                    <a:pt x="12" y="1064"/>
                    <a:pt x="19" y="1095"/>
                    <a:pt x="49" y="1095"/>
                  </a:cubicBezTo>
                  <a:cubicBezTo>
                    <a:pt x="80" y="1095"/>
                    <a:pt x="68" y="1131"/>
                    <a:pt x="68" y="1168"/>
                  </a:cubicBezTo>
                  <a:cubicBezTo>
                    <a:pt x="68" y="1205"/>
                    <a:pt x="117" y="1230"/>
                    <a:pt x="117" y="1230"/>
                  </a:cubicBezTo>
                  <a:cubicBezTo>
                    <a:pt x="105" y="1273"/>
                    <a:pt x="105" y="1273"/>
                    <a:pt x="105" y="1273"/>
                  </a:cubicBezTo>
                  <a:cubicBezTo>
                    <a:pt x="105" y="1273"/>
                    <a:pt x="172" y="1353"/>
                    <a:pt x="179" y="1372"/>
                  </a:cubicBezTo>
                  <a:cubicBezTo>
                    <a:pt x="185" y="1390"/>
                    <a:pt x="222" y="1439"/>
                    <a:pt x="185" y="1458"/>
                  </a:cubicBezTo>
                  <a:cubicBezTo>
                    <a:pt x="148" y="1476"/>
                    <a:pt x="172" y="1495"/>
                    <a:pt x="172" y="1495"/>
                  </a:cubicBezTo>
                  <a:cubicBezTo>
                    <a:pt x="215" y="1501"/>
                    <a:pt x="215" y="1501"/>
                    <a:pt x="215" y="1501"/>
                  </a:cubicBezTo>
                  <a:cubicBezTo>
                    <a:pt x="228" y="1532"/>
                    <a:pt x="228" y="1532"/>
                    <a:pt x="228" y="1532"/>
                  </a:cubicBezTo>
                  <a:cubicBezTo>
                    <a:pt x="228" y="1532"/>
                    <a:pt x="277" y="1532"/>
                    <a:pt x="308" y="1569"/>
                  </a:cubicBezTo>
                  <a:cubicBezTo>
                    <a:pt x="339" y="1605"/>
                    <a:pt x="351" y="1612"/>
                    <a:pt x="351" y="1630"/>
                  </a:cubicBezTo>
                  <a:cubicBezTo>
                    <a:pt x="351" y="1649"/>
                    <a:pt x="376" y="1655"/>
                    <a:pt x="413" y="1686"/>
                  </a:cubicBezTo>
                  <a:cubicBezTo>
                    <a:pt x="449" y="1716"/>
                    <a:pt x="449" y="1735"/>
                    <a:pt x="449" y="1753"/>
                  </a:cubicBezTo>
                  <a:cubicBezTo>
                    <a:pt x="449" y="1772"/>
                    <a:pt x="517" y="1802"/>
                    <a:pt x="517" y="1802"/>
                  </a:cubicBezTo>
                  <a:cubicBezTo>
                    <a:pt x="540" y="1860"/>
                    <a:pt x="540" y="1860"/>
                    <a:pt x="540" y="1860"/>
                  </a:cubicBezTo>
                  <a:cubicBezTo>
                    <a:pt x="552" y="1866"/>
                    <a:pt x="561" y="1874"/>
                    <a:pt x="566" y="1886"/>
                  </a:cubicBezTo>
                  <a:cubicBezTo>
                    <a:pt x="578" y="1917"/>
                    <a:pt x="609" y="1936"/>
                    <a:pt x="609" y="1936"/>
                  </a:cubicBezTo>
                  <a:cubicBezTo>
                    <a:pt x="609" y="1936"/>
                    <a:pt x="646" y="1960"/>
                    <a:pt x="671" y="1936"/>
                  </a:cubicBezTo>
                  <a:cubicBezTo>
                    <a:pt x="696" y="1911"/>
                    <a:pt x="726" y="1942"/>
                    <a:pt x="726" y="1942"/>
                  </a:cubicBezTo>
                  <a:cubicBezTo>
                    <a:pt x="726" y="1942"/>
                    <a:pt x="757" y="1917"/>
                    <a:pt x="776" y="1929"/>
                  </a:cubicBezTo>
                  <a:cubicBezTo>
                    <a:pt x="788" y="1938"/>
                    <a:pt x="843" y="1983"/>
                    <a:pt x="891" y="2027"/>
                  </a:cubicBezTo>
                  <a:cubicBezTo>
                    <a:pt x="898" y="2024"/>
                    <a:pt x="945" y="2007"/>
                    <a:pt x="965" y="2005"/>
                  </a:cubicBezTo>
                  <a:cubicBezTo>
                    <a:pt x="987" y="2003"/>
                    <a:pt x="1018" y="2040"/>
                    <a:pt x="1027" y="2027"/>
                  </a:cubicBezTo>
                  <a:cubicBezTo>
                    <a:pt x="1036" y="2014"/>
                    <a:pt x="1082" y="1994"/>
                    <a:pt x="1100" y="2003"/>
                  </a:cubicBezTo>
                  <a:cubicBezTo>
                    <a:pt x="1118" y="2012"/>
                    <a:pt x="1160" y="2014"/>
                    <a:pt x="1162" y="1998"/>
                  </a:cubicBezTo>
                  <a:cubicBezTo>
                    <a:pt x="1163" y="1988"/>
                    <a:pt x="1182" y="1977"/>
                    <a:pt x="1196" y="1966"/>
                  </a:cubicBezTo>
                  <a:cubicBezTo>
                    <a:pt x="1202" y="1961"/>
                    <a:pt x="1207" y="1955"/>
                    <a:pt x="1208" y="1950"/>
                  </a:cubicBezTo>
                  <a:cubicBezTo>
                    <a:pt x="1213" y="1932"/>
                    <a:pt x="1266" y="1901"/>
                    <a:pt x="1288" y="1896"/>
                  </a:cubicBezTo>
                  <a:cubicBezTo>
                    <a:pt x="1310" y="1892"/>
                    <a:pt x="1337" y="1890"/>
                    <a:pt x="1348" y="1903"/>
                  </a:cubicBezTo>
                  <a:cubicBezTo>
                    <a:pt x="1353" y="1909"/>
                    <a:pt x="1363" y="1914"/>
                    <a:pt x="1373" y="1918"/>
                  </a:cubicBezTo>
                  <a:cubicBezTo>
                    <a:pt x="1380" y="1862"/>
                    <a:pt x="1393" y="1831"/>
                    <a:pt x="1375" y="1831"/>
                  </a:cubicBezTo>
                  <a:cubicBezTo>
                    <a:pt x="1350" y="1831"/>
                    <a:pt x="1300" y="1806"/>
                    <a:pt x="1282" y="1756"/>
                  </a:cubicBezTo>
                  <a:cubicBezTo>
                    <a:pt x="1263" y="1707"/>
                    <a:pt x="1208" y="1676"/>
                    <a:pt x="1196" y="1645"/>
                  </a:cubicBezTo>
                  <a:cubicBezTo>
                    <a:pt x="1183" y="1615"/>
                    <a:pt x="1115" y="1621"/>
                    <a:pt x="1103" y="1596"/>
                  </a:cubicBezTo>
                  <a:cubicBezTo>
                    <a:pt x="1091" y="1571"/>
                    <a:pt x="1122" y="1571"/>
                    <a:pt x="1122" y="1540"/>
                  </a:cubicBezTo>
                  <a:cubicBezTo>
                    <a:pt x="1122" y="1510"/>
                    <a:pt x="1196" y="1528"/>
                    <a:pt x="1202" y="1522"/>
                  </a:cubicBezTo>
                  <a:cubicBezTo>
                    <a:pt x="1208" y="1516"/>
                    <a:pt x="1214" y="1448"/>
                    <a:pt x="1214" y="1411"/>
                  </a:cubicBezTo>
                  <a:cubicBezTo>
                    <a:pt x="1214" y="1374"/>
                    <a:pt x="1263" y="1337"/>
                    <a:pt x="1245" y="1318"/>
                  </a:cubicBezTo>
                  <a:cubicBezTo>
                    <a:pt x="1226" y="1300"/>
                    <a:pt x="1263" y="1294"/>
                    <a:pt x="1288" y="1275"/>
                  </a:cubicBezTo>
                  <a:cubicBezTo>
                    <a:pt x="1313" y="1257"/>
                    <a:pt x="1294" y="1201"/>
                    <a:pt x="1319" y="1176"/>
                  </a:cubicBezTo>
                  <a:cubicBezTo>
                    <a:pt x="1344" y="1152"/>
                    <a:pt x="1362" y="1102"/>
                    <a:pt x="1381" y="1102"/>
                  </a:cubicBezTo>
                  <a:cubicBezTo>
                    <a:pt x="1399" y="1102"/>
                    <a:pt x="1424" y="1078"/>
                    <a:pt x="1424" y="1053"/>
                  </a:cubicBezTo>
                  <a:cubicBezTo>
                    <a:pt x="1424" y="1028"/>
                    <a:pt x="1467" y="979"/>
                    <a:pt x="1461" y="936"/>
                  </a:cubicBezTo>
                  <a:cubicBezTo>
                    <a:pt x="1455" y="893"/>
                    <a:pt x="1436" y="837"/>
                    <a:pt x="1467" y="800"/>
                  </a:cubicBezTo>
                  <a:cubicBezTo>
                    <a:pt x="1498" y="763"/>
                    <a:pt x="1510" y="732"/>
                    <a:pt x="1504" y="701"/>
                  </a:cubicBezTo>
                  <a:cubicBezTo>
                    <a:pt x="1498" y="670"/>
                    <a:pt x="1541" y="664"/>
                    <a:pt x="1560" y="646"/>
                  </a:cubicBezTo>
                  <a:cubicBezTo>
                    <a:pt x="1573" y="633"/>
                    <a:pt x="1620" y="613"/>
                    <a:pt x="1655" y="557"/>
                  </a:cubicBezTo>
                  <a:cubicBezTo>
                    <a:pt x="1632" y="529"/>
                    <a:pt x="1608" y="507"/>
                    <a:pt x="1593" y="500"/>
                  </a:cubicBezTo>
                  <a:cubicBezTo>
                    <a:pt x="1558" y="484"/>
                    <a:pt x="1534" y="422"/>
                    <a:pt x="1534" y="343"/>
                  </a:cubicBezTo>
                  <a:cubicBezTo>
                    <a:pt x="1534" y="265"/>
                    <a:pt x="1515" y="203"/>
                    <a:pt x="1512" y="178"/>
                  </a:cubicBezTo>
                  <a:cubicBezTo>
                    <a:pt x="1509" y="153"/>
                    <a:pt x="1470" y="100"/>
                    <a:pt x="1425" y="75"/>
                  </a:cubicBezTo>
                  <a:cubicBezTo>
                    <a:pt x="1392" y="57"/>
                    <a:pt x="1374" y="30"/>
                    <a:pt x="1369" y="0"/>
                  </a:cubicBezTo>
                  <a:cubicBezTo>
                    <a:pt x="1368" y="1"/>
                    <a:pt x="1367" y="3"/>
                    <a:pt x="1366" y="4"/>
                  </a:cubicBezTo>
                  <a:cubicBezTo>
                    <a:pt x="1336" y="45"/>
                    <a:pt x="1342" y="39"/>
                    <a:pt x="1313" y="39"/>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30" name="Google Shape;1230;p76"/>
            <p:cNvSpPr/>
            <p:nvPr/>
          </p:nvSpPr>
          <p:spPr>
            <a:xfrm>
              <a:off x="13649325" y="7969250"/>
              <a:ext cx="95250" cy="90487"/>
            </a:xfrm>
            <a:custGeom>
              <a:rect b="b" l="l" r="r" t="t"/>
              <a:pathLst>
                <a:path extrusionOk="0" h="189" w="196">
                  <a:moveTo>
                    <a:pt x="71" y="22"/>
                  </a:moveTo>
                  <a:cubicBezTo>
                    <a:pt x="65" y="32"/>
                    <a:pt x="41" y="70"/>
                    <a:pt x="22" y="92"/>
                  </a:cubicBezTo>
                  <a:cubicBezTo>
                    <a:pt x="0" y="116"/>
                    <a:pt x="13" y="163"/>
                    <a:pt x="19" y="176"/>
                  </a:cubicBezTo>
                  <a:cubicBezTo>
                    <a:pt x="25" y="188"/>
                    <a:pt x="56" y="185"/>
                    <a:pt x="75" y="172"/>
                  </a:cubicBezTo>
                  <a:cubicBezTo>
                    <a:pt x="90" y="163"/>
                    <a:pt x="100" y="168"/>
                    <a:pt x="122" y="189"/>
                  </a:cubicBezTo>
                  <a:cubicBezTo>
                    <a:pt x="133" y="172"/>
                    <a:pt x="149" y="154"/>
                    <a:pt x="163" y="140"/>
                  </a:cubicBezTo>
                  <a:cubicBezTo>
                    <a:pt x="139" y="125"/>
                    <a:pt x="116" y="123"/>
                    <a:pt x="110" y="117"/>
                  </a:cubicBezTo>
                  <a:cubicBezTo>
                    <a:pt x="100" y="107"/>
                    <a:pt x="139" y="77"/>
                    <a:pt x="168" y="71"/>
                  </a:cubicBezTo>
                  <a:cubicBezTo>
                    <a:pt x="196" y="65"/>
                    <a:pt x="182" y="33"/>
                    <a:pt x="159" y="12"/>
                  </a:cubicBezTo>
                  <a:cubicBezTo>
                    <a:pt x="155" y="9"/>
                    <a:pt x="150" y="4"/>
                    <a:pt x="145" y="0"/>
                  </a:cubicBezTo>
                  <a:cubicBezTo>
                    <a:pt x="132" y="8"/>
                    <a:pt x="122" y="15"/>
                    <a:pt x="118" y="19"/>
                  </a:cubicBezTo>
                  <a:cubicBezTo>
                    <a:pt x="111" y="29"/>
                    <a:pt x="95" y="25"/>
                    <a:pt x="71" y="22"/>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31" name="Google Shape;1231;p76"/>
            <p:cNvSpPr/>
            <p:nvPr/>
          </p:nvSpPr>
          <p:spPr>
            <a:xfrm>
              <a:off x="13395325" y="7707313"/>
              <a:ext cx="323850" cy="276225"/>
            </a:xfrm>
            <a:custGeom>
              <a:rect b="b" l="l" r="r" t="t"/>
              <a:pathLst>
                <a:path extrusionOk="0" h="578" w="676">
                  <a:moveTo>
                    <a:pt x="124" y="89"/>
                  </a:moveTo>
                  <a:cubicBezTo>
                    <a:pt x="105" y="107"/>
                    <a:pt x="62" y="113"/>
                    <a:pt x="68" y="144"/>
                  </a:cubicBezTo>
                  <a:cubicBezTo>
                    <a:pt x="74" y="175"/>
                    <a:pt x="62" y="206"/>
                    <a:pt x="31" y="243"/>
                  </a:cubicBezTo>
                  <a:cubicBezTo>
                    <a:pt x="0" y="280"/>
                    <a:pt x="18" y="335"/>
                    <a:pt x="25" y="378"/>
                  </a:cubicBezTo>
                  <a:cubicBezTo>
                    <a:pt x="62" y="375"/>
                    <a:pt x="101" y="375"/>
                    <a:pt x="108" y="382"/>
                  </a:cubicBezTo>
                  <a:cubicBezTo>
                    <a:pt x="124" y="398"/>
                    <a:pt x="130" y="382"/>
                    <a:pt x="139" y="351"/>
                  </a:cubicBezTo>
                  <a:cubicBezTo>
                    <a:pt x="149" y="320"/>
                    <a:pt x="167" y="323"/>
                    <a:pt x="186" y="339"/>
                  </a:cubicBezTo>
                  <a:cubicBezTo>
                    <a:pt x="205" y="354"/>
                    <a:pt x="217" y="379"/>
                    <a:pt x="248" y="364"/>
                  </a:cubicBezTo>
                  <a:cubicBezTo>
                    <a:pt x="279" y="348"/>
                    <a:pt x="276" y="357"/>
                    <a:pt x="292" y="364"/>
                  </a:cubicBezTo>
                  <a:cubicBezTo>
                    <a:pt x="307" y="370"/>
                    <a:pt x="370" y="361"/>
                    <a:pt x="391" y="364"/>
                  </a:cubicBezTo>
                  <a:cubicBezTo>
                    <a:pt x="413" y="367"/>
                    <a:pt x="603" y="569"/>
                    <a:pt x="603" y="569"/>
                  </a:cubicBezTo>
                  <a:cubicBezTo>
                    <a:pt x="603" y="569"/>
                    <a:pt x="603" y="570"/>
                    <a:pt x="602" y="571"/>
                  </a:cubicBezTo>
                  <a:cubicBezTo>
                    <a:pt x="626" y="574"/>
                    <a:pt x="642" y="578"/>
                    <a:pt x="649" y="568"/>
                  </a:cubicBezTo>
                  <a:cubicBezTo>
                    <a:pt x="653" y="564"/>
                    <a:pt x="663" y="557"/>
                    <a:pt x="676" y="549"/>
                  </a:cubicBezTo>
                  <a:cubicBezTo>
                    <a:pt x="652" y="526"/>
                    <a:pt x="617" y="489"/>
                    <a:pt x="570" y="430"/>
                  </a:cubicBezTo>
                  <a:cubicBezTo>
                    <a:pt x="514" y="359"/>
                    <a:pt x="448" y="320"/>
                    <a:pt x="412" y="320"/>
                  </a:cubicBezTo>
                  <a:cubicBezTo>
                    <a:pt x="377" y="320"/>
                    <a:pt x="371" y="260"/>
                    <a:pt x="349" y="257"/>
                  </a:cubicBezTo>
                  <a:cubicBezTo>
                    <a:pt x="327" y="254"/>
                    <a:pt x="276" y="167"/>
                    <a:pt x="275" y="111"/>
                  </a:cubicBezTo>
                  <a:cubicBezTo>
                    <a:pt x="274" y="79"/>
                    <a:pt x="248" y="35"/>
                    <a:pt x="219" y="0"/>
                  </a:cubicBezTo>
                  <a:cubicBezTo>
                    <a:pt x="184" y="56"/>
                    <a:pt x="137" y="76"/>
                    <a:pt x="124" y="89"/>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32" name="Google Shape;1232;p76"/>
            <p:cNvSpPr/>
            <p:nvPr/>
          </p:nvSpPr>
          <p:spPr>
            <a:xfrm>
              <a:off x="13230225" y="7859713"/>
              <a:ext cx="720725" cy="560387"/>
            </a:xfrm>
            <a:custGeom>
              <a:rect b="b" l="l" r="r" t="t"/>
              <a:pathLst>
                <a:path extrusionOk="0" h="1170" w="1505">
                  <a:moveTo>
                    <a:pt x="105" y="768"/>
                  </a:moveTo>
                  <a:cubicBezTo>
                    <a:pt x="117" y="799"/>
                    <a:pt x="172" y="830"/>
                    <a:pt x="191" y="879"/>
                  </a:cubicBezTo>
                  <a:cubicBezTo>
                    <a:pt x="209" y="929"/>
                    <a:pt x="259" y="954"/>
                    <a:pt x="284" y="954"/>
                  </a:cubicBezTo>
                  <a:cubicBezTo>
                    <a:pt x="302" y="954"/>
                    <a:pt x="289" y="985"/>
                    <a:pt x="282" y="1041"/>
                  </a:cubicBezTo>
                  <a:cubicBezTo>
                    <a:pt x="294" y="1046"/>
                    <a:pt x="306" y="1050"/>
                    <a:pt x="314" y="1055"/>
                  </a:cubicBezTo>
                  <a:cubicBezTo>
                    <a:pt x="330" y="1064"/>
                    <a:pt x="394" y="1055"/>
                    <a:pt x="416" y="1075"/>
                  </a:cubicBezTo>
                  <a:cubicBezTo>
                    <a:pt x="438" y="1095"/>
                    <a:pt x="509" y="1141"/>
                    <a:pt x="531" y="1141"/>
                  </a:cubicBezTo>
                  <a:cubicBezTo>
                    <a:pt x="554" y="1141"/>
                    <a:pt x="633" y="1152"/>
                    <a:pt x="647" y="1161"/>
                  </a:cubicBezTo>
                  <a:cubicBezTo>
                    <a:pt x="660" y="1170"/>
                    <a:pt x="678" y="1128"/>
                    <a:pt x="713" y="1108"/>
                  </a:cubicBezTo>
                  <a:cubicBezTo>
                    <a:pt x="748" y="1088"/>
                    <a:pt x="793" y="1075"/>
                    <a:pt x="799" y="1090"/>
                  </a:cubicBezTo>
                  <a:cubicBezTo>
                    <a:pt x="806" y="1106"/>
                    <a:pt x="830" y="1119"/>
                    <a:pt x="848" y="1110"/>
                  </a:cubicBezTo>
                  <a:cubicBezTo>
                    <a:pt x="855" y="1107"/>
                    <a:pt x="875" y="1101"/>
                    <a:pt x="898" y="1096"/>
                  </a:cubicBezTo>
                  <a:cubicBezTo>
                    <a:pt x="930" y="1089"/>
                    <a:pt x="968" y="1082"/>
                    <a:pt x="979" y="1084"/>
                  </a:cubicBezTo>
                  <a:cubicBezTo>
                    <a:pt x="996" y="1086"/>
                    <a:pt x="1045" y="1015"/>
                    <a:pt x="1109" y="1015"/>
                  </a:cubicBezTo>
                  <a:cubicBezTo>
                    <a:pt x="1173" y="1015"/>
                    <a:pt x="1191" y="1026"/>
                    <a:pt x="1220" y="995"/>
                  </a:cubicBezTo>
                  <a:cubicBezTo>
                    <a:pt x="1249" y="964"/>
                    <a:pt x="1466" y="745"/>
                    <a:pt x="1485" y="729"/>
                  </a:cubicBezTo>
                  <a:cubicBezTo>
                    <a:pt x="1505" y="714"/>
                    <a:pt x="1472" y="707"/>
                    <a:pt x="1450" y="707"/>
                  </a:cubicBezTo>
                  <a:cubicBezTo>
                    <a:pt x="1428" y="707"/>
                    <a:pt x="1384" y="705"/>
                    <a:pt x="1313" y="676"/>
                  </a:cubicBezTo>
                  <a:cubicBezTo>
                    <a:pt x="1242" y="648"/>
                    <a:pt x="1131" y="610"/>
                    <a:pt x="1111" y="606"/>
                  </a:cubicBezTo>
                  <a:cubicBezTo>
                    <a:pt x="1091" y="601"/>
                    <a:pt x="1063" y="555"/>
                    <a:pt x="1045" y="546"/>
                  </a:cubicBezTo>
                  <a:cubicBezTo>
                    <a:pt x="1027" y="537"/>
                    <a:pt x="992" y="475"/>
                    <a:pt x="983" y="455"/>
                  </a:cubicBezTo>
                  <a:cubicBezTo>
                    <a:pt x="980" y="448"/>
                    <a:pt x="987" y="434"/>
                    <a:pt x="998" y="418"/>
                  </a:cubicBezTo>
                  <a:cubicBezTo>
                    <a:pt x="976" y="397"/>
                    <a:pt x="966" y="392"/>
                    <a:pt x="951" y="401"/>
                  </a:cubicBezTo>
                  <a:cubicBezTo>
                    <a:pt x="932" y="414"/>
                    <a:pt x="901" y="417"/>
                    <a:pt x="895" y="405"/>
                  </a:cubicBezTo>
                  <a:cubicBezTo>
                    <a:pt x="889" y="392"/>
                    <a:pt x="876" y="345"/>
                    <a:pt x="898" y="321"/>
                  </a:cubicBezTo>
                  <a:cubicBezTo>
                    <a:pt x="920" y="296"/>
                    <a:pt x="948" y="249"/>
                    <a:pt x="948" y="249"/>
                  </a:cubicBezTo>
                  <a:cubicBezTo>
                    <a:pt x="948" y="249"/>
                    <a:pt x="758" y="47"/>
                    <a:pt x="736" y="44"/>
                  </a:cubicBezTo>
                  <a:cubicBezTo>
                    <a:pt x="715" y="41"/>
                    <a:pt x="652" y="50"/>
                    <a:pt x="637" y="44"/>
                  </a:cubicBezTo>
                  <a:cubicBezTo>
                    <a:pt x="621" y="37"/>
                    <a:pt x="624" y="28"/>
                    <a:pt x="593" y="44"/>
                  </a:cubicBezTo>
                  <a:cubicBezTo>
                    <a:pt x="562" y="59"/>
                    <a:pt x="550" y="34"/>
                    <a:pt x="531" y="19"/>
                  </a:cubicBezTo>
                  <a:cubicBezTo>
                    <a:pt x="512" y="3"/>
                    <a:pt x="494" y="0"/>
                    <a:pt x="484" y="31"/>
                  </a:cubicBezTo>
                  <a:cubicBezTo>
                    <a:pt x="475" y="62"/>
                    <a:pt x="469" y="78"/>
                    <a:pt x="453" y="62"/>
                  </a:cubicBezTo>
                  <a:cubicBezTo>
                    <a:pt x="446" y="55"/>
                    <a:pt x="407" y="55"/>
                    <a:pt x="370" y="58"/>
                  </a:cubicBezTo>
                  <a:cubicBezTo>
                    <a:pt x="370" y="58"/>
                    <a:pt x="370" y="58"/>
                    <a:pt x="370" y="59"/>
                  </a:cubicBezTo>
                  <a:cubicBezTo>
                    <a:pt x="376" y="102"/>
                    <a:pt x="333" y="151"/>
                    <a:pt x="333" y="176"/>
                  </a:cubicBezTo>
                  <a:cubicBezTo>
                    <a:pt x="333" y="201"/>
                    <a:pt x="308" y="225"/>
                    <a:pt x="290" y="225"/>
                  </a:cubicBezTo>
                  <a:cubicBezTo>
                    <a:pt x="271" y="225"/>
                    <a:pt x="253" y="275"/>
                    <a:pt x="228" y="299"/>
                  </a:cubicBezTo>
                  <a:cubicBezTo>
                    <a:pt x="203" y="324"/>
                    <a:pt x="222" y="380"/>
                    <a:pt x="197" y="398"/>
                  </a:cubicBezTo>
                  <a:cubicBezTo>
                    <a:pt x="172" y="417"/>
                    <a:pt x="135" y="423"/>
                    <a:pt x="154" y="441"/>
                  </a:cubicBezTo>
                  <a:cubicBezTo>
                    <a:pt x="172" y="460"/>
                    <a:pt x="123" y="497"/>
                    <a:pt x="123" y="534"/>
                  </a:cubicBezTo>
                  <a:cubicBezTo>
                    <a:pt x="123" y="571"/>
                    <a:pt x="117" y="639"/>
                    <a:pt x="111" y="645"/>
                  </a:cubicBezTo>
                  <a:cubicBezTo>
                    <a:pt x="105" y="651"/>
                    <a:pt x="31" y="633"/>
                    <a:pt x="31" y="663"/>
                  </a:cubicBezTo>
                  <a:cubicBezTo>
                    <a:pt x="31" y="694"/>
                    <a:pt x="0" y="694"/>
                    <a:pt x="12" y="719"/>
                  </a:cubicBezTo>
                  <a:cubicBezTo>
                    <a:pt x="24" y="744"/>
                    <a:pt x="92" y="738"/>
                    <a:pt x="105" y="768"/>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33" name="Google Shape;1233;p76"/>
            <p:cNvSpPr/>
            <p:nvPr/>
          </p:nvSpPr>
          <p:spPr>
            <a:xfrm>
              <a:off x="13342938" y="6835775"/>
              <a:ext cx="74613" cy="88900"/>
            </a:xfrm>
            <a:custGeom>
              <a:rect b="b" l="l" r="r" t="t"/>
              <a:pathLst>
                <a:path extrusionOk="0" h="186" w="153">
                  <a:moveTo>
                    <a:pt x="123" y="81"/>
                  </a:moveTo>
                  <a:cubicBezTo>
                    <a:pt x="142" y="64"/>
                    <a:pt x="153" y="0"/>
                    <a:pt x="75" y="3"/>
                  </a:cubicBezTo>
                  <a:cubicBezTo>
                    <a:pt x="74" y="7"/>
                    <a:pt x="74" y="12"/>
                    <a:pt x="74" y="16"/>
                  </a:cubicBezTo>
                  <a:cubicBezTo>
                    <a:pt x="74" y="46"/>
                    <a:pt x="26" y="109"/>
                    <a:pt x="0" y="166"/>
                  </a:cubicBezTo>
                  <a:cubicBezTo>
                    <a:pt x="47" y="186"/>
                    <a:pt x="47" y="186"/>
                    <a:pt x="47" y="186"/>
                  </a:cubicBezTo>
                  <a:cubicBezTo>
                    <a:pt x="72" y="142"/>
                    <a:pt x="108" y="94"/>
                    <a:pt x="123" y="81"/>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34" name="Google Shape;1234;p76"/>
            <p:cNvSpPr/>
            <p:nvPr/>
          </p:nvSpPr>
          <p:spPr>
            <a:xfrm>
              <a:off x="13366750" y="6704013"/>
              <a:ext cx="328613" cy="261937"/>
            </a:xfrm>
            <a:custGeom>
              <a:rect b="b" l="l" r="r" t="t"/>
              <a:pathLst>
                <a:path extrusionOk="0" h="548" w="687">
                  <a:moveTo>
                    <a:pt x="76" y="358"/>
                  </a:moveTo>
                  <a:cubicBezTo>
                    <a:pt x="61" y="371"/>
                    <a:pt x="25" y="419"/>
                    <a:pt x="0" y="463"/>
                  </a:cubicBezTo>
                  <a:cubicBezTo>
                    <a:pt x="5" y="465"/>
                    <a:pt x="5" y="465"/>
                    <a:pt x="5" y="465"/>
                  </a:cubicBezTo>
                  <a:cubicBezTo>
                    <a:pt x="13" y="501"/>
                    <a:pt x="13" y="501"/>
                    <a:pt x="13" y="501"/>
                  </a:cubicBezTo>
                  <a:cubicBezTo>
                    <a:pt x="104" y="548"/>
                    <a:pt x="104" y="548"/>
                    <a:pt x="104" y="548"/>
                  </a:cubicBezTo>
                  <a:cubicBezTo>
                    <a:pt x="104" y="548"/>
                    <a:pt x="171" y="501"/>
                    <a:pt x="198" y="497"/>
                  </a:cubicBezTo>
                  <a:cubicBezTo>
                    <a:pt x="226" y="493"/>
                    <a:pt x="541" y="323"/>
                    <a:pt x="541" y="323"/>
                  </a:cubicBezTo>
                  <a:cubicBezTo>
                    <a:pt x="541" y="323"/>
                    <a:pt x="569" y="280"/>
                    <a:pt x="565" y="264"/>
                  </a:cubicBezTo>
                  <a:cubicBezTo>
                    <a:pt x="561" y="248"/>
                    <a:pt x="557" y="205"/>
                    <a:pt x="573" y="185"/>
                  </a:cubicBezTo>
                  <a:cubicBezTo>
                    <a:pt x="589" y="166"/>
                    <a:pt x="553" y="134"/>
                    <a:pt x="565" y="102"/>
                  </a:cubicBezTo>
                  <a:cubicBezTo>
                    <a:pt x="577" y="71"/>
                    <a:pt x="628" y="55"/>
                    <a:pt x="628" y="55"/>
                  </a:cubicBezTo>
                  <a:cubicBezTo>
                    <a:pt x="687" y="12"/>
                    <a:pt x="687" y="12"/>
                    <a:pt x="687" y="12"/>
                  </a:cubicBezTo>
                  <a:cubicBezTo>
                    <a:pt x="648" y="0"/>
                    <a:pt x="648" y="0"/>
                    <a:pt x="648" y="0"/>
                  </a:cubicBezTo>
                  <a:cubicBezTo>
                    <a:pt x="648" y="0"/>
                    <a:pt x="596" y="20"/>
                    <a:pt x="537" y="16"/>
                  </a:cubicBezTo>
                  <a:cubicBezTo>
                    <a:pt x="478" y="12"/>
                    <a:pt x="466" y="55"/>
                    <a:pt x="403" y="55"/>
                  </a:cubicBezTo>
                  <a:cubicBezTo>
                    <a:pt x="340" y="55"/>
                    <a:pt x="305" y="71"/>
                    <a:pt x="289" y="51"/>
                  </a:cubicBezTo>
                  <a:cubicBezTo>
                    <a:pt x="273" y="32"/>
                    <a:pt x="269" y="43"/>
                    <a:pt x="226" y="63"/>
                  </a:cubicBezTo>
                  <a:cubicBezTo>
                    <a:pt x="183" y="83"/>
                    <a:pt x="155" y="79"/>
                    <a:pt x="135" y="63"/>
                  </a:cubicBezTo>
                  <a:cubicBezTo>
                    <a:pt x="116" y="47"/>
                    <a:pt x="100" y="67"/>
                    <a:pt x="96" y="87"/>
                  </a:cubicBezTo>
                  <a:cubicBezTo>
                    <a:pt x="92" y="105"/>
                    <a:pt x="98" y="148"/>
                    <a:pt x="37" y="156"/>
                  </a:cubicBezTo>
                  <a:cubicBezTo>
                    <a:pt x="33" y="174"/>
                    <a:pt x="25" y="193"/>
                    <a:pt x="36" y="206"/>
                  </a:cubicBezTo>
                  <a:cubicBezTo>
                    <a:pt x="52" y="226"/>
                    <a:pt x="33" y="249"/>
                    <a:pt x="28" y="280"/>
                  </a:cubicBezTo>
                  <a:cubicBezTo>
                    <a:pt x="106" y="277"/>
                    <a:pt x="95" y="341"/>
                    <a:pt x="76" y="358"/>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35" name="Google Shape;1235;p76"/>
            <p:cNvSpPr/>
            <p:nvPr/>
          </p:nvSpPr>
          <p:spPr>
            <a:xfrm>
              <a:off x="17667288" y="6645275"/>
              <a:ext cx="182563" cy="227012"/>
            </a:xfrm>
            <a:custGeom>
              <a:rect b="b" l="l" r="r" t="t"/>
              <a:pathLst>
                <a:path extrusionOk="0" h="473" w="383">
                  <a:moveTo>
                    <a:pt x="95" y="39"/>
                  </a:moveTo>
                  <a:cubicBezTo>
                    <a:pt x="86" y="48"/>
                    <a:pt x="59" y="65"/>
                    <a:pt x="36" y="84"/>
                  </a:cubicBezTo>
                  <a:cubicBezTo>
                    <a:pt x="47" y="102"/>
                    <a:pt x="45" y="134"/>
                    <a:pt x="67" y="136"/>
                  </a:cubicBezTo>
                  <a:cubicBezTo>
                    <a:pt x="98" y="139"/>
                    <a:pt x="95" y="187"/>
                    <a:pt x="61" y="179"/>
                  </a:cubicBezTo>
                  <a:cubicBezTo>
                    <a:pt x="27" y="172"/>
                    <a:pt x="27" y="225"/>
                    <a:pt x="56" y="271"/>
                  </a:cubicBezTo>
                  <a:cubicBezTo>
                    <a:pt x="86" y="316"/>
                    <a:pt x="0" y="368"/>
                    <a:pt x="24" y="392"/>
                  </a:cubicBezTo>
                  <a:cubicBezTo>
                    <a:pt x="48" y="415"/>
                    <a:pt x="28" y="443"/>
                    <a:pt x="39" y="458"/>
                  </a:cubicBezTo>
                  <a:cubicBezTo>
                    <a:pt x="49" y="473"/>
                    <a:pt x="175" y="452"/>
                    <a:pt x="229" y="396"/>
                  </a:cubicBezTo>
                  <a:cubicBezTo>
                    <a:pt x="284" y="340"/>
                    <a:pt x="299" y="347"/>
                    <a:pt x="327" y="355"/>
                  </a:cubicBezTo>
                  <a:cubicBezTo>
                    <a:pt x="355" y="362"/>
                    <a:pt x="383" y="334"/>
                    <a:pt x="368" y="312"/>
                  </a:cubicBezTo>
                  <a:cubicBezTo>
                    <a:pt x="353" y="290"/>
                    <a:pt x="337" y="235"/>
                    <a:pt x="341" y="167"/>
                  </a:cubicBezTo>
                  <a:cubicBezTo>
                    <a:pt x="344" y="128"/>
                    <a:pt x="290" y="57"/>
                    <a:pt x="238" y="0"/>
                  </a:cubicBezTo>
                  <a:cubicBezTo>
                    <a:pt x="222" y="13"/>
                    <a:pt x="207" y="20"/>
                    <a:pt x="185" y="20"/>
                  </a:cubicBezTo>
                  <a:cubicBezTo>
                    <a:pt x="150" y="20"/>
                    <a:pt x="110" y="23"/>
                    <a:pt x="95" y="39"/>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36" name="Google Shape;1236;p76"/>
            <p:cNvSpPr/>
            <p:nvPr/>
          </p:nvSpPr>
          <p:spPr>
            <a:xfrm>
              <a:off x="15868650" y="7283450"/>
              <a:ext cx="214313" cy="280987"/>
            </a:xfrm>
            <a:custGeom>
              <a:rect b="b" l="l" r="r" t="t"/>
              <a:pathLst>
                <a:path extrusionOk="0" h="587" w="447">
                  <a:moveTo>
                    <a:pt x="447" y="492"/>
                  </a:moveTo>
                  <a:cubicBezTo>
                    <a:pt x="429" y="394"/>
                    <a:pt x="419" y="299"/>
                    <a:pt x="406" y="299"/>
                  </a:cubicBezTo>
                  <a:cubicBezTo>
                    <a:pt x="388" y="299"/>
                    <a:pt x="364" y="383"/>
                    <a:pt x="335" y="377"/>
                  </a:cubicBezTo>
                  <a:cubicBezTo>
                    <a:pt x="305" y="371"/>
                    <a:pt x="305" y="270"/>
                    <a:pt x="341" y="270"/>
                  </a:cubicBezTo>
                  <a:cubicBezTo>
                    <a:pt x="376" y="270"/>
                    <a:pt x="418" y="192"/>
                    <a:pt x="418" y="168"/>
                  </a:cubicBezTo>
                  <a:cubicBezTo>
                    <a:pt x="418" y="144"/>
                    <a:pt x="382" y="144"/>
                    <a:pt x="347" y="144"/>
                  </a:cubicBezTo>
                  <a:cubicBezTo>
                    <a:pt x="311" y="144"/>
                    <a:pt x="233" y="150"/>
                    <a:pt x="233" y="150"/>
                  </a:cubicBezTo>
                  <a:cubicBezTo>
                    <a:pt x="233" y="150"/>
                    <a:pt x="185" y="132"/>
                    <a:pt x="185" y="102"/>
                  </a:cubicBezTo>
                  <a:cubicBezTo>
                    <a:pt x="185" y="72"/>
                    <a:pt x="167" y="48"/>
                    <a:pt x="119" y="48"/>
                  </a:cubicBezTo>
                  <a:cubicBezTo>
                    <a:pt x="71" y="48"/>
                    <a:pt x="71" y="0"/>
                    <a:pt x="35" y="48"/>
                  </a:cubicBezTo>
                  <a:cubicBezTo>
                    <a:pt x="0" y="96"/>
                    <a:pt x="113" y="96"/>
                    <a:pt x="101" y="132"/>
                  </a:cubicBezTo>
                  <a:cubicBezTo>
                    <a:pt x="89" y="168"/>
                    <a:pt x="53" y="144"/>
                    <a:pt x="47" y="174"/>
                  </a:cubicBezTo>
                  <a:cubicBezTo>
                    <a:pt x="41" y="204"/>
                    <a:pt x="54" y="281"/>
                    <a:pt x="71" y="323"/>
                  </a:cubicBezTo>
                  <a:cubicBezTo>
                    <a:pt x="85" y="356"/>
                    <a:pt x="106" y="437"/>
                    <a:pt x="107" y="506"/>
                  </a:cubicBezTo>
                  <a:cubicBezTo>
                    <a:pt x="134" y="501"/>
                    <a:pt x="147" y="488"/>
                    <a:pt x="173" y="488"/>
                  </a:cubicBezTo>
                  <a:cubicBezTo>
                    <a:pt x="206" y="488"/>
                    <a:pt x="250" y="483"/>
                    <a:pt x="253" y="449"/>
                  </a:cubicBezTo>
                  <a:cubicBezTo>
                    <a:pt x="256" y="415"/>
                    <a:pt x="293" y="390"/>
                    <a:pt x="313" y="401"/>
                  </a:cubicBezTo>
                  <a:cubicBezTo>
                    <a:pt x="334" y="411"/>
                    <a:pt x="365" y="494"/>
                    <a:pt x="367" y="536"/>
                  </a:cubicBezTo>
                  <a:cubicBezTo>
                    <a:pt x="367" y="550"/>
                    <a:pt x="373" y="568"/>
                    <a:pt x="382" y="587"/>
                  </a:cubicBezTo>
                  <a:cubicBezTo>
                    <a:pt x="399" y="571"/>
                    <a:pt x="418" y="558"/>
                    <a:pt x="418" y="558"/>
                  </a:cubicBezTo>
                  <a:cubicBezTo>
                    <a:pt x="418" y="558"/>
                    <a:pt x="430" y="512"/>
                    <a:pt x="447" y="492"/>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37" name="Google Shape;1237;p76"/>
            <p:cNvSpPr/>
            <p:nvPr/>
          </p:nvSpPr>
          <p:spPr>
            <a:xfrm>
              <a:off x="14952663" y="6805613"/>
              <a:ext cx="1330325" cy="1406525"/>
            </a:xfrm>
            <a:custGeom>
              <a:rect b="b" l="l" r="r" t="t"/>
              <a:pathLst>
                <a:path extrusionOk="0" h="2936" w="2781">
                  <a:moveTo>
                    <a:pt x="1985" y="1322"/>
                  </a:moveTo>
                  <a:cubicBezTo>
                    <a:pt x="1968" y="1280"/>
                    <a:pt x="1955" y="1203"/>
                    <a:pt x="1961" y="1173"/>
                  </a:cubicBezTo>
                  <a:cubicBezTo>
                    <a:pt x="1967" y="1143"/>
                    <a:pt x="2003" y="1167"/>
                    <a:pt x="2015" y="1131"/>
                  </a:cubicBezTo>
                  <a:cubicBezTo>
                    <a:pt x="2027" y="1095"/>
                    <a:pt x="1914" y="1095"/>
                    <a:pt x="1949" y="1047"/>
                  </a:cubicBezTo>
                  <a:cubicBezTo>
                    <a:pt x="1985" y="999"/>
                    <a:pt x="1985" y="1047"/>
                    <a:pt x="2033" y="1047"/>
                  </a:cubicBezTo>
                  <a:cubicBezTo>
                    <a:pt x="2081" y="1047"/>
                    <a:pt x="2099" y="1071"/>
                    <a:pt x="2099" y="1101"/>
                  </a:cubicBezTo>
                  <a:cubicBezTo>
                    <a:pt x="2099" y="1131"/>
                    <a:pt x="2147" y="1149"/>
                    <a:pt x="2147" y="1149"/>
                  </a:cubicBezTo>
                  <a:cubicBezTo>
                    <a:pt x="2147" y="1149"/>
                    <a:pt x="2225" y="1143"/>
                    <a:pt x="2261" y="1143"/>
                  </a:cubicBezTo>
                  <a:cubicBezTo>
                    <a:pt x="2296" y="1143"/>
                    <a:pt x="2332" y="1143"/>
                    <a:pt x="2332" y="1167"/>
                  </a:cubicBezTo>
                  <a:cubicBezTo>
                    <a:pt x="2332" y="1191"/>
                    <a:pt x="2290" y="1269"/>
                    <a:pt x="2255" y="1269"/>
                  </a:cubicBezTo>
                  <a:cubicBezTo>
                    <a:pt x="2219" y="1269"/>
                    <a:pt x="2219" y="1370"/>
                    <a:pt x="2249" y="1376"/>
                  </a:cubicBezTo>
                  <a:cubicBezTo>
                    <a:pt x="2278" y="1382"/>
                    <a:pt x="2302" y="1298"/>
                    <a:pt x="2320" y="1298"/>
                  </a:cubicBezTo>
                  <a:cubicBezTo>
                    <a:pt x="2333" y="1298"/>
                    <a:pt x="2343" y="1393"/>
                    <a:pt x="2361" y="1491"/>
                  </a:cubicBezTo>
                  <a:cubicBezTo>
                    <a:pt x="2365" y="1486"/>
                    <a:pt x="2370" y="1482"/>
                    <a:pt x="2375" y="1482"/>
                  </a:cubicBezTo>
                  <a:cubicBezTo>
                    <a:pt x="2399" y="1482"/>
                    <a:pt x="2387" y="1399"/>
                    <a:pt x="2403" y="1375"/>
                  </a:cubicBezTo>
                  <a:cubicBezTo>
                    <a:pt x="2419" y="1352"/>
                    <a:pt x="2411" y="1277"/>
                    <a:pt x="2423" y="1277"/>
                  </a:cubicBezTo>
                  <a:cubicBezTo>
                    <a:pt x="2434" y="1277"/>
                    <a:pt x="2505" y="1300"/>
                    <a:pt x="2501" y="1281"/>
                  </a:cubicBezTo>
                  <a:cubicBezTo>
                    <a:pt x="2497" y="1261"/>
                    <a:pt x="2545" y="1194"/>
                    <a:pt x="2537" y="1159"/>
                  </a:cubicBezTo>
                  <a:cubicBezTo>
                    <a:pt x="2529" y="1123"/>
                    <a:pt x="2564" y="1080"/>
                    <a:pt x="2564" y="1036"/>
                  </a:cubicBezTo>
                  <a:cubicBezTo>
                    <a:pt x="2564" y="993"/>
                    <a:pt x="2604" y="981"/>
                    <a:pt x="2631" y="958"/>
                  </a:cubicBezTo>
                  <a:cubicBezTo>
                    <a:pt x="2659" y="934"/>
                    <a:pt x="2706" y="902"/>
                    <a:pt x="2714" y="922"/>
                  </a:cubicBezTo>
                  <a:cubicBezTo>
                    <a:pt x="2722" y="942"/>
                    <a:pt x="2781" y="958"/>
                    <a:pt x="2758" y="922"/>
                  </a:cubicBezTo>
                  <a:cubicBezTo>
                    <a:pt x="2734" y="887"/>
                    <a:pt x="2734" y="863"/>
                    <a:pt x="2750" y="855"/>
                  </a:cubicBezTo>
                  <a:cubicBezTo>
                    <a:pt x="2765" y="847"/>
                    <a:pt x="2773" y="808"/>
                    <a:pt x="2773" y="808"/>
                  </a:cubicBezTo>
                  <a:cubicBezTo>
                    <a:pt x="2773" y="808"/>
                    <a:pt x="2722" y="800"/>
                    <a:pt x="2714" y="776"/>
                  </a:cubicBezTo>
                  <a:cubicBezTo>
                    <a:pt x="2706" y="753"/>
                    <a:pt x="2675" y="729"/>
                    <a:pt x="2675" y="709"/>
                  </a:cubicBezTo>
                  <a:cubicBezTo>
                    <a:pt x="2675" y="690"/>
                    <a:pt x="2647" y="697"/>
                    <a:pt x="2624" y="717"/>
                  </a:cubicBezTo>
                  <a:cubicBezTo>
                    <a:pt x="2600" y="737"/>
                    <a:pt x="2556" y="694"/>
                    <a:pt x="2505" y="721"/>
                  </a:cubicBezTo>
                  <a:cubicBezTo>
                    <a:pt x="2454" y="749"/>
                    <a:pt x="2442" y="780"/>
                    <a:pt x="2419" y="776"/>
                  </a:cubicBezTo>
                  <a:cubicBezTo>
                    <a:pt x="2395" y="772"/>
                    <a:pt x="2399" y="796"/>
                    <a:pt x="2379" y="816"/>
                  </a:cubicBezTo>
                  <a:cubicBezTo>
                    <a:pt x="2359" y="835"/>
                    <a:pt x="2344" y="859"/>
                    <a:pt x="2332" y="859"/>
                  </a:cubicBezTo>
                  <a:cubicBezTo>
                    <a:pt x="2320" y="859"/>
                    <a:pt x="2281" y="879"/>
                    <a:pt x="2281" y="879"/>
                  </a:cubicBezTo>
                  <a:cubicBezTo>
                    <a:pt x="2281" y="879"/>
                    <a:pt x="2308" y="938"/>
                    <a:pt x="2292" y="965"/>
                  </a:cubicBezTo>
                  <a:cubicBezTo>
                    <a:pt x="2277" y="993"/>
                    <a:pt x="2237" y="965"/>
                    <a:pt x="2194" y="977"/>
                  </a:cubicBezTo>
                  <a:cubicBezTo>
                    <a:pt x="2151" y="989"/>
                    <a:pt x="2131" y="961"/>
                    <a:pt x="2099" y="969"/>
                  </a:cubicBezTo>
                  <a:cubicBezTo>
                    <a:pt x="2068" y="977"/>
                    <a:pt x="2048" y="950"/>
                    <a:pt x="2032" y="954"/>
                  </a:cubicBezTo>
                  <a:cubicBezTo>
                    <a:pt x="2017" y="958"/>
                    <a:pt x="1993" y="918"/>
                    <a:pt x="2001" y="887"/>
                  </a:cubicBezTo>
                  <a:cubicBezTo>
                    <a:pt x="2009" y="855"/>
                    <a:pt x="1985" y="812"/>
                    <a:pt x="1969" y="835"/>
                  </a:cubicBezTo>
                  <a:cubicBezTo>
                    <a:pt x="1953" y="859"/>
                    <a:pt x="1930" y="847"/>
                    <a:pt x="1930" y="883"/>
                  </a:cubicBezTo>
                  <a:cubicBezTo>
                    <a:pt x="1930" y="918"/>
                    <a:pt x="1950" y="961"/>
                    <a:pt x="1926" y="985"/>
                  </a:cubicBezTo>
                  <a:cubicBezTo>
                    <a:pt x="1902" y="1009"/>
                    <a:pt x="1776" y="1021"/>
                    <a:pt x="1753" y="1001"/>
                  </a:cubicBezTo>
                  <a:cubicBezTo>
                    <a:pt x="1729" y="981"/>
                    <a:pt x="1626" y="969"/>
                    <a:pt x="1623" y="950"/>
                  </a:cubicBezTo>
                  <a:cubicBezTo>
                    <a:pt x="1619" y="930"/>
                    <a:pt x="1587" y="895"/>
                    <a:pt x="1567" y="895"/>
                  </a:cubicBezTo>
                  <a:cubicBezTo>
                    <a:pt x="1548" y="895"/>
                    <a:pt x="1488" y="922"/>
                    <a:pt x="1473" y="910"/>
                  </a:cubicBezTo>
                  <a:cubicBezTo>
                    <a:pt x="1457" y="898"/>
                    <a:pt x="1417" y="867"/>
                    <a:pt x="1390" y="863"/>
                  </a:cubicBezTo>
                  <a:cubicBezTo>
                    <a:pt x="1362" y="859"/>
                    <a:pt x="1319" y="839"/>
                    <a:pt x="1315" y="824"/>
                  </a:cubicBezTo>
                  <a:cubicBezTo>
                    <a:pt x="1311" y="808"/>
                    <a:pt x="1248" y="800"/>
                    <a:pt x="1236" y="784"/>
                  </a:cubicBezTo>
                  <a:cubicBezTo>
                    <a:pt x="1224" y="768"/>
                    <a:pt x="1185" y="764"/>
                    <a:pt x="1185" y="745"/>
                  </a:cubicBezTo>
                  <a:cubicBezTo>
                    <a:pt x="1185" y="725"/>
                    <a:pt x="1201" y="694"/>
                    <a:pt x="1201" y="670"/>
                  </a:cubicBezTo>
                  <a:cubicBezTo>
                    <a:pt x="1201" y="646"/>
                    <a:pt x="1248" y="623"/>
                    <a:pt x="1248" y="607"/>
                  </a:cubicBezTo>
                  <a:cubicBezTo>
                    <a:pt x="1248" y="591"/>
                    <a:pt x="1205" y="563"/>
                    <a:pt x="1205" y="563"/>
                  </a:cubicBezTo>
                  <a:cubicBezTo>
                    <a:pt x="1205" y="563"/>
                    <a:pt x="1177" y="512"/>
                    <a:pt x="1146" y="512"/>
                  </a:cubicBezTo>
                  <a:cubicBezTo>
                    <a:pt x="1114" y="512"/>
                    <a:pt x="1090" y="457"/>
                    <a:pt x="1063" y="453"/>
                  </a:cubicBezTo>
                  <a:cubicBezTo>
                    <a:pt x="1035" y="449"/>
                    <a:pt x="1043" y="394"/>
                    <a:pt x="1027" y="374"/>
                  </a:cubicBezTo>
                  <a:cubicBezTo>
                    <a:pt x="1012" y="355"/>
                    <a:pt x="1023" y="307"/>
                    <a:pt x="1051" y="331"/>
                  </a:cubicBezTo>
                  <a:cubicBezTo>
                    <a:pt x="1079" y="355"/>
                    <a:pt x="1130" y="331"/>
                    <a:pt x="1110" y="295"/>
                  </a:cubicBezTo>
                  <a:cubicBezTo>
                    <a:pt x="1090" y="260"/>
                    <a:pt x="1055" y="229"/>
                    <a:pt x="1055" y="209"/>
                  </a:cubicBezTo>
                  <a:cubicBezTo>
                    <a:pt x="1055" y="189"/>
                    <a:pt x="1079" y="130"/>
                    <a:pt x="1051" y="114"/>
                  </a:cubicBezTo>
                  <a:cubicBezTo>
                    <a:pt x="1023" y="98"/>
                    <a:pt x="1000" y="75"/>
                    <a:pt x="992" y="47"/>
                  </a:cubicBezTo>
                  <a:cubicBezTo>
                    <a:pt x="984" y="20"/>
                    <a:pt x="952" y="0"/>
                    <a:pt x="952" y="0"/>
                  </a:cubicBezTo>
                  <a:cubicBezTo>
                    <a:pt x="913" y="4"/>
                    <a:pt x="913" y="4"/>
                    <a:pt x="913" y="4"/>
                  </a:cubicBezTo>
                  <a:cubicBezTo>
                    <a:pt x="913" y="4"/>
                    <a:pt x="889" y="67"/>
                    <a:pt x="874" y="75"/>
                  </a:cubicBezTo>
                  <a:cubicBezTo>
                    <a:pt x="858" y="83"/>
                    <a:pt x="803" y="94"/>
                    <a:pt x="775" y="114"/>
                  </a:cubicBezTo>
                  <a:cubicBezTo>
                    <a:pt x="748" y="134"/>
                    <a:pt x="669" y="87"/>
                    <a:pt x="625" y="87"/>
                  </a:cubicBezTo>
                  <a:cubicBezTo>
                    <a:pt x="582" y="87"/>
                    <a:pt x="554" y="130"/>
                    <a:pt x="574" y="142"/>
                  </a:cubicBezTo>
                  <a:cubicBezTo>
                    <a:pt x="594" y="154"/>
                    <a:pt x="590" y="236"/>
                    <a:pt x="590" y="236"/>
                  </a:cubicBezTo>
                  <a:cubicBezTo>
                    <a:pt x="590" y="236"/>
                    <a:pt x="614" y="339"/>
                    <a:pt x="649" y="331"/>
                  </a:cubicBezTo>
                  <a:cubicBezTo>
                    <a:pt x="684" y="323"/>
                    <a:pt x="728" y="366"/>
                    <a:pt x="696" y="374"/>
                  </a:cubicBezTo>
                  <a:cubicBezTo>
                    <a:pt x="665" y="382"/>
                    <a:pt x="649" y="418"/>
                    <a:pt x="645" y="449"/>
                  </a:cubicBezTo>
                  <a:cubicBezTo>
                    <a:pt x="641" y="481"/>
                    <a:pt x="649" y="520"/>
                    <a:pt x="625" y="524"/>
                  </a:cubicBezTo>
                  <a:cubicBezTo>
                    <a:pt x="602" y="528"/>
                    <a:pt x="578" y="536"/>
                    <a:pt x="578" y="579"/>
                  </a:cubicBezTo>
                  <a:cubicBezTo>
                    <a:pt x="578" y="623"/>
                    <a:pt x="527" y="611"/>
                    <a:pt x="519" y="626"/>
                  </a:cubicBezTo>
                  <a:cubicBezTo>
                    <a:pt x="511" y="642"/>
                    <a:pt x="491" y="721"/>
                    <a:pt x="480" y="733"/>
                  </a:cubicBezTo>
                  <a:cubicBezTo>
                    <a:pt x="468" y="745"/>
                    <a:pt x="401" y="749"/>
                    <a:pt x="397" y="784"/>
                  </a:cubicBezTo>
                  <a:cubicBezTo>
                    <a:pt x="393" y="820"/>
                    <a:pt x="361" y="863"/>
                    <a:pt x="342" y="859"/>
                  </a:cubicBezTo>
                  <a:cubicBezTo>
                    <a:pt x="322" y="855"/>
                    <a:pt x="286" y="839"/>
                    <a:pt x="275" y="863"/>
                  </a:cubicBezTo>
                  <a:cubicBezTo>
                    <a:pt x="263" y="887"/>
                    <a:pt x="212" y="843"/>
                    <a:pt x="200" y="855"/>
                  </a:cubicBezTo>
                  <a:cubicBezTo>
                    <a:pt x="188" y="867"/>
                    <a:pt x="125" y="918"/>
                    <a:pt x="125" y="950"/>
                  </a:cubicBezTo>
                  <a:cubicBezTo>
                    <a:pt x="125" y="981"/>
                    <a:pt x="192" y="981"/>
                    <a:pt x="188" y="1021"/>
                  </a:cubicBezTo>
                  <a:cubicBezTo>
                    <a:pt x="184" y="1060"/>
                    <a:pt x="212" y="1103"/>
                    <a:pt x="231" y="1123"/>
                  </a:cubicBezTo>
                  <a:cubicBezTo>
                    <a:pt x="251" y="1143"/>
                    <a:pt x="282" y="1190"/>
                    <a:pt x="267" y="1214"/>
                  </a:cubicBezTo>
                  <a:cubicBezTo>
                    <a:pt x="251" y="1237"/>
                    <a:pt x="227" y="1241"/>
                    <a:pt x="192" y="1233"/>
                  </a:cubicBezTo>
                  <a:cubicBezTo>
                    <a:pt x="156" y="1225"/>
                    <a:pt x="160" y="1249"/>
                    <a:pt x="97" y="1237"/>
                  </a:cubicBezTo>
                  <a:cubicBezTo>
                    <a:pt x="34" y="1225"/>
                    <a:pt x="30" y="1273"/>
                    <a:pt x="7" y="1300"/>
                  </a:cubicBezTo>
                  <a:cubicBezTo>
                    <a:pt x="5" y="1302"/>
                    <a:pt x="3" y="1305"/>
                    <a:pt x="0" y="1308"/>
                  </a:cubicBezTo>
                  <a:cubicBezTo>
                    <a:pt x="30" y="1331"/>
                    <a:pt x="43" y="1373"/>
                    <a:pt x="92" y="1392"/>
                  </a:cubicBezTo>
                  <a:cubicBezTo>
                    <a:pt x="150" y="1414"/>
                    <a:pt x="201" y="1355"/>
                    <a:pt x="201" y="1398"/>
                  </a:cubicBezTo>
                  <a:cubicBezTo>
                    <a:pt x="201" y="1441"/>
                    <a:pt x="65" y="1432"/>
                    <a:pt x="63" y="1445"/>
                  </a:cubicBezTo>
                  <a:cubicBezTo>
                    <a:pt x="60" y="1459"/>
                    <a:pt x="203" y="1631"/>
                    <a:pt x="275" y="1618"/>
                  </a:cubicBezTo>
                  <a:cubicBezTo>
                    <a:pt x="347" y="1605"/>
                    <a:pt x="401" y="1527"/>
                    <a:pt x="380" y="1515"/>
                  </a:cubicBezTo>
                  <a:cubicBezTo>
                    <a:pt x="359" y="1503"/>
                    <a:pt x="392" y="1454"/>
                    <a:pt x="411" y="1463"/>
                  </a:cubicBezTo>
                  <a:cubicBezTo>
                    <a:pt x="430" y="1472"/>
                    <a:pt x="414" y="1549"/>
                    <a:pt x="436" y="1566"/>
                  </a:cubicBezTo>
                  <a:cubicBezTo>
                    <a:pt x="458" y="1584"/>
                    <a:pt x="451" y="1617"/>
                    <a:pt x="436" y="1658"/>
                  </a:cubicBezTo>
                  <a:cubicBezTo>
                    <a:pt x="421" y="1699"/>
                    <a:pt x="451" y="1780"/>
                    <a:pt x="455" y="1826"/>
                  </a:cubicBezTo>
                  <a:cubicBezTo>
                    <a:pt x="460" y="1872"/>
                    <a:pt x="491" y="1938"/>
                    <a:pt x="501" y="2006"/>
                  </a:cubicBezTo>
                  <a:cubicBezTo>
                    <a:pt x="511" y="2074"/>
                    <a:pt x="554" y="2198"/>
                    <a:pt x="594" y="2273"/>
                  </a:cubicBezTo>
                  <a:cubicBezTo>
                    <a:pt x="634" y="2349"/>
                    <a:pt x="665" y="2496"/>
                    <a:pt x="691" y="2532"/>
                  </a:cubicBezTo>
                  <a:cubicBezTo>
                    <a:pt x="718" y="2567"/>
                    <a:pt x="786" y="2675"/>
                    <a:pt x="786" y="2741"/>
                  </a:cubicBezTo>
                  <a:cubicBezTo>
                    <a:pt x="786" y="2808"/>
                    <a:pt x="858" y="2900"/>
                    <a:pt x="883" y="2918"/>
                  </a:cubicBezTo>
                  <a:cubicBezTo>
                    <a:pt x="908" y="2936"/>
                    <a:pt x="963" y="2898"/>
                    <a:pt x="976" y="2856"/>
                  </a:cubicBezTo>
                  <a:cubicBezTo>
                    <a:pt x="989" y="2815"/>
                    <a:pt x="1065" y="2799"/>
                    <a:pt x="1069" y="2763"/>
                  </a:cubicBezTo>
                  <a:cubicBezTo>
                    <a:pt x="1073" y="2728"/>
                    <a:pt x="1081" y="2700"/>
                    <a:pt x="1107" y="2695"/>
                  </a:cubicBezTo>
                  <a:cubicBezTo>
                    <a:pt x="1134" y="2691"/>
                    <a:pt x="1134" y="2663"/>
                    <a:pt x="1134" y="2625"/>
                  </a:cubicBezTo>
                  <a:cubicBezTo>
                    <a:pt x="1134" y="2586"/>
                    <a:pt x="1137" y="2532"/>
                    <a:pt x="1163" y="2498"/>
                  </a:cubicBezTo>
                  <a:cubicBezTo>
                    <a:pt x="1190" y="2464"/>
                    <a:pt x="1194" y="2372"/>
                    <a:pt x="1178" y="2335"/>
                  </a:cubicBezTo>
                  <a:cubicBezTo>
                    <a:pt x="1162" y="2298"/>
                    <a:pt x="1171" y="2247"/>
                    <a:pt x="1186" y="2210"/>
                  </a:cubicBezTo>
                  <a:cubicBezTo>
                    <a:pt x="1200" y="2173"/>
                    <a:pt x="1194" y="2130"/>
                    <a:pt x="1223" y="2127"/>
                  </a:cubicBezTo>
                  <a:cubicBezTo>
                    <a:pt x="1251" y="2124"/>
                    <a:pt x="1292" y="2099"/>
                    <a:pt x="1321" y="2059"/>
                  </a:cubicBezTo>
                  <a:cubicBezTo>
                    <a:pt x="1351" y="2020"/>
                    <a:pt x="1441" y="1965"/>
                    <a:pt x="1473" y="1938"/>
                  </a:cubicBezTo>
                  <a:cubicBezTo>
                    <a:pt x="1506" y="1912"/>
                    <a:pt x="1605" y="1825"/>
                    <a:pt x="1634" y="1776"/>
                  </a:cubicBezTo>
                  <a:cubicBezTo>
                    <a:pt x="1664" y="1727"/>
                    <a:pt x="1748" y="1711"/>
                    <a:pt x="1786" y="1671"/>
                  </a:cubicBezTo>
                  <a:cubicBezTo>
                    <a:pt x="1825" y="1631"/>
                    <a:pt x="1810" y="1611"/>
                    <a:pt x="1817" y="1568"/>
                  </a:cubicBezTo>
                  <a:cubicBezTo>
                    <a:pt x="1825" y="1525"/>
                    <a:pt x="1949" y="1507"/>
                    <a:pt x="1996" y="1507"/>
                  </a:cubicBezTo>
                  <a:cubicBezTo>
                    <a:pt x="2005" y="1507"/>
                    <a:pt x="2013" y="1506"/>
                    <a:pt x="2021" y="1505"/>
                  </a:cubicBezTo>
                  <a:cubicBezTo>
                    <a:pt x="2020" y="1436"/>
                    <a:pt x="1999" y="1355"/>
                    <a:pt x="1985" y="1322"/>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38" name="Google Shape;1238;p76"/>
            <p:cNvSpPr/>
            <p:nvPr/>
          </p:nvSpPr>
          <p:spPr>
            <a:xfrm>
              <a:off x="15871825" y="5824538"/>
              <a:ext cx="1503363" cy="647700"/>
            </a:xfrm>
            <a:custGeom>
              <a:rect b="b" l="l" r="r" t="t"/>
              <a:pathLst>
                <a:path extrusionOk="0" h="1350" w="3140">
                  <a:moveTo>
                    <a:pt x="3005" y="565"/>
                  </a:moveTo>
                  <a:cubicBezTo>
                    <a:pt x="2973" y="527"/>
                    <a:pt x="2922" y="546"/>
                    <a:pt x="2909" y="578"/>
                  </a:cubicBezTo>
                  <a:cubicBezTo>
                    <a:pt x="2896" y="611"/>
                    <a:pt x="2870" y="565"/>
                    <a:pt x="2813" y="565"/>
                  </a:cubicBezTo>
                  <a:cubicBezTo>
                    <a:pt x="2755" y="565"/>
                    <a:pt x="2748" y="598"/>
                    <a:pt x="2710" y="559"/>
                  </a:cubicBezTo>
                  <a:cubicBezTo>
                    <a:pt x="2671" y="521"/>
                    <a:pt x="2722" y="508"/>
                    <a:pt x="2722" y="508"/>
                  </a:cubicBezTo>
                  <a:cubicBezTo>
                    <a:pt x="2729" y="456"/>
                    <a:pt x="2729" y="456"/>
                    <a:pt x="2729" y="456"/>
                  </a:cubicBezTo>
                  <a:cubicBezTo>
                    <a:pt x="2809" y="297"/>
                    <a:pt x="2809" y="297"/>
                    <a:pt x="2809" y="297"/>
                  </a:cubicBezTo>
                  <a:cubicBezTo>
                    <a:pt x="2786" y="287"/>
                    <a:pt x="2753" y="284"/>
                    <a:pt x="2737" y="290"/>
                  </a:cubicBezTo>
                  <a:cubicBezTo>
                    <a:pt x="2713" y="298"/>
                    <a:pt x="2657" y="293"/>
                    <a:pt x="2651" y="272"/>
                  </a:cubicBezTo>
                  <a:cubicBezTo>
                    <a:pt x="2645" y="251"/>
                    <a:pt x="2551" y="248"/>
                    <a:pt x="2527" y="266"/>
                  </a:cubicBezTo>
                  <a:cubicBezTo>
                    <a:pt x="2503" y="284"/>
                    <a:pt x="2450" y="298"/>
                    <a:pt x="2447" y="319"/>
                  </a:cubicBezTo>
                  <a:cubicBezTo>
                    <a:pt x="2444" y="340"/>
                    <a:pt x="2388" y="334"/>
                    <a:pt x="2368" y="349"/>
                  </a:cubicBezTo>
                  <a:cubicBezTo>
                    <a:pt x="2347" y="363"/>
                    <a:pt x="2241" y="369"/>
                    <a:pt x="2238" y="381"/>
                  </a:cubicBezTo>
                  <a:cubicBezTo>
                    <a:pt x="2235" y="393"/>
                    <a:pt x="2123" y="396"/>
                    <a:pt x="2105" y="381"/>
                  </a:cubicBezTo>
                  <a:cubicBezTo>
                    <a:pt x="2087" y="366"/>
                    <a:pt x="1990" y="381"/>
                    <a:pt x="1978" y="357"/>
                  </a:cubicBezTo>
                  <a:cubicBezTo>
                    <a:pt x="1966" y="334"/>
                    <a:pt x="1925" y="322"/>
                    <a:pt x="1925" y="301"/>
                  </a:cubicBezTo>
                  <a:cubicBezTo>
                    <a:pt x="1925" y="281"/>
                    <a:pt x="1851" y="281"/>
                    <a:pt x="1842" y="263"/>
                  </a:cubicBezTo>
                  <a:cubicBezTo>
                    <a:pt x="1833" y="245"/>
                    <a:pt x="1774" y="236"/>
                    <a:pt x="1766" y="242"/>
                  </a:cubicBezTo>
                  <a:cubicBezTo>
                    <a:pt x="1757" y="248"/>
                    <a:pt x="1692" y="225"/>
                    <a:pt x="1674" y="222"/>
                  </a:cubicBezTo>
                  <a:cubicBezTo>
                    <a:pt x="1656" y="219"/>
                    <a:pt x="1600" y="233"/>
                    <a:pt x="1583" y="233"/>
                  </a:cubicBezTo>
                  <a:cubicBezTo>
                    <a:pt x="1565" y="233"/>
                    <a:pt x="1532" y="266"/>
                    <a:pt x="1512" y="269"/>
                  </a:cubicBezTo>
                  <a:cubicBezTo>
                    <a:pt x="1491" y="272"/>
                    <a:pt x="1435" y="233"/>
                    <a:pt x="1423" y="242"/>
                  </a:cubicBezTo>
                  <a:cubicBezTo>
                    <a:pt x="1411" y="251"/>
                    <a:pt x="1376" y="213"/>
                    <a:pt x="1361" y="195"/>
                  </a:cubicBezTo>
                  <a:cubicBezTo>
                    <a:pt x="1346" y="177"/>
                    <a:pt x="1361" y="127"/>
                    <a:pt x="1349" y="110"/>
                  </a:cubicBezTo>
                  <a:cubicBezTo>
                    <a:pt x="1338" y="92"/>
                    <a:pt x="1273" y="92"/>
                    <a:pt x="1252" y="80"/>
                  </a:cubicBezTo>
                  <a:cubicBezTo>
                    <a:pt x="1231" y="68"/>
                    <a:pt x="1199" y="50"/>
                    <a:pt x="1178" y="50"/>
                  </a:cubicBezTo>
                  <a:cubicBezTo>
                    <a:pt x="1158" y="50"/>
                    <a:pt x="1125" y="45"/>
                    <a:pt x="1116" y="36"/>
                  </a:cubicBezTo>
                  <a:cubicBezTo>
                    <a:pt x="1107" y="27"/>
                    <a:pt x="1063" y="12"/>
                    <a:pt x="1042" y="6"/>
                  </a:cubicBezTo>
                  <a:cubicBezTo>
                    <a:pt x="1022" y="0"/>
                    <a:pt x="1019" y="27"/>
                    <a:pt x="1007" y="39"/>
                  </a:cubicBezTo>
                  <a:cubicBezTo>
                    <a:pt x="995" y="50"/>
                    <a:pt x="960" y="53"/>
                    <a:pt x="954" y="74"/>
                  </a:cubicBezTo>
                  <a:cubicBezTo>
                    <a:pt x="948" y="95"/>
                    <a:pt x="907" y="101"/>
                    <a:pt x="913" y="124"/>
                  </a:cubicBezTo>
                  <a:cubicBezTo>
                    <a:pt x="918" y="148"/>
                    <a:pt x="933" y="195"/>
                    <a:pt x="948" y="207"/>
                  </a:cubicBezTo>
                  <a:cubicBezTo>
                    <a:pt x="963" y="219"/>
                    <a:pt x="954" y="254"/>
                    <a:pt x="945" y="266"/>
                  </a:cubicBezTo>
                  <a:cubicBezTo>
                    <a:pt x="936" y="278"/>
                    <a:pt x="874" y="287"/>
                    <a:pt x="862" y="307"/>
                  </a:cubicBezTo>
                  <a:cubicBezTo>
                    <a:pt x="851" y="328"/>
                    <a:pt x="821" y="304"/>
                    <a:pt x="792" y="287"/>
                  </a:cubicBezTo>
                  <a:cubicBezTo>
                    <a:pt x="762" y="269"/>
                    <a:pt x="727" y="281"/>
                    <a:pt x="712" y="293"/>
                  </a:cubicBezTo>
                  <a:cubicBezTo>
                    <a:pt x="697" y="304"/>
                    <a:pt x="644" y="263"/>
                    <a:pt x="629" y="260"/>
                  </a:cubicBezTo>
                  <a:cubicBezTo>
                    <a:pt x="614" y="257"/>
                    <a:pt x="611" y="201"/>
                    <a:pt x="597" y="204"/>
                  </a:cubicBezTo>
                  <a:cubicBezTo>
                    <a:pt x="582" y="207"/>
                    <a:pt x="479" y="186"/>
                    <a:pt x="458" y="180"/>
                  </a:cubicBezTo>
                  <a:cubicBezTo>
                    <a:pt x="437" y="174"/>
                    <a:pt x="393" y="177"/>
                    <a:pt x="387" y="192"/>
                  </a:cubicBezTo>
                  <a:cubicBezTo>
                    <a:pt x="381" y="207"/>
                    <a:pt x="328" y="204"/>
                    <a:pt x="319" y="222"/>
                  </a:cubicBezTo>
                  <a:cubicBezTo>
                    <a:pt x="310" y="239"/>
                    <a:pt x="269" y="248"/>
                    <a:pt x="254" y="266"/>
                  </a:cubicBezTo>
                  <a:cubicBezTo>
                    <a:pt x="240" y="284"/>
                    <a:pt x="189" y="284"/>
                    <a:pt x="178" y="310"/>
                  </a:cubicBezTo>
                  <a:cubicBezTo>
                    <a:pt x="166" y="337"/>
                    <a:pt x="104" y="349"/>
                    <a:pt x="86" y="352"/>
                  </a:cubicBezTo>
                  <a:cubicBezTo>
                    <a:pt x="68" y="355"/>
                    <a:pt x="21" y="363"/>
                    <a:pt x="18" y="378"/>
                  </a:cubicBezTo>
                  <a:cubicBezTo>
                    <a:pt x="17" y="384"/>
                    <a:pt x="10" y="385"/>
                    <a:pt x="0" y="384"/>
                  </a:cubicBezTo>
                  <a:cubicBezTo>
                    <a:pt x="1" y="388"/>
                    <a:pt x="3" y="392"/>
                    <a:pt x="4" y="396"/>
                  </a:cubicBezTo>
                  <a:cubicBezTo>
                    <a:pt x="16" y="463"/>
                    <a:pt x="44" y="461"/>
                    <a:pt x="75" y="488"/>
                  </a:cubicBezTo>
                  <a:cubicBezTo>
                    <a:pt x="106" y="515"/>
                    <a:pt x="132" y="535"/>
                    <a:pt x="165" y="537"/>
                  </a:cubicBezTo>
                  <a:cubicBezTo>
                    <a:pt x="198" y="539"/>
                    <a:pt x="247" y="578"/>
                    <a:pt x="251" y="607"/>
                  </a:cubicBezTo>
                  <a:cubicBezTo>
                    <a:pt x="255" y="635"/>
                    <a:pt x="285" y="668"/>
                    <a:pt x="304" y="682"/>
                  </a:cubicBezTo>
                  <a:cubicBezTo>
                    <a:pt x="322" y="696"/>
                    <a:pt x="298" y="745"/>
                    <a:pt x="298" y="782"/>
                  </a:cubicBezTo>
                  <a:cubicBezTo>
                    <a:pt x="298" y="819"/>
                    <a:pt x="253" y="827"/>
                    <a:pt x="275" y="864"/>
                  </a:cubicBezTo>
                  <a:cubicBezTo>
                    <a:pt x="298" y="901"/>
                    <a:pt x="455" y="919"/>
                    <a:pt x="500" y="919"/>
                  </a:cubicBezTo>
                  <a:cubicBezTo>
                    <a:pt x="545" y="919"/>
                    <a:pt x="561" y="962"/>
                    <a:pt x="575" y="964"/>
                  </a:cubicBezTo>
                  <a:cubicBezTo>
                    <a:pt x="603" y="969"/>
                    <a:pt x="607" y="1003"/>
                    <a:pt x="639" y="1009"/>
                  </a:cubicBezTo>
                  <a:cubicBezTo>
                    <a:pt x="671" y="1016"/>
                    <a:pt x="703" y="1035"/>
                    <a:pt x="716" y="1093"/>
                  </a:cubicBezTo>
                  <a:cubicBezTo>
                    <a:pt x="729" y="1151"/>
                    <a:pt x="768" y="1170"/>
                    <a:pt x="774" y="1196"/>
                  </a:cubicBezTo>
                  <a:cubicBezTo>
                    <a:pt x="781" y="1221"/>
                    <a:pt x="851" y="1202"/>
                    <a:pt x="903" y="1209"/>
                  </a:cubicBezTo>
                  <a:cubicBezTo>
                    <a:pt x="954" y="1215"/>
                    <a:pt x="1102" y="1209"/>
                    <a:pt x="1141" y="1215"/>
                  </a:cubicBezTo>
                  <a:cubicBezTo>
                    <a:pt x="1179" y="1221"/>
                    <a:pt x="1269" y="1215"/>
                    <a:pt x="1321" y="1254"/>
                  </a:cubicBezTo>
                  <a:cubicBezTo>
                    <a:pt x="1372" y="1292"/>
                    <a:pt x="1398" y="1260"/>
                    <a:pt x="1430" y="1279"/>
                  </a:cubicBezTo>
                  <a:cubicBezTo>
                    <a:pt x="1462" y="1298"/>
                    <a:pt x="1488" y="1311"/>
                    <a:pt x="1533" y="1305"/>
                  </a:cubicBezTo>
                  <a:cubicBezTo>
                    <a:pt x="1578" y="1298"/>
                    <a:pt x="1578" y="1337"/>
                    <a:pt x="1610" y="1344"/>
                  </a:cubicBezTo>
                  <a:cubicBezTo>
                    <a:pt x="1642" y="1350"/>
                    <a:pt x="1700" y="1292"/>
                    <a:pt x="1784" y="1254"/>
                  </a:cubicBezTo>
                  <a:cubicBezTo>
                    <a:pt x="1867" y="1215"/>
                    <a:pt x="1964" y="1241"/>
                    <a:pt x="2009" y="1247"/>
                  </a:cubicBezTo>
                  <a:cubicBezTo>
                    <a:pt x="2054" y="1254"/>
                    <a:pt x="2137" y="1228"/>
                    <a:pt x="2189" y="1170"/>
                  </a:cubicBezTo>
                  <a:cubicBezTo>
                    <a:pt x="2240" y="1112"/>
                    <a:pt x="2304" y="1125"/>
                    <a:pt x="2311" y="1074"/>
                  </a:cubicBezTo>
                  <a:cubicBezTo>
                    <a:pt x="2317" y="1022"/>
                    <a:pt x="2260" y="1003"/>
                    <a:pt x="2285" y="958"/>
                  </a:cubicBezTo>
                  <a:cubicBezTo>
                    <a:pt x="2311" y="913"/>
                    <a:pt x="2356" y="919"/>
                    <a:pt x="2382" y="932"/>
                  </a:cubicBezTo>
                  <a:cubicBezTo>
                    <a:pt x="2407" y="945"/>
                    <a:pt x="2478" y="964"/>
                    <a:pt x="2542" y="919"/>
                  </a:cubicBezTo>
                  <a:cubicBezTo>
                    <a:pt x="2607" y="874"/>
                    <a:pt x="2633" y="881"/>
                    <a:pt x="2690" y="874"/>
                  </a:cubicBezTo>
                  <a:cubicBezTo>
                    <a:pt x="2748" y="868"/>
                    <a:pt x="2742" y="829"/>
                    <a:pt x="2780" y="791"/>
                  </a:cubicBezTo>
                  <a:cubicBezTo>
                    <a:pt x="2819" y="752"/>
                    <a:pt x="2864" y="739"/>
                    <a:pt x="2903" y="739"/>
                  </a:cubicBezTo>
                  <a:cubicBezTo>
                    <a:pt x="2941" y="739"/>
                    <a:pt x="2993" y="701"/>
                    <a:pt x="3031" y="713"/>
                  </a:cubicBezTo>
                  <a:cubicBezTo>
                    <a:pt x="3070" y="726"/>
                    <a:pt x="3128" y="733"/>
                    <a:pt x="3134" y="701"/>
                  </a:cubicBezTo>
                  <a:cubicBezTo>
                    <a:pt x="3140" y="668"/>
                    <a:pt x="3038" y="604"/>
                    <a:pt x="3005" y="565"/>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39" name="Google Shape;1239;p76"/>
            <p:cNvSpPr/>
            <p:nvPr/>
          </p:nvSpPr>
          <p:spPr>
            <a:xfrm>
              <a:off x="13339763" y="6958013"/>
              <a:ext cx="23813" cy="65087"/>
            </a:xfrm>
            <a:custGeom>
              <a:rect b="b" l="l" r="r" t="t"/>
              <a:pathLst>
                <a:path extrusionOk="0" h="137" w="51">
                  <a:moveTo>
                    <a:pt x="21" y="1"/>
                  </a:moveTo>
                  <a:cubicBezTo>
                    <a:pt x="6" y="7"/>
                    <a:pt x="0" y="65"/>
                    <a:pt x="0" y="74"/>
                  </a:cubicBezTo>
                  <a:cubicBezTo>
                    <a:pt x="0" y="80"/>
                    <a:pt x="9" y="109"/>
                    <a:pt x="37" y="137"/>
                  </a:cubicBezTo>
                  <a:cubicBezTo>
                    <a:pt x="42" y="93"/>
                    <a:pt x="44" y="36"/>
                    <a:pt x="48" y="20"/>
                  </a:cubicBezTo>
                  <a:cubicBezTo>
                    <a:pt x="49" y="16"/>
                    <a:pt x="50" y="9"/>
                    <a:pt x="51" y="1"/>
                  </a:cubicBezTo>
                  <a:cubicBezTo>
                    <a:pt x="36" y="0"/>
                    <a:pt x="25" y="0"/>
                    <a:pt x="21" y="1"/>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40" name="Google Shape;1240;p76"/>
            <p:cNvSpPr/>
            <p:nvPr/>
          </p:nvSpPr>
          <p:spPr>
            <a:xfrm>
              <a:off x="13298488" y="6915150"/>
              <a:ext cx="69850" cy="200025"/>
            </a:xfrm>
            <a:custGeom>
              <a:rect b="b" l="l" r="r" t="t"/>
              <a:pathLst>
                <a:path extrusionOk="0" h="417" w="145">
                  <a:moveTo>
                    <a:pt x="68" y="412"/>
                  </a:moveTo>
                  <a:cubicBezTo>
                    <a:pt x="71" y="413"/>
                    <a:pt x="74" y="415"/>
                    <a:pt x="78" y="417"/>
                  </a:cubicBezTo>
                  <a:cubicBezTo>
                    <a:pt x="86" y="357"/>
                    <a:pt x="99" y="287"/>
                    <a:pt x="110" y="272"/>
                  </a:cubicBezTo>
                  <a:cubicBezTo>
                    <a:pt x="116" y="265"/>
                    <a:pt x="120" y="246"/>
                    <a:pt x="123" y="224"/>
                  </a:cubicBezTo>
                  <a:cubicBezTo>
                    <a:pt x="95" y="196"/>
                    <a:pt x="86" y="167"/>
                    <a:pt x="86" y="161"/>
                  </a:cubicBezTo>
                  <a:cubicBezTo>
                    <a:pt x="86" y="152"/>
                    <a:pt x="92" y="94"/>
                    <a:pt x="107" y="88"/>
                  </a:cubicBezTo>
                  <a:cubicBezTo>
                    <a:pt x="111" y="87"/>
                    <a:pt x="122" y="87"/>
                    <a:pt x="137" y="88"/>
                  </a:cubicBezTo>
                  <a:cubicBezTo>
                    <a:pt x="140" y="70"/>
                    <a:pt x="143" y="44"/>
                    <a:pt x="145" y="21"/>
                  </a:cubicBezTo>
                  <a:cubicBezTo>
                    <a:pt x="95" y="0"/>
                    <a:pt x="95" y="0"/>
                    <a:pt x="95" y="0"/>
                  </a:cubicBezTo>
                  <a:cubicBezTo>
                    <a:pt x="87" y="16"/>
                    <a:pt x="81" y="32"/>
                    <a:pt x="79" y="47"/>
                  </a:cubicBezTo>
                  <a:cubicBezTo>
                    <a:pt x="71" y="100"/>
                    <a:pt x="23" y="188"/>
                    <a:pt x="0" y="224"/>
                  </a:cubicBezTo>
                  <a:cubicBezTo>
                    <a:pt x="72" y="400"/>
                    <a:pt x="72" y="400"/>
                    <a:pt x="72" y="400"/>
                  </a:cubicBezTo>
                  <a:lnTo>
                    <a:pt x="68" y="412"/>
                  </a:ln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41" name="Google Shape;1241;p76"/>
            <p:cNvSpPr/>
            <p:nvPr/>
          </p:nvSpPr>
          <p:spPr>
            <a:xfrm>
              <a:off x="13335000" y="6911975"/>
              <a:ext cx="201613" cy="223837"/>
            </a:xfrm>
            <a:custGeom>
              <a:rect b="b" l="l" r="r" t="t"/>
              <a:pathLst>
                <a:path extrusionOk="0" h="466" w="421">
                  <a:moveTo>
                    <a:pt x="390" y="0"/>
                  </a:moveTo>
                  <a:cubicBezTo>
                    <a:pt x="328" y="32"/>
                    <a:pt x="273" y="59"/>
                    <a:pt x="262" y="61"/>
                  </a:cubicBezTo>
                  <a:cubicBezTo>
                    <a:pt x="235" y="65"/>
                    <a:pt x="168" y="112"/>
                    <a:pt x="168" y="112"/>
                  </a:cubicBezTo>
                  <a:cubicBezTo>
                    <a:pt x="77" y="65"/>
                    <a:pt x="77" y="65"/>
                    <a:pt x="77" y="65"/>
                  </a:cubicBezTo>
                  <a:cubicBezTo>
                    <a:pt x="69" y="29"/>
                    <a:pt x="69" y="29"/>
                    <a:pt x="69" y="29"/>
                  </a:cubicBezTo>
                  <a:cubicBezTo>
                    <a:pt x="67" y="28"/>
                    <a:pt x="67" y="28"/>
                    <a:pt x="67" y="28"/>
                  </a:cubicBezTo>
                  <a:cubicBezTo>
                    <a:pt x="64" y="62"/>
                    <a:pt x="59" y="102"/>
                    <a:pt x="56" y="114"/>
                  </a:cubicBezTo>
                  <a:cubicBezTo>
                    <a:pt x="50" y="138"/>
                    <a:pt x="50" y="256"/>
                    <a:pt x="32" y="279"/>
                  </a:cubicBezTo>
                  <a:cubicBezTo>
                    <a:pt x="21" y="294"/>
                    <a:pt x="8" y="364"/>
                    <a:pt x="0" y="424"/>
                  </a:cubicBezTo>
                  <a:cubicBezTo>
                    <a:pt x="33" y="442"/>
                    <a:pt x="71" y="461"/>
                    <a:pt x="89" y="463"/>
                  </a:cubicBezTo>
                  <a:cubicBezTo>
                    <a:pt x="124" y="466"/>
                    <a:pt x="168" y="427"/>
                    <a:pt x="168" y="403"/>
                  </a:cubicBezTo>
                  <a:cubicBezTo>
                    <a:pt x="168" y="380"/>
                    <a:pt x="199" y="376"/>
                    <a:pt x="231" y="376"/>
                  </a:cubicBezTo>
                  <a:cubicBezTo>
                    <a:pt x="262" y="376"/>
                    <a:pt x="266" y="340"/>
                    <a:pt x="290" y="329"/>
                  </a:cubicBezTo>
                  <a:cubicBezTo>
                    <a:pt x="314" y="317"/>
                    <a:pt x="239" y="250"/>
                    <a:pt x="215" y="242"/>
                  </a:cubicBezTo>
                  <a:cubicBezTo>
                    <a:pt x="191" y="234"/>
                    <a:pt x="235" y="183"/>
                    <a:pt x="314" y="179"/>
                  </a:cubicBezTo>
                  <a:cubicBezTo>
                    <a:pt x="392" y="175"/>
                    <a:pt x="373" y="147"/>
                    <a:pt x="416" y="147"/>
                  </a:cubicBezTo>
                  <a:cubicBezTo>
                    <a:pt x="418" y="147"/>
                    <a:pt x="420" y="147"/>
                    <a:pt x="421" y="147"/>
                  </a:cubicBezTo>
                  <a:cubicBezTo>
                    <a:pt x="414" y="113"/>
                    <a:pt x="404" y="71"/>
                    <a:pt x="398" y="49"/>
                  </a:cubicBezTo>
                  <a:cubicBezTo>
                    <a:pt x="394" y="36"/>
                    <a:pt x="392" y="19"/>
                    <a:pt x="390" y="0"/>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42" name="Google Shape;1242;p76"/>
            <p:cNvSpPr/>
            <p:nvPr/>
          </p:nvSpPr>
          <p:spPr>
            <a:xfrm>
              <a:off x="15005050" y="6365875"/>
              <a:ext cx="522288" cy="228600"/>
            </a:xfrm>
            <a:custGeom>
              <a:rect b="b" l="l" r="r" t="t"/>
              <a:pathLst>
                <a:path extrusionOk="0" h="475" w="1092">
                  <a:moveTo>
                    <a:pt x="1009" y="91"/>
                  </a:moveTo>
                  <a:cubicBezTo>
                    <a:pt x="970" y="47"/>
                    <a:pt x="959" y="76"/>
                    <a:pt x="914" y="65"/>
                  </a:cubicBezTo>
                  <a:cubicBezTo>
                    <a:pt x="870" y="53"/>
                    <a:pt x="693" y="35"/>
                    <a:pt x="658" y="50"/>
                  </a:cubicBezTo>
                  <a:cubicBezTo>
                    <a:pt x="622" y="65"/>
                    <a:pt x="548" y="23"/>
                    <a:pt x="525" y="12"/>
                  </a:cubicBezTo>
                  <a:cubicBezTo>
                    <a:pt x="501" y="0"/>
                    <a:pt x="424" y="12"/>
                    <a:pt x="421" y="53"/>
                  </a:cubicBezTo>
                  <a:cubicBezTo>
                    <a:pt x="418" y="94"/>
                    <a:pt x="386" y="94"/>
                    <a:pt x="333" y="68"/>
                  </a:cubicBezTo>
                  <a:cubicBezTo>
                    <a:pt x="280" y="41"/>
                    <a:pt x="200" y="41"/>
                    <a:pt x="197" y="71"/>
                  </a:cubicBezTo>
                  <a:cubicBezTo>
                    <a:pt x="194" y="100"/>
                    <a:pt x="156" y="130"/>
                    <a:pt x="135" y="138"/>
                  </a:cubicBezTo>
                  <a:cubicBezTo>
                    <a:pt x="127" y="142"/>
                    <a:pt x="116" y="166"/>
                    <a:pt x="105" y="194"/>
                  </a:cubicBezTo>
                  <a:cubicBezTo>
                    <a:pt x="121" y="200"/>
                    <a:pt x="131" y="214"/>
                    <a:pt x="142" y="227"/>
                  </a:cubicBezTo>
                  <a:cubicBezTo>
                    <a:pt x="162" y="251"/>
                    <a:pt x="213" y="247"/>
                    <a:pt x="221" y="223"/>
                  </a:cubicBezTo>
                  <a:cubicBezTo>
                    <a:pt x="229" y="200"/>
                    <a:pt x="311" y="247"/>
                    <a:pt x="359" y="286"/>
                  </a:cubicBezTo>
                  <a:cubicBezTo>
                    <a:pt x="406" y="326"/>
                    <a:pt x="335" y="298"/>
                    <a:pt x="315" y="338"/>
                  </a:cubicBezTo>
                  <a:cubicBezTo>
                    <a:pt x="296" y="377"/>
                    <a:pt x="237" y="338"/>
                    <a:pt x="221" y="353"/>
                  </a:cubicBezTo>
                  <a:cubicBezTo>
                    <a:pt x="205" y="369"/>
                    <a:pt x="103" y="377"/>
                    <a:pt x="75" y="373"/>
                  </a:cubicBezTo>
                  <a:cubicBezTo>
                    <a:pt x="47" y="369"/>
                    <a:pt x="0" y="412"/>
                    <a:pt x="4" y="432"/>
                  </a:cubicBezTo>
                  <a:cubicBezTo>
                    <a:pt x="8" y="452"/>
                    <a:pt x="110" y="420"/>
                    <a:pt x="146" y="444"/>
                  </a:cubicBezTo>
                  <a:cubicBezTo>
                    <a:pt x="181" y="468"/>
                    <a:pt x="217" y="420"/>
                    <a:pt x="237" y="448"/>
                  </a:cubicBezTo>
                  <a:cubicBezTo>
                    <a:pt x="256" y="475"/>
                    <a:pt x="300" y="456"/>
                    <a:pt x="319" y="464"/>
                  </a:cubicBezTo>
                  <a:cubicBezTo>
                    <a:pt x="339" y="472"/>
                    <a:pt x="448" y="456"/>
                    <a:pt x="449" y="456"/>
                  </a:cubicBezTo>
                  <a:cubicBezTo>
                    <a:pt x="461" y="442"/>
                    <a:pt x="466" y="423"/>
                    <a:pt x="466" y="406"/>
                  </a:cubicBezTo>
                  <a:cubicBezTo>
                    <a:pt x="466" y="380"/>
                    <a:pt x="488" y="386"/>
                    <a:pt x="510" y="380"/>
                  </a:cubicBezTo>
                  <a:cubicBezTo>
                    <a:pt x="532" y="373"/>
                    <a:pt x="548" y="344"/>
                    <a:pt x="565" y="344"/>
                  </a:cubicBezTo>
                  <a:cubicBezTo>
                    <a:pt x="583" y="344"/>
                    <a:pt x="607" y="318"/>
                    <a:pt x="625" y="324"/>
                  </a:cubicBezTo>
                  <a:cubicBezTo>
                    <a:pt x="643" y="331"/>
                    <a:pt x="665" y="362"/>
                    <a:pt x="687" y="344"/>
                  </a:cubicBezTo>
                  <a:cubicBezTo>
                    <a:pt x="709" y="327"/>
                    <a:pt x="716" y="342"/>
                    <a:pt x="747" y="304"/>
                  </a:cubicBezTo>
                  <a:cubicBezTo>
                    <a:pt x="778" y="267"/>
                    <a:pt x="798" y="273"/>
                    <a:pt x="838" y="278"/>
                  </a:cubicBezTo>
                  <a:cubicBezTo>
                    <a:pt x="884" y="283"/>
                    <a:pt x="904" y="260"/>
                    <a:pt x="917" y="234"/>
                  </a:cubicBezTo>
                  <a:cubicBezTo>
                    <a:pt x="930" y="207"/>
                    <a:pt x="970" y="207"/>
                    <a:pt x="995" y="189"/>
                  </a:cubicBezTo>
                  <a:cubicBezTo>
                    <a:pt x="1019" y="172"/>
                    <a:pt x="1068" y="152"/>
                    <a:pt x="1083" y="145"/>
                  </a:cubicBezTo>
                  <a:cubicBezTo>
                    <a:pt x="1091" y="142"/>
                    <a:pt x="1092" y="134"/>
                    <a:pt x="1092" y="124"/>
                  </a:cubicBezTo>
                  <a:cubicBezTo>
                    <a:pt x="1057" y="95"/>
                    <a:pt x="1041" y="128"/>
                    <a:pt x="1009" y="91"/>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43" name="Google Shape;1243;p76"/>
            <p:cNvSpPr/>
            <p:nvPr/>
          </p:nvSpPr>
          <p:spPr>
            <a:xfrm>
              <a:off x="13573125" y="6340475"/>
              <a:ext cx="331788" cy="149225"/>
            </a:xfrm>
            <a:custGeom>
              <a:rect b="b" l="l" r="r" t="t"/>
              <a:pathLst>
                <a:path extrusionOk="0" h="312" w="693">
                  <a:moveTo>
                    <a:pt x="274" y="242"/>
                  </a:moveTo>
                  <a:cubicBezTo>
                    <a:pt x="306" y="227"/>
                    <a:pt x="318" y="262"/>
                    <a:pt x="345" y="298"/>
                  </a:cubicBezTo>
                  <a:cubicBezTo>
                    <a:pt x="347" y="300"/>
                    <a:pt x="348" y="302"/>
                    <a:pt x="349" y="304"/>
                  </a:cubicBezTo>
                  <a:cubicBezTo>
                    <a:pt x="386" y="299"/>
                    <a:pt x="413" y="288"/>
                    <a:pt x="450" y="284"/>
                  </a:cubicBezTo>
                  <a:cubicBezTo>
                    <a:pt x="477" y="281"/>
                    <a:pt x="512" y="287"/>
                    <a:pt x="539" y="293"/>
                  </a:cubicBezTo>
                  <a:cubicBezTo>
                    <a:pt x="534" y="284"/>
                    <a:pt x="531" y="277"/>
                    <a:pt x="534" y="271"/>
                  </a:cubicBezTo>
                  <a:cubicBezTo>
                    <a:pt x="542" y="254"/>
                    <a:pt x="587" y="277"/>
                    <a:pt x="602" y="292"/>
                  </a:cubicBezTo>
                  <a:cubicBezTo>
                    <a:pt x="616" y="307"/>
                    <a:pt x="664" y="312"/>
                    <a:pt x="678" y="298"/>
                  </a:cubicBezTo>
                  <a:cubicBezTo>
                    <a:pt x="693" y="283"/>
                    <a:pt x="655" y="268"/>
                    <a:pt x="646" y="254"/>
                  </a:cubicBezTo>
                  <a:cubicBezTo>
                    <a:pt x="641" y="246"/>
                    <a:pt x="653" y="231"/>
                    <a:pt x="666" y="217"/>
                  </a:cubicBezTo>
                  <a:cubicBezTo>
                    <a:pt x="640" y="203"/>
                    <a:pt x="614" y="183"/>
                    <a:pt x="605" y="186"/>
                  </a:cubicBezTo>
                  <a:cubicBezTo>
                    <a:pt x="591" y="190"/>
                    <a:pt x="591" y="124"/>
                    <a:pt x="573" y="124"/>
                  </a:cubicBezTo>
                  <a:cubicBezTo>
                    <a:pt x="556" y="124"/>
                    <a:pt x="556" y="110"/>
                    <a:pt x="538" y="110"/>
                  </a:cubicBezTo>
                  <a:cubicBezTo>
                    <a:pt x="520" y="110"/>
                    <a:pt x="454" y="110"/>
                    <a:pt x="436" y="124"/>
                  </a:cubicBezTo>
                  <a:cubicBezTo>
                    <a:pt x="419" y="137"/>
                    <a:pt x="396" y="93"/>
                    <a:pt x="374" y="93"/>
                  </a:cubicBezTo>
                  <a:cubicBezTo>
                    <a:pt x="352" y="93"/>
                    <a:pt x="326" y="70"/>
                    <a:pt x="312" y="53"/>
                  </a:cubicBezTo>
                  <a:cubicBezTo>
                    <a:pt x="299" y="35"/>
                    <a:pt x="188" y="62"/>
                    <a:pt x="157" y="39"/>
                  </a:cubicBezTo>
                  <a:cubicBezTo>
                    <a:pt x="126" y="17"/>
                    <a:pt x="69" y="0"/>
                    <a:pt x="38" y="4"/>
                  </a:cubicBezTo>
                  <a:cubicBezTo>
                    <a:pt x="30" y="5"/>
                    <a:pt x="16" y="12"/>
                    <a:pt x="0" y="22"/>
                  </a:cubicBezTo>
                  <a:cubicBezTo>
                    <a:pt x="59" y="55"/>
                    <a:pt x="143" y="46"/>
                    <a:pt x="154" y="107"/>
                  </a:cubicBezTo>
                  <a:cubicBezTo>
                    <a:pt x="168" y="178"/>
                    <a:pt x="208" y="150"/>
                    <a:pt x="193" y="211"/>
                  </a:cubicBezTo>
                  <a:cubicBezTo>
                    <a:pt x="190" y="223"/>
                    <a:pt x="181" y="234"/>
                    <a:pt x="170" y="245"/>
                  </a:cubicBezTo>
                  <a:cubicBezTo>
                    <a:pt x="216" y="248"/>
                    <a:pt x="259" y="248"/>
                    <a:pt x="274" y="242"/>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44" name="Google Shape;1244;p76"/>
            <p:cNvSpPr/>
            <p:nvPr/>
          </p:nvSpPr>
          <p:spPr>
            <a:xfrm>
              <a:off x="12912725" y="6423025"/>
              <a:ext cx="896938" cy="355600"/>
            </a:xfrm>
            <a:custGeom>
              <a:rect b="b" l="l" r="r" t="t"/>
              <a:pathLst>
                <a:path extrusionOk="0" h="741" w="1875">
                  <a:moveTo>
                    <a:pt x="1824" y="518"/>
                  </a:moveTo>
                  <a:cubicBezTo>
                    <a:pt x="1808" y="514"/>
                    <a:pt x="1832" y="427"/>
                    <a:pt x="1824" y="412"/>
                  </a:cubicBezTo>
                  <a:cubicBezTo>
                    <a:pt x="1816" y="396"/>
                    <a:pt x="1797" y="329"/>
                    <a:pt x="1820" y="329"/>
                  </a:cubicBezTo>
                  <a:cubicBezTo>
                    <a:pt x="1842" y="329"/>
                    <a:pt x="1818" y="280"/>
                    <a:pt x="1846" y="277"/>
                  </a:cubicBezTo>
                  <a:cubicBezTo>
                    <a:pt x="1840" y="261"/>
                    <a:pt x="1834" y="245"/>
                    <a:pt x="1828" y="241"/>
                  </a:cubicBezTo>
                  <a:cubicBezTo>
                    <a:pt x="1813" y="229"/>
                    <a:pt x="1769" y="253"/>
                    <a:pt x="1751" y="208"/>
                  </a:cubicBezTo>
                  <a:cubicBezTo>
                    <a:pt x="1734" y="164"/>
                    <a:pt x="1751" y="158"/>
                    <a:pt x="1725" y="123"/>
                  </a:cubicBezTo>
                  <a:cubicBezTo>
                    <a:pt x="1698" y="87"/>
                    <a:pt x="1686" y="52"/>
                    <a:pt x="1654" y="67"/>
                  </a:cubicBezTo>
                  <a:cubicBezTo>
                    <a:pt x="1639" y="73"/>
                    <a:pt x="1596" y="73"/>
                    <a:pt x="1550" y="70"/>
                  </a:cubicBezTo>
                  <a:cubicBezTo>
                    <a:pt x="1502" y="114"/>
                    <a:pt x="1397" y="143"/>
                    <a:pt x="1365" y="132"/>
                  </a:cubicBezTo>
                  <a:cubicBezTo>
                    <a:pt x="1325" y="117"/>
                    <a:pt x="1248" y="136"/>
                    <a:pt x="1191" y="136"/>
                  </a:cubicBezTo>
                  <a:cubicBezTo>
                    <a:pt x="1133" y="136"/>
                    <a:pt x="1117" y="95"/>
                    <a:pt x="1072" y="98"/>
                  </a:cubicBezTo>
                  <a:cubicBezTo>
                    <a:pt x="1028" y="101"/>
                    <a:pt x="1028" y="58"/>
                    <a:pt x="984" y="58"/>
                  </a:cubicBezTo>
                  <a:cubicBezTo>
                    <a:pt x="940" y="58"/>
                    <a:pt x="974" y="36"/>
                    <a:pt x="835" y="18"/>
                  </a:cubicBezTo>
                  <a:cubicBezTo>
                    <a:pt x="696" y="0"/>
                    <a:pt x="577" y="73"/>
                    <a:pt x="532" y="111"/>
                  </a:cubicBezTo>
                  <a:cubicBezTo>
                    <a:pt x="488" y="149"/>
                    <a:pt x="329" y="112"/>
                    <a:pt x="314" y="123"/>
                  </a:cubicBezTo>
                  <a:cubicBezTo>
                    <a:pt x="299" y="133"/>
                    <a:pt x="317" y="179"/>
                    <a:pt x="264" y="199"/>
                  </a:cubicBezTo>
                  <a:cubicBezTo>
                    <a:pt x="211" y="220"/>
                    <a:pt x="94" y="199"/>
                    <a:pt x="54" y="217"/>
                  </a:cubicBezTo>
                  <a:cubicBezTo>
                    <a:pt x="14" y="235"/>
                    <a:pt x="0" y="294"/>
                    <a:pt x="34" y="291"/>
                  </a:cubicBezTo>
                  <a:cubicBezTo>
                    <a:pt x="67" y="288"/>
                    <a:pt x="85" y="304"/>
                    <a:pt x="75" y="319"/>
                  </a:cubicBezTo>
                  <a:cubicBezTo>
                    <a:pt x="65" y="334"/>
                    <a:pt x="103" y="375"/>
                    <a:pt x="84" y="393"/>
                  </a:cubicBezTo>
                  <a:cubicBezTo>
                    <a:pt x="65" y="411"/>
                    <a:pt x="63" y="444"/>
                    <a:pt x="87" y="462"/>
                  </a:cubicBezTo>
                  <a:cubicBezTo>
                    <a:pt x="110" y="480"/>
                    <a:pt x="115" y="512"/>
                    <a:pt x="87" y="517"/>
                  </a:cubicBezTo>
                  <a:cubicBezTo>
                    <a:pt x="59" y="521"/>
                    <a:pt x="135" y="554"/>
                    <a:pt x="137" y="568"/>
                  </a:cubicBezTo>
                  <a:cubicBezTo>
                    <a:pt x="138" y="583"/>
                    <a:pt x="202" y="591"/>
                    <a:pt x="202" y="608"/>
                  </a:cubicBezTo>
                  <a:cubicBezTo>
                    <a:pt x="202" y="626"/>
                    <a:pt x="221" y="632"/>
                    <a:pt x="252" y="623"/>
                  </a:cubicBezTo>
                  <a:cubicBezTo>
                    <a:pt x="283" y="614"/>
                    <a:pt x="295" y="657"/>
                    <a:pt x="314" y="687"/>
                  </a:cubicBezTo>
                  <a:cubicBezTo>
                    <a:pt x="333" y="716"/>
                    <a:pt x="442" y="695"/>
                    <a:pt x="442" y="663"/>
                  </a:cubicBezTo>
                  <a:cubicBezTo>
                    <a:pt x="442" y="630"/>
                    <a:pt x="475" y="622"/>
                    <a:pt x="523" y="626"/>
                  </a:cubicBezTo>
                  <a:cubicBezTo>
                    <a:pt x="572" y="630"/>
                    <a:pt x="636" y="697"/>
                    <a:pt x="659" y="706"/>
                  </a:cubicBezTo>
                  <a:cubicBezTo>
                    <a:pt x="683" y="714"/>
                    <a:pt x="732" y="688"/>
                    <a:pt x="763" y="688"/>
                  </a:cubicBezTo>
                  <a:cubicBezTo>
                    <a:pt x="794" y="688"/>
                    <a:pt x="838" y="639"/>
                    <a:pt x="856" y="629"/>
                  </a:cubicBezTo>
                  <a:cubicBezTo>
                    <a:pt x="873" y="619"/>
                    <a:pt x="904" y="663"/>
                    <a:pt x="932" y="648"/>
                  </a:cubicBezTo>
                  <a:cubicBezTo>
                    <a:pt x="960" y="633"/>
                    <a:pt x="991" y="617"/>
                    <a:pt x="1009" y="627"/>
                  </a:cubicBezTo>
                  <a:cubicBezTo>
                    <a:pt x="1027" y="638"/>
                    <a:pt x="966" y="683"/>
                    <a:pt x="982" y="707"/>
                  </a:cubicBezTo>
                  <a:cubicBezTo>
                    <a:pt x="989" y="717"/>
                    <a:pt x="988" y="729"/>
                    <a:pt x="985" y="741"/>
                  </a:cubicBezTo>
                  <a:cubicBezTo>
                    <a:pt x="1046" y="733"/>
                    <a:pt x="1040" y="690"/>
                    <a:pt x="1044" y="672"/>
                  </a:cubicBezTo>
                  <a:cubicBezTo>
                    <a:pt x="1048" y="652"/>
                    <a:pt x="1064" y="632"/>
                    <a:pt x="1083" y="648"/>
                  </a:cubicBezTo>
                  <a:cubicBezTo>
                    <a:pt x="1103" y="664"/>
                    <a:pt x="1131" y="668"/>
                    <a:pt x="1174" y="648"/>
                  </a:cubicBezTo>
                  <a:cubicBezTo>
                    <a:pt x="1217" y="628"/>
                    <a:pt x="1221" y="617"/>
                    <a:pt x="1237" y="636"/>
                  </a:cubicBezTo>
                  <a:cubicBezTo>
                    <a:pt x="1253" y="656"/>
                    <a:pt x="1288" y="640"/>
                    <a:pt x="1351" y="640"/>
                  </a:cubicBezTo>
                  <a:cubicBezTo>
                    <a:pt x="1414" y="640"/>
                    <a:pt x="1426" y="597"/>
                    <a:pt x="1485" y="601"/>
                  </a:cubicBezTo>
                  <a:cubicBezTo>
                    <a:pt x="1544" y="605"/>
                    <a:pt x="1596" y="585"/>
                    <a:pt x="1596" y="585"/>
                  </a:cubicBezTo>
                  <a:cubicBezTo>
                    <a:pt x="1633" y="596"/>
                    <a:pt x="1633" y="596"/>
                    <a:pt x="1633" y="596"/>
                  </a:cubicBezTo>
                  <a:cubicBezTo>
                    <a:pt x="1648" y="582"/>
                    <a:pt x="1647" y="566"/>
                    <a:pt x="1678" y="562"/>
                  </a:cubicBezTo>
                  <a:cubicBezTo>
                    <a:pt x="1725" y="557"/>
                    <a:pt x="1742" y="592"/>
                    <a:pt x="1766" y="580"/>
                  </a:cubicBezTo>
                  <a:cubicBezTo>
                    <a:pt x="1790" y="568"/>
                    <a:pt x="1865" y="649"/>
                    <a:pt x="1871" y="597"/>
                  </a:cubicBezTo>
                  <a:cubicBezTo>
                    <a:pt x="1875" y="585"/>
                    <a:pt x="1840" y="522"/>
                    <a:pt x="1824" y="518"/>
                  </a:cubicBezTo>
                  <a:close/>
                  <a:moveTo>
                    <a:pt x="162" y="137"/>
                  </a:moveTo>
                  <a:cubicBezTo>
                    <a:pt x="197" y="124"/>
                    <a:pt x="277" y="142"/>
                    <a:pt x="296" y="124"/>
                  </a:cubicBezTo>
                  <a:cubicBezTo>
                    <a:pt x="315" y="107"/>
                    <a:pt x="246" y="84"/>
                    <a:pt x="221" y="64"/>
                  </a:cubicBezTo>
                  <a:cubicBezTo>
                    <a:pt x="206" y="52"/>
                    <a:pt x="201" y="29"/>
                    <a:pt x="196" y="12"/>
                  </a:cubicBezTo>
                  <a:cubicBezTo>
                    <a:pt x="185" y="20"/>
                    <a:pt x="169" y="26"/>
                    <a:pt x="156" y="19"/>
                  </a:cubicBezTo>
                  <a:cubicBezTo>
                    <a:pt x="130" y="6"/>
                    <a:pt x="65" y="15"/>
                    <a:pt x="54" y="19"/>
                  </a:cubicBezTo>
                  <a:cubicBezTo>
                    <a:pt x="43" y="24"/>
                    <a:pt x="63" y="61"/>
                    <a:pt x="63" y="86"/>
                  </a:cubicBezTo>
                  <a:cubicBezTo>
                    <a:pt x="63" y="110"/>
                    <a:pt x="34" y="117"/>
                    <a:pt x="34" y="132"/>
                  </a:cubicBezTo>
                  <a:cubicBezTo>
                    <a:pt x="34" y="144"/>
                    <a:pt x="24" y="152"/>
                    <a:pt x="11" y="167"/>
                  </a:cubicBezTo>
                  <a:cubicBezTo>
                    <a:pt x="30" y="181"/>
                    <a:pt x="49" y="195"/>
                    <a:pt x="69" y="195"/>
                  </a:cubicBezTo>
                  <a:cubicBezTo>
                    <a:pt x="110" y="195"/>
                    <a:pt x="126" y="151"/>
                    <a:pt x="162" y="137"/>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45" name="Google Shape;1245;p76"/>
            <p:cNvSpPr/>
            <p:nvPr/>
          </p:nvSpPr>
          <p:spPr>
            <a:xfrm>
              <a:off x="15419388" y="6783388"/>
              <a:ext cx="112713" cy="104775"/>
            </a:xfrm>
            <a:custGeom>
              <a:rect b="b" l="l" r="r" t="t"/>
              <a:pathLst>
                <a:path extrusionOk="0" h="221" w="237">
                  <a:moveTo>
                    <a:pt x="113" y="2"/>
                  </a:moveTo>
                  <a:cubicBezTo>
                    <a:pt x="78" y="0"/>
                    <a:pt x="10" y="35"/>
                    <a:pt x="0" y="67"/>
                  </a:cubicBezTo>
                  <a:cubicBezTo>
                    <a:pt x="7" y="75"/>
                    <a:pt x="14" y="84"/>
                    <a:pt x="17" y="95"/>
                  </a:cubicBezTo>
                  <a:cubicBezTo>
                    <a:pt x="25" y="123"/>
                    <a:pt x="48" y="146"/>
                    <a:pt x="76" y="162"/>
                  </a:cubicBezTo>
                  <a:cubicBezTo>
                    <a:pt x="93" y="172"/>
                    <a:pt x="91" y="198"/>
                    <a:pt x="86" y="221"/>
                  </a:cubicBezTo>
                  <a:cubicBezTo>
                    <a:pt x="102" y="221"/>
                    <a:pt x="118" y="219"/>
                    <a:pt x="129" y="217"/>
                  </a:cubicBezTo>
                  <a:cubicBezTo>
                    <a:pt x="157" y="210"/>
                    <a:pt x="219" y="122"/>
                    <a:pt x="228" y="97"/>
                  </a:cubicBezTo>
                  <a:cubicBezTo>
                    <a:pt x="237" y="73"/>
                    <a:pt x="151" y="4"/>
                    <a:pt x="113" y="2"/>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46" name="Google Shape;1246;p76"/>
            <p:cNvSpPr/>
            <p:nvPr/>
          </p:nvSpPr>
          <p:spPr>
            <a:xfrm>
              <a:off x="17576800" y="6384925"/>
              <a:ext cx="328613" cy="312737"/>
            </a:xfrm>
            <a:custGeom>
              <a:rect b="b" l="l" r="r" t="t"/>
              <a:pathLst>
                <a:path extrusionOk="0" h="651" w="686">
                  <a:moveTo>
                    <a:pt x="659" y="32"/>
                  </a:moveTo>
                  <a:cubicBezTo>
                    <a:pt x="620" y="45"/>
                    <a:pt x="607" y="0"/>
                    <a:pt x="575" y="0"/>
                  </a:cubicBezTo>
                  <a:cubicBezTo>
                    <a:pt x="543" y="0"/>
                    <a:pt x="549" y="77"/>
                    <a:pt x="517" y="77"/>
                  </a:cubicBezTo>
                  <a:cubicBezTo>
                    <a:pt x="485" y="77"/>
                    <a:pt x="492" y="122"/>
                    <a:pt x="447" y="128"/>
                  </a:cubicBezTo>
                  <a:cubicBezTo>
                    <a:pt x="402" y="135"/>
                    <a:pt x="389" y="135"/>
                    <a:pt x="408" y="167"/>
                  </a:cubicBezTo>
                  <a:cubicBezTo>
                    <a:pt x="427" y="199"/>
                    <a:pt x="382" y="186"/>
                    <a:pt x="344" y="186"/>
                  </a:cubicBezTo>
                  <a:cubicBezTo>
                    <a:pt x="305" y="186"/>
                    <a:pt x="305" y="161"/>
                    <a:pt x="279" y="161"/>
                  </a:cubicBezTo>
                  <a:cubicBezTo>
                    <a:pt x="254" y="161"/>
                    <a:pt x="234" y="206"/>
                    <a:pt x="215" y="231"/>
                  </a:cubicBezTo>
                  <a:cubicBezTo>
                    <a:pt x="196" y="257"/>
                    <a:pt x="67" y="315"/>
                    <a:pt x="29" y="334"/>
                  </a:cubicBezTo>
                  <a:cubicBezTo>
                    <a:pt x="18" y="340"/>
                    <a:pt x="8" y="357"/>
                    <a:pt x="0" y="378"/>
                  </a:cubicBezTo>
                  <a:cubicBezTo>
                    <a:pt x="47" y="382"/>
                    <a:pt x="94" y="408"/>
                    <a:pt x="115" y="434"/>
                  </a:cubicBezTo>
                  <a:cubicBezTo>
                    <a:pt x="143" y="470"/>
                    <a:pt x="82" y="510"/>
                    <a:pt x="56" y="542"/>
                  </a:cubicBezTo>
                  <a:cubicBezTo>
                    <a:pt x="29" y="575"/>
                    <a:pt x="72" y="576"/>
                    <a:pt x="73" y="603"/>
                  </a:cubicBezTo>
                  <a:cubicBezTo>
                    <a:pt x="75" y="629"/>
                    <a:pt x="110" y="651"/>
                    <a:pt x="124" y="628"/>
                  </a:cubicBezTo>
                  <a:cubicBezTo>
                    <a:pt x="137" y="604"/>
                    <a:pt x="159" y="613"/>
                    <a:pt x="200" y="613"/>
                  </a:cubicBezTo>
                  <a:cubicBezTo>
                    <a:pt x="212" y="613"/>
                    <a:pt x="219" y="619"/>
                    <a:pt x="224" y="627"/>
                  </a:cubicBezTo>
                  <a:cubicBezTo>
                    <a:pt x="247" y="608"/>
                    <a:pt x="274" y="591"/>
                    <a:pt x="283" y="582"/>
                  </a:cubicBezTo>
                  <a:cubicBezTo>
                    <a:pt x="298" y="566"/>
                    <a:pt x="338" y="563"/>
                    <a:pt x="373" y="563"/>
                  </a:cubicBezTo>
                  <a:cubicBezTo>
                    <a:pt x="395" y="563"/>
                    <a:pt x="410" y="556"/>
                    <a:pt x="426" y="543"/>
                  </a:cubicBezTo>
                  <a:cubicBezTo>
                    <a:pt x="388" y="502"/>
                    <a:pt x="352" y="468"/>
                    <a:pt x="337" y="460"/>
                  </a:cubicBezTo>
                  <a:cubicBezTo>
                    <a:pt x="304" y="439"/>
                    <a:pt x="324" y="381"/>
                    <a:pt x="365" y="371"/>
                  </a:cubicBezTo>
                  <a:cubicBezTo>
                    <a:pt x="407" y="361"/>
                    <a:pt x="509" y="282"/>
                    <a:pt x="540" y="265"/>
                  </a:cubicBezTo>
                  <a:cubicBezTo>
                    <a:pt x="571" y="247"/>
                    <a:pt x="550" y="190"/>
                    <a:pt x="575" y="144"/>
                  </a:cubicBezTo>
                  <a:cubicBezTo>
                    <a:pt x="588" y="120"/>
                    <a:pt x="637" y="74"/>
                    <a:pt x="686" y="36"/>
                  </a:cubicBezTo>
                  <a:cubicBezTo>
                    <a:pt x="676" y="32"/>
                    <a:pt x="666" y="30"/>
                    <a:pt x="659" y="32"/>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47" name="Google Shape;1247;p76"/>
            <p:cNvSpPr/>
            <p:nvPr/>
          </p:nvSpPr>
          <p:spPr>
            <a:xfrm>
              <a:off x="15519400" y="7081838"/>
              <a:ext cx="366713" cy="212725"/>
            </a:xfrm>
            <a:custGeom>
              <a:rect b="b" l="l" r="r" t="t"/>
              <a:pathLst>
                <a:path extrusionOk="0" h="443" w="765">
                  <a:moveTo>
                    <a:pt x="752" y="282"/>
                  </a:moveTo>
                  <a:cubicBezTo>
                    <a:pt x="745" y="282"/>
                    <a:pt x="738" y="281"/>
                    <a:pt x="729" y="282"/>
                  </a:cubicBezTo>
                  <a:cubicBezTo>
                    <a:pt x="671" y="284"/>
                    <a:pt x="636" y="255"/>
                    <a:pt x="598" y="257"/>
                  </a:cubicBezTo>
                  <a:cubicBezTo>
                    <a:pt x="561" y="259"/>
                    <a:pt x="452" y="217"/>
                    <a:pt x="406" y="180"/>
                  </a:cubicBezTo>
                  <a:cubicBezTo>
                    <a:pt x="359" y="142"/>
                    <a:pt x="233" y="62"/>
                    <a:pt x="202" y="31"/>
                  </a:cubicBezTo>
                  <a:cubicBezTo>
                    <a:pt x="171" y="0"/>
                    <a:pt x="127" y="0"/>
                    <a:pt x="122" y="16"/>
                  </a:cubicBezTo>
                  <a:cubicBezTo>
                    <a:pt x="118" y="30"/>
                    <a:pt x="96" y="31"/>
                    <a:pt x="61" y="35"/>
                  </a:cubicBezTo>
                  <a:cubicBezTo>
                    <a:pt x="52" y="50"/>
                    <a:pt x="16" y="71"/>
                    <a:pt x="16" y="92"/>
                  </a:cubicBezTo>
                  <a:cubicBezTo>
                    <a:pt x="16" y="116"/>
                    <a:pt x="0" y="147"/>
                    <a:pt x="0" y="167"/>
                  </a:cubicBezTo>
                  <a:cubicBezTo>
                    <a:pt x="0" y="186"/>
                    <a:pt x="39" y="190"/>
                    <a:pt x="51" y="206"/>
                  </a:cubicBezTo>
                  <a:cubicBezTo>
                    <a:pt x="63" y="222"/>
                    <a:pt x="126" y="230"/>
                    <a:pt x="130" y="246"/>
                  </a:cubicBezTo>
                  <a:cubicBezTo>
                    <a:pt x="134" y="261"/>
                    <a:pt x="177" y="281"/>
                    <a:pt x="205" y="285"/>
                  </a:cubicBezTo>
                  <a:cubicBezTo>
                    <a:pt x="232" y="289"/>
                    <a:pt x="272" y="320"/>
                    <a:pt x="288" y="332"/>
                  </a:cubicBezTo>
                  <a:cubicBezTo>
                    <a:pt x="303" y="344"/>
                    <a:pt x="363" y="317"/>
                    <a:pt x="382" y="317"/>
                  </a:cubicBezTo>
                  <a:cubicBezTo>
                    <a:pt x="402" y="317"/>
                    <a:pt x="434" y="352"/>
                    <a:pt x="438" y="372"/>
                  </a:cubicBezTo>
                  <a:cubicBezTo>
                    <a:pt x="441" y="391"/>
                    <a:pt x="544" y="403"/>
                    <a:pt x="568" y="423"/>
                  </a:cubicBezTo>
                  <a:cubicBezTo>
                    <a:pt x="591" y="443"/>
                    <a:pt x="717" y="431"/>
                    <a:pt x="741" y="407"/>
                  </a:cubicBezTo>
                  <a:cubicBezTo>
                    <a:pt x="765" y="383"/>
                    <a:pt x="745" y="340"/>
                    <a:pt x="745" y="305"/>
                  </a:cubicBezTo>
                  <a:cubicBezTo>
                    <a:pt x="745" y="293"/>
                    <a:pt x="748" y="287"/>
                    <a:pt x="752" y="282"/>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48" name="Google Shape;1248;p76"/>
            <p:cNvSpPr/>
            <p:nvPr/>
          </p:nvSpPr>
          <p:spPr>
            <a:xfrm>
              <a:off x="16051213" y="7178675"/>
              <a:ext cx="409575" cy="903287"/>
            </a:xfrm>
            <a:custGeom>
              <a:rect b="b" l="l" r="r" t="t"/>
              <a:pathLst>
                <a:path extrusionOk="0" h="1886" w="854">
                  <a:moveTo>
                    <a:pt x="690" y="1715"/>
                  </a:moveTo>
                  <a:cubicBezTo>
                    <a:pt x="690" y="1675"/>
                    <a:pt x="659" y="1671"/>
                    <a:pt x="659" y="1640"/>
                  </a:cubicBezTo>
                  <a:cubicBezTo>
                    <a:pt x="659" y="1608"/>
                    <a:pt x="659" y="1553"/>
                    <a:pt x="619" y="1518"/>
                  </a:cubicBezTo>
                  <a:cubicBezTo>
                    <a:pt x="580" y="1482"/>
                    <a:pt x="560" y="1431"/>
                    <a:pt x="584" y="1411"/>
                  </a:cubicBezTo>
                  <a:cubicBezTo>
                    <a:pt x="607" y="1391"/>
                    <a:pt x="588" y="1336"/>
                    <a:pt x="599" y="1340"/>
                  </a:cubicBezTo>
                  <a:cubicBezTo>
                    <a:pt x="611" y="1344"/>
                    <a:pt x="627" y="1305"/>
                    <a:pt x="603" y="1293"/>
                  </a:cubicBezTo>
                  <a:cubicBezTo>
                    <a:pt x="580" y="1281"/>
                    <a:pt x="603" y="1234"/>
                    <a:pt x="584" y="1226"/>
                  </a:cubicBezTo>
                  <a:cubicBezTo>
                    <a:pt x="564" y="1218"/>
                    <a:pt x="509" y="1155"/>
                    <a:pt x="509" y="1135"/>
                  </a:cubicBezTo>
                  <a:cubicBezTo>
                    <a:pt x="509" y="1116"/>
                    <a:pt x="525" y="1005"/>
                    <a:pt x="529" y="978"/>
                  </a:cubicBezTo>
                  <a:cubicBezTo>
                    <a:pt x="532" y="950"/>
                    <a:pt x="572" y="946"/>
                    <a:pt x="584" y="946"/>
                  </a:cubicBezTo>
                  <a:cubicBezTo>
                    <a:pt x="596" y="946"/>
                    <a:pt x="643" y="950"/>
                    <a:pt x="659" y="922"/>
                  </a:cubicBezTo>
                  <a:cubicBezTo>
                    <a:pt x="674" y="895"/>
                    <a:pt x="741" y="891"/>
                    <a:pt x="749" y="871"/>
                  </a:cubicBezTo>
                  <a:cubicBezTo>
                    <a:pt x="757" y="852"/>
                    <a:pt x="801" y="852"/>
                    <a:pt x="801" y="828"/>
                  </a:cubicBezTo>
                  <a:cubicBezTo>
                    <a:pt x="801" y="804"/>
                    <a:pt x="852" y="745"/>
                    <a:pt x="852" y="745"/>
                  </a:cubicBezTo>
                  <a:cubicBezTo>
                    <a:pt x="852" y="745"/>
                    <a:pt x="853" y="745"/>
                    <a:pt x="854" y="745"/>
                  </a:cubicBezTo>
                  <a:cubicBezTo>
                    <a:pt x="848" y="735"/>
                    <a:pt x="835" y="744"/>
                    <a:pt x="809" y="755"/>
                  </a:cubicBezTo>
                  <a:cubicBezTo>
                    <a:pt x="764" y="772"/>
                    <a:pt x="742" y="748"/>
                    <a:pt x="747" y="721"/>
                  </a:cubicBezTo>
                  <a:cubicBezTo>
                    <a:pt x="751" y="695"/>
                    <a:pt x="716" y="695"/>
                    <a:pt x="691" y="695"/>
                  </a:cubicBezTo>
                  <a:cubicBezTo>
                    <a:pt x="667" y="695"/>
                    <a:pt x="683" y="655"/>
                    <a:pt x="691" y="628"/>
                  </a:cubicBezTo>
                  <a:cubicBezTo>
                    <a:pt x="700" y="602"/>
                    <a:pt x="683" y="586"/>
                    <a:pt x="654" y="584"/>
                  </a:cubicBezTo>
                  <a:cubicBezTo>
                    <a:pt x="625" y="582"/>
                    <a:pt x="612" y="520"/>
                    <a:pt x="623" y="502"/>
                  </a:cubicBezTo>
                  <a:cubicBezTo>
                    <a:pt x="634" y="485"/>
                    <a:pt x="563" y="469"/>
                    <a:pt x="532" y="485"/>
                  </a:cubicBezTo>
                  <a:cubicBezTo>
                    <a:pt x="501" y="500"/>
                    <a:pt x="523" y="458"/>
                    <a:pt x="514" y="436"/>
                  </a:cubicBezTo>
                  <a:cubicBezTo>
                    <a:pt x="505" y="414"/>
                    <a:pt x="554" y="338"/>
                    <a:pt x="596" y="297"/>
                  </a:cubicBezTo>
                  <a:cubicBezTo>
                    <a:pt x="638" y="254"/>
                    <a:pt x="621" y="199"/>
                    <a:pt x="621" y="150"/>
                  </a:cubicBezTo>
                  <a:cubicBezTo>
                    <a:pt x="621" y="102"/>
                    <a:pt x="601" y="102"/>
                    <a:pt x="581" y="102"/>
                  </a:cubicBezTo>
                  <a:cubicBezTo>
                    <a:pt x="561" y="102"/>
                    <a:pt x="559" y="73"/>
                    <a:pt x="559" y="46"/>
                  </a:cubicBezTo>
                  <a:cubicBezTo>
                    <a:pt x="559" y="20"/>
                    <a:pt x="517" y="0"/>
                    <a:pt x="492" y="18"/>
                  </a:cubicBezTo>
                  <a:cubicBezTo>
                    <a:pt x="489" y="20"/>
                    <a:pt x="483" y="23"/>
                    <a:pt x="475" y="27"/>
                  </a:cubicBezTo>
                  <a:cubicBezTo>
                    <a:pt x="476" y="28"/>
                    <a:pt x="477" y="28"/>
                    <a:pt x="477" y="28"/>
                  </a:cubicBezTo>
                  <a:cubicBezTo>
                    <a:pt x="477" y="28"/>
                    <a:pt x="469" y="67"/>
                    <a:pt x="454" y="75"/>
                  </a:cubicBezTo>
                  <a:cubicBezTo>
                    <a:pt x="438" y="83"/>
                    <a:pt x="438" y="107"/>
                    <a:pt x="462" y="142"/>
                  </a:cubicBezTo>
                  <a:cubicBezTo>
                    <a:pt x="485" y="178"/>
                    <a:pt x="426" y="162"/>
                    <a:pt x="418" y="142"/>
                  </a:cubicBezTo>
                  <a:cubicBezTo>
                    <a:pt x="410" y="122"/>
                    <a:pt x="363" y="154"/>
                    <a:pt x="335" y="178"/>
                  </a:cubicBezTo>
                  <a:cubicBezTo>
                    <a:pt x="308" y="201"/>
                    <a:pt x="268" y="213"/>
                    <a:pt x="268" y="256"/>
                  </a:cubicBezTo>
                  <a:cubicBezTo>
                    <a:pt x="268" y="300"/>
                    <a:pt x="233" y="343"/>
                    <a:pt x="241" y="379"/>
                  </a:cubicBezTo>
                  <a:cubicBezTo>
                    <a:pt x="249" y="414"/>
                    <a:pt x="201" y="481"/>
                    <a:pt x="205" y="501"/>
                  </a:cubicBezTo>
                  <a:cubicBezTo>
                    <a:pt x="209" y="520"/>
                    <a:pt x="138" y="497"/>
                    <a:pt x="127" y="497"/>
                  </a:cubicBezTo>
                  <a:cubicBezTo>
                    <a:pt x="115" y="497"/>
                    <a:pt x="123" y="572"/>
                    <a:pt x="107" y="595"/>
                  </a:cubicBezTo>
                  <a:cubicBezTo>
                    <a:pt x="91" y="619"/>
                    <a:pt x="103" y="702"/>
                    <a:pt x="79" y="702"/>
                  </a:cubicBezTo>
                  <a:cubicBezTo>
                    <a:pt x="56" y="702"/>
                    <a:pt x="36" y="777"/>
                    <a:pt x="36" y="777"/>
                  </a:cubicBezTo>
                  <a:cubicBezTo>
                    <a:pt x="36" y="777"/>
                    <a:pt x="17" y="790"/>
                    <a:pt x="0" y="806"/>
                  </a:cubicBezTo>
                  <a:cubicBezTo>
                    <a:pt x="19" y="845"/>
                    <a:pt x="55" y="888"/>
                    <a:pt x="94" y="905"/>
                  </a:cubicBezTo>
                  <a:cubicBezTo>
                    <a:pt x="151" y="928"/>
                    <a:pt x="190" y="1045"/>
                    <a:pt x="207" y="1107"/>
                  </a:cubicBezTo>
                  <a:cubicBezTo>
                    <a:pt x="225" y="1169"/>
                    <a:pt x="213" y="1232"/>
                    <a:pt x="193" y="1267"/>
                  </a:cubicBezTo>
                  <a:cubicBezTo>
                    <a:pt x="172" y="1303"/>
                    <a:pt x="200" y="1304"/>
                    <a:pt x="234" y="1322"/>
                  </a:cubicBezTo>
                  <a:cubicBezTo>
                    <a:pt x="268" y="1340"/>
                    <a:pt x="306" y="1346"/>
                    <a:pt x="331" y="1310"/>
                  </a:cubicBezTo>
                  <a:cubicBezTo>
                    <a:pt x="357" y="1275"/>
                    <a:pt x="408" y="1250"/>
                    <a:pt x="416" y="1210"/>
                  </a:cubicBezTo>
                  <a:cubicBezTo>
                    <a:pt x="423" y="1170"/>
                    <a:pt x="447" y="1229"/>
                    <a:pt x="467" y="1250"/>
                  </a:cubicBezTo>
                  <a:cubicBezTo>
                    <a:pt x="488" y="1271"/>
                    <a:pt x="503" y="1310"/>
                    <a:pt x="507" y="1360"/>
                  </a:cubicBezTo>
                  <a:cubicBezTo>
                    <a:pt x="511" y="1411"/>
                    <a:pt x="516" y="1536"/>
                    <a:pt x="559" y="1576"/>
                  </a:cubicBezTo>
                  <a:cubicBezTo>
                    <a:pt x="601" y="1616"/>
                    <a:pt x="609" y="1703"/>
                    <a:pt x="597" y="1734"/>
                  </a:cubicBezTo>
                  <a:cubicBezTo>
                    <a:pt x="585" y="1765"/>
                    <a:pt x="619" y="1818"/>
                    <a:pt x="610" y="1852"/>
                  </a:cubicBezTo>
                  <a:cubicBezTo>
                    <a:pt x="609" y="1859"/>
                    <a:pt x="607" y="1868"/>
                    <a:pt x="604" y="1879"/>
                  </a:cubicBezTo>
                  <a:cubicBezTo>
                    <a:pt x="643" y="1886"/>
                    <a:pt x="690" y="1715"/>
                    <a:pt x="690" y="1715"/>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49" name="Google Shape;1249;p76"/>
            <p:cNvSpPr/>
            <p:nvPr/>
          </p:nvSpPr>
          <p:spPr>
            <a:xfrm>
              <a:off x="15913100" y="7194550"/>
              <a:ext cx="144463" cy="87312"/>
            </a:xfrm>
            <a:custGeom>
              <a:rect b="b" l="l" r="r" t="t"/>
              <a:pathLst>
                <a:path extrusionOk="0" h="182" w="302">
                  <a:moveTo>
                    <a:pt x="291" y="60"/>
                  </a:moveTo>
                  <a:cubicBezTo>
                    <a:pt x="232" y="5"/>
                    <a:pt x="215" y="50"/>
                    <a:pt x="176" y="29"/>
                  </a:cubicBezTo>
                  <a:cubicBezTo>
                    <a:pt x="134" y="6"/>
                    <a:pt x="114" y="0"/>
                    <a:pt x="94" y="15"/>
                  </a:cubicBezTo>
                  <a:cubicBezTo>
                    <a:pt x="74" y="31"/>
                    <a:pt x="43" y="29"/>
                    <a:pt x="23" y="77"/>
                  </a:cubicBezTo>
                  <a:cubicBezTo>
                    <a:pt x="16" y="93"/>
                    <a:pt x="8" y="108"/>
                    <a:pt x="0" y="119"/>
                  </a:cubicBezTo>
                  <a:cubicBezTo>
                    <a:pt x="7" y="134"/>
                    <a:pt x="18" y="145"/>
                    <a:pt x="26" y="143"/>
                  </a:cubicBezTo>
                  <a:cubicBezTo>
                    <a:pt x="42" y="139"/>
                    <a:pt x="62" y="166"/>
                    <a:pt x="93" y="158"/>
                  </a:cubicBezTo>
                  <a:cubicBezTo>
                    <a:pt x="125" y="150"/>
                    <a:pt x="145" y="178"/>
                    <a:pt x="188" y="166"/>
                  </a:cubicBezTo>
                  <a:cubicBezTo>
                    <a:pt x="231" y="154"/>
                    <a:pt x="271" y="182"/>
                    <a:pt x="286" y="154"/>
                  </a:cubicBezTo>
                  <a:cubicBezTo>
                    <a:pt x="302" y="127"/>
                    <a:pt x="275" y="68"/>
                    <a:pt x="275" y="68"/>
                  </a:cubicBezTo>
                  <a:cubicBezTo>
                    <a:pt x="275" y="68"/>
                    <a:pt x="282" y="64"/>
                    <a:pt x="291" y="60"/>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50" name="Google Shape;1250;p76"/>
            <p:cNvSpPr/>
            <p:nvPr/>
          </p:nvSpPr>
          <p:spPr>
            <a:xfrm>
              <a:off x="16511588" y="7445375"/>
              <a:ext cx="352425" cy="735012"/>
            </a:xfrm>
            <a:custGeom>
              <a:rect b="b" l="l" r="r" t="t"/>
              <a:pathLst>
                <a:path extrusionOk="0" h="1535" w="736">
                  <a:moveTo>
                    <a:pt x="544" y="189"/>
                  </a:moveTo>
                  <a:cubicBezTo>
                    <a:pt x="516" y="185"/>
                    <a:pt x="445" y="134"/>
                    <a:pt x="445" y="114"/>
                  </a:cubicBezTo>
                  <a:cubicBezTo>
                    <a:pt x="445" y="94"/>
                    <a:pt x="481" y="63"/>
                    <a:pt x="418" y="55"/>
                  </a:cubicBezTo>
                  <a:cubicBezTo>
                    <a:pt x="355" y="47"/>
                    <a:pt x="347" y="23"/>
                    <a:pt x="335" y="12"/>
                  </a:cubicBezTo>
                  <a:cubicBezTo>
                    <a:pt x="323" y="0"/>
                    <a:pt x="272" y="35"/>
                    <a:pt x="256" y="63"/>
                  </a:cubicBezTo>
                  <a:cubicBezTo>
                    <a:pt x="240" y="91"/>
                    <a:pt x="225" y="55"/>
                    <a:pt x="189" y="75"/>
                  </a:cubicBezTo>
                  <a:cubicBezTo>
                    <a:pt x="154" y="94"/>
                    <a:pt x="118" y="47"/>
                    <a:pt x="103" y="75"/>
                  </a:cubicBezTo>
                  <a:cubicBezTo>
                    <a:pt x="87" y="102"/>
                    <a:pt x="47" y="59"/>
                    <a:pt x="28" y="83"/>
                  </a:cubicBezTo>
                  <a:cubicBezTo>
                    <a:pt x="20" y="92"/>
                    <a:pt x="10" y="99"/>
                    <a:pt x="0" y="104"/>
                  </a:cubicBezTo>
                  <a:cubicBezTo>
                    <a:pt x="18" y="123"/>
                    <a:pt x="36" y="142"/>
                    <a:pt x="36" y="156"/>
                  </a:cubicBezTo>
                  <a:cubicBezTo>
                    <a:pt x="36" y="182"/>
                    <a:pt x="87" y="201"/>
                    <a:pt x="87" y="232"/>
                  </a:cubicBezTo>
                  <a:cubicBezTo>
                    <a:pt x="87" y="264"/>
                    <a:pt x="150" y="289"/>
                    <a:pt x="169" y="277"/>
                  </a:cubicBezTo>
                  <a:cubicBezTo>
                    <a:pt x="188" y="264"/>
                    <a:pt x="233" y="251"/>
                    <a:pt x="239" y="296"/>
                  </a:cubicBezTo>
                  <a:cubicBezTo>
                    <a:pt x="245" y="340"/>
                    <a:pt x="270" y="340"/>
                    <a:pt x="270" y="371"/>
                  </a:cubicBezTo>
                  <a:cubicBezTo>
                    <a:pt x="270" y="403"/>
                    <a:pt x="207" y="384"/>
                    <a:pt x="195" y="416"/>
                  </a:cubicBezTo>
                  <a:cubicBezTo>
                    <a:pt x="182" y="447"/>
                    <a:pt x="302" y="485"/>
                    <a:pt x="302" y="511"/>
                  </a:cubicBezTo>
                  <a:cubicBezTo>
                    <a:pt x="302" y="536"/>
                    <a:pt x="340" y="568"/>
                    <a:pt x="353" y="599"/>
                  </a:cubicBezTo>
                  <a:cubicBezTo>
                    <a:pt x="365" y="631"/>
                    <a:pt x="422" y="669"/>
                    <a:pt x="435" y="707"/>
                  </a:cubicBezTo>
                  <a:cubicBezTo>
                    <a:pt x="447" y="744"/>
                    <a:pt x="498" y="763"/>
                    <a:pt x="517" y="782"/>
                  </a:cubicBezTo>
                  <a:cubicBezTo>
                    <a:pt x="536" y="801"/>
                    <a:pt x="542" y="846"/>
                    <a:pt x="536" y="884"/>
                  </a:cubicBezTo>
                  <a:cubicBezTo>
                    <a:pt x="530" y="922"/>
                    <a:pt x="530" y="991"/>
                    <a:pt x="568" y="1048"/>
                  </a:cubicBezTo>
                  <a:cubicBezTo>
                    <a:pt x="606" y="1105"/>
                    <a:pt x="523" y="1130"/>
                    <a:pt x="498" y="1162"/>
                  </a:cubicBezTo>
                  <a:cubicBezTo>
                    <a:pt x="473" y="1193"/>
                    <a:pt x="485" y="1238"/>
                    <a:pt x="410" y="1219"/>
                  </a:cubicBezTo>
                  <a:cubicBezTo>
                    <a:pt x="334" y="1200"/>
                    <a:pt x="422" y="1282"/>
                    <a:pt x="410" y="1307"/>
                  </a:cubicBezTo>
                  <a:cubicBezTo>
                    <a:pt x="397" y="1333"/>
                    <a:pt x="296" y="1282"/>
                    <a:pt x="296" y="1307"/>
                  </a:cubicBezTo>
                  <a:cubicBezTo>
                    <a:pt x="296" y="1322"/>
                    <a:pt x="262" y="1342"/>
                    <a:pt x="234" y="1355"/>
                  </a:cubicBezTo>
                  <a:cubicBezTo>
                    <a:pt x="245" y="1370"/>
                    <a:pt x="261" y="1378"/>
                    <a:pt x="278" y="1389"/>
                  </a:cubicBezTo>
                  <a:cubicBezTo>
                    <a:pt x="302" y="1404"/>
                    <a:pt x="249" y="1429"/>
                    <a:pt x="250" y="1476"/>
                  </a:cubicBezTo>
                  <a:cubicBezTo>
                    <a:pt x="252" y="1523"/>
                    <a:pt x="287" y="1535"/>
                    <a:pt x="301" y="1516"/>
                  </a:cubicBezTo>
                  <a:cubicBezTo>
                    <a:pt x="314" y="1497"/>
                    <a:pt x="368" y="1454"/>
                    <a:pt x="391" y="1446"/>
                  </a:cubicBezTo>
                  <a:cubicBezTo>
                    <a:pt x="413" y="1439"/>
                    <a:pt x="391" y="1407"/>
                    <a:pt x="414" y="1408"/>
                  </a:cubicBezTo>
                  <a:cubicBezTo>
                    <a:pt x="438" y="1409"/>
                    <a:pt x="430" y="1374"/>
                    <a:pt x="441" y="1355"/>
                  </a:cubicBezTo>
                  <a:cubicBezTo>
                    <a:pt x="451" y="1336"/>
                    <a:pt x="467" y="1343"/>
                    <a:pt x="503" y="1345"/>
                  </a:cubicBezTo>
                  <a:cubicBezTo>
                    <a:pt x="538" y="1346"/>
                    <a:pt x="588" y="1312"/>
                    <a:pt x="639" y="1280"/>
                  </a:cubicBezTo>
                  <a:cubicBezTo>
                    <a:pt x="689" y="1247"/>
                    <a:pt x="698" y="1240"/>
                    <a:pt x="717" y="1147"/>
                  </a:cubicBezTo>
                  <a:cubicBezTo>
                    <a:pt x="736" y="1054"/>
                    <a:pt x="695" y="943"/>
                    <a:pt x="693" y="915"/>
                  </a:cubicBezTo>
                  <a:cubicBezTo>
                    <a:pt x="692" y="887"/>
                    <a:pt x="624" y="757"/>
                    <a:pt x="599" y="759"/>
                  </a:cubicBezTo>
                  <a:cubicBezTo>
                    <a:pt x="574" y="760"/>
                    <a:pt x="459" y="642"/>
                    <a:pt x="438" y="623"/>
                  </a:cubicBezTo>
                  <a:cubicBezTo>
                    <a:pt x="417" y="604"/>
                    <a:pt x="423" y="571"/>
                    <a:pt x="394" y="546"/>
                  </a:cubicBezTo>
                  <a:cubicBezTo>
                    <a:pt x="364" y="521"/>
                    <a:pt x="361" y="456"/>
                    <a:pt x="368" y="411"/>
                  </a:cubicBezTo>
                  <a:cubicBezTo>
                    <a:pt x="376" y="365"/>
                    <a:pt x="441" y="354"/>
                    <a:pt x="439" y="323"/>
                  </a:cubicBezTo>
                  <a:cubicBezTo>
                    <a:pt x="438" y="292"/>
                    <a:pt x="445" y="266"/>
                    <a:pt x="478" y="264"/>
                  </a:cubicBezTo>
                  <a:cubicBezTo>
                    <a:pt x="510" y="263"/>
                    <a:pt x="541" y="236"/>
                    <a:pt x="556" y="213"/>
                  </a:cubicBezTo>
                  <a:cubicBezTo>
                    <a:pt x="558" y="209"/>
                    <a:pt x="561" y="207"/>
                    <a:pt x="564" y="205"/>
                  </a:cubicBezTo>
                  <a:cubicBezTo>
                    <a:pt x="556" y="196"/>
                    <a:pt x="549" y="190"/>
                    <a:pt x="544" y="189"/>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51" name="Google Shape;1251;p76"/>
            <p:cNvSpPr/>
            <p:nvPr/>
          </p:nvSpPr>
          <p:spPr>
            <a:xfrm>
              <a:off x="16511588" y="7886700"/>
              <a:ext cx="290513" cy="207962"/>
            </a:xfrm>
            <a:custGeom>
              <a:rect b="b" l="l" r="r" t="t"/>
              <a:pathLst>
                <a:path extrusionOk="0" h="434" w="608">
                  <a:moveTo>
                    <a:pt x="298" y="386"/>
                  </a:moveTo>
                  <a:cubicBezTo>
                    <a:pt x="298" y="361"/>
                    <a:pt x="399" y="412"/>
                    <a:pt x="412" y="386"/>
                  </a:cubicBezTo>
                  <a:cubicBezTo>
                    <a:pt x="424" y="361"/>
                    <a:pt x="336" y="279"/>
                    <a:pt x="412" y="298"/>
                  </a:cubicBezTo>
                  <a:cubicBezTo>
                    <a:pt x="487" y="317"/>
                    <a:pt x="475" y="272"/>
                    <a:pt x="500" y="241"/>
                  </a:cubicBezTo>
                  <a:cubicBezTo>
                    <a:pt x="525" y="209"/>
                    <a:pt x="608" y="184"/>
                    <a:pt x="570" y="127"/>
                  </a:cubicBezTo>
                  <a:cubicBezTo>
                    <a:pt x="543" y="87"/>
                    <a:pt x="535" y="40"/>
                    <a:pt x="535" y="3"/>
                  </a:cubicBezTo>
                  <a:cubicBezTo>
                    <a:pt x="511" y="22"/>
                    <a:pt x="481" y="24"/>
                    <a:pt x="464" y="17"/>
                  </a:cubicBezTo>
                  <a:cubicBezTo>
                    <a:pt x="443" y="8"/>
                    <a:pt x="396" y="4"/>
                    <a:pt x="396" y="38"/>
                  </a:cubicBezTo>
                  <a:cubicBezTo>
                    <a:pt x="396" y="72"/>
                    <a:pt x="362" y="81"/>
                    <a:pt x="366" y="64"/>
                  </a:cubicBezTo>
                  <a:cubicBezTo>
                    <a:pt x="370" y="47"/>
                    <a:pt x="332" y="51"/>
                    <a:pt x="311" y="25"/>
                  </a:cubicBezTo>
                  <a:cubicBezTo>
                    <a:pt x="289" y="0"/>
                    <a:pt x="213" y="34"/>
                    <a:pt x="174" y="21"/>
                  </a:cubicBezTo>
                  <a:cubicBezTo>
                    <a:pt x="136" y="8"/>
                    <a:pt x="77" y="42"/>
                    <a:pt x="38" y="89"/>
                  </a:cubicBezTo>
                  <a:cubicBezTo>
                    <a:pt x="0" y="136"/>
                    <a:pt x="42" y="136"/>
                    <a:pt x="42" y="179"/>
                  </a:cubicBezTo>
                  <a:cubicBezTo>
                    <a:pt x="42" y="221"/>
                    <a:pt x="68" y="221"/>
                    <a:pt x="55" y="255"/>
                  </a:cubicBezTo>
                  <a:cubicBezTo>
                    <a:pt x="55" y="256"/>
                    <a:pt x="55" y="257"/>
                    <a:pt x="54" y="258"/>
                  </a:cubicBezTo>
                  <a:cubicBezTo>
                    <a:pt x="92" y="275"/>
                    <a:pt x="77" y="322"/>
                    <a:pt x="81" y="348"/>
                  </a:cubicBezTo>
                  <a:cubicBezTo>
                    <a:pt x="86" y="376"/>
                    <a:pt x="123" y="360"/>
                    <a:pt x="143" y="359"/>
                  </a:cubicBezTo>
                  <a:cubicBezTo>
                    <a:pt x="164" y="357"/>
                    <a:pt x="130" y="391"/>
                    <a:pt x="148" y="412"/>
                  </a:cubicBezTo>
                  <a:cubicBezTo>
                    <a:pt x="165" y="432"/>
                    <a:pt x="217" y="394"/>
                    <a:pt x="227" y="419"/>
                  </a:cubicBezTo>
                  <a:cubicBezTo>
                    <a:pt x="230" y="425"/>
                    <a:pt x="233" y="430"/>
                    <a:pt x="236" y="434"/>
                  </a:cubicBezTo>
                  <a:cubicBezTo>
                    <a:pt x="264" y="421"/>
                    <a:pt x="298" y="401"/>
                    <a:pt x="298" y="386"/>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52" name="Google Shape;1252;p76"/>
            <p:cNvSpPr/>
            <p:nvPr/>
          </p:nvSpPr>
          <p:spPr>
            <a:xfrm>
              <a:off x="16417925" y="7489825"/>
              <a:ext cx="354013" cy="434975"/>
            </a:xfrm>
            <a:custGeom>
              <a:rect b="b" l="l" r="r" t="t"/>
              <a:pathLst>
                <a:path extrusionOk="0" h="908" w="738">
                  <a:moveTo>
                    <a:pt x="498" y="417"/>
                  </a:moveTo>
                  <a:cubicBezTo>
                    <a:pt x="498" y="391"/>
                    <a:pt x="378" y="353"/>
                    <a:pt x="391" y="322"/>
                  </a:cubicBezTo>
                  <a:cubicBezTo>
                    <a:pt x="403" y="290"/>
                    <a:pt x="466" y="309"/>
                    <a:pt x="466" y="277"/>
                  </a:cubicBezTo>
                  <a:cubicBezTo>
                    <a:pt x="466" y="246"/>
                    <a:pt x="441" y="246"/>
                    <a:pt x="435" y="202"/>
                  </a:cubicBezTo>
                  <a:cubicBezTo>
                    <a:pt x="429" y="157"/>
                    <a:pt x="384" y="170"/>
                    <a:pt x="365" y="183"/>
                  </a:cubicBezTo>
                  <a:cubicBezTo>
                    <a:pt x="346" y="195"/>
                    <a:pt x="283" y="170"/>
                    <a:pt x="283" y="138"/>
                  </a:cubicBezTo>
                  <a:cubicBezTo>
                    <a:pt x="283" y="107"/>
                    <a:pt x="232" y="88"/>
                    <a:pt x="232" y="62"/>
                  </a:cubicBezTo>
                  <a:cubicBezTo>
                    <a:pt x="232" y="48"/>
                    <a:pt x="214" y="29"/>
                    <a:pt x="196" y="10"/>
                  </a:cubicBezTo>
                  <a:cubicBezTo>
                    <a:pt x="180" y="18"/>
                    <a:pt x="164" y="20"/>
                    <a:pt x="157" y="12"/>
                  </a:cubicBezTo>
                  <a:cubicBezTo>
                    <a:pt x="145" y="0"/>
                    <a:pt x="129" y="52"/>
                    <a:pt x="141" y="64"/>
                  </a:cubicBezTo>
                  <a:cubicBezTo>
                    <a:pt x="153" y="75"/>
                    <a:pt x="168" y="150"/>
                    <a:pt x="137" y="142"/>
                  </a:cubicBezTo>
                  <a:cubicBezTo>
                    <a:pt x="105" y="134"/>
                    <a:pt x="105" y="91"/>
                    <a:pt x="86" y="95"/>
                  </a:cubicBezTo>
                  <a:cubicBezTo>
                    <a:pt x="86" y="95"/>
                    <a:pt x="35" y="154"/>
                    <a:pt x="35" y="178"/>
                  </a:cubicBezTo>
                  <a:cubicBezTo>
                    <a:pt x="35" y="194"/>
                    <a:pt x="15" y="199"/>
                    <a:pt x="0" y="207"/>
                  </a:cubicBezTo>
                  <a:cubicBezTo>
                    <a:pt x="9" y="215"/>
                    <a:pt x="17" y="222"/>
                    <a:pt x="19" y="226"/>
                  </a:cubicBezTo>
                  <a:cubicBezTo>
                    <a:pt x="28" y="239"/>
                    <a:pt x="15" y="273"/>
                    <a:pt x="28" y="303"/>
                  </a:cubicBezTo>
                  <a:cubicBezTo>
                    <a:pt x="40" y="333"/>
                    <a:pt x="83" y="286"/>
                    <a:pt x="96" y="328"/>
                  </a:cubicBezTo>
                  <a:cubicBezTo>
                    <a:pt x="109" y="371"/>
                    <a:pt x="87" y="392"/>
                    <a:pt x="87" y="435"/>
                  </a:cubicBezTo>
                  <a:cubicBezTo>
                    <a:pt x="87" y="478"/>
                    <a:pt x="53" y="473"/>
                    <a:pt x="62" y="512"/>
                  </a:cubicBezTo>
                  <a:cubicBezTo>
                    <a:pt x="70" y="550"/>
                    <a:pt x="117" y="503"/>
                    <a:pt x="151" y="478"/>
                  </a:cubicBezTo>
                  <a:cubicBezTo>
                    <a:pt x="185" y="452"/>
                    <a:pt x="211" y="456"/>
                    <a:pt x="224" y="473"/>
                  </a:cubicBezTo>
                  <a:cubicBezTo>
                    <a:pt x="236" y="490"/>
                    <a:pt x="279" y="478"/>
                    <a:pt x="288" y="456"/>
                  </a:cubicBezTo>
                  <a:cubicBezTo>
                    <a:pt x="296" y="435"/>
                    <a:pt x="360" y="426"/>
                    <a:pt x="381" y="452"/>
                  </a:cubicBezTo>
                  <a:cubicBezTo>
                    <a:pt x="403" y="478"/>
                    <a:pt x="424" y="507"/>
                    <a:pt x="454" y="524"/>
                  </a:cubicBezTo>
                  <a:cubicBezTo>
                    <a:pt x="483" y="541"/>
                    <a:pt x="432" y="635"/>
                    <a:pt x="462" y="644"/>
                  </a:cubicBezTo>
                  <a:cubicBezTo>
                    <a:pt x="492" y="652"/>
                    <a:pt x="535" y="699"/>
                    <a:pt x="530" y="750"/>
                  </a:cubicBezTo>
                  <a:cubicBezTo>
                    <a:pt x="527" y="794"/>
                    <a:pt x="551" y="826"/>
                    <a:pt x="518" y="863"/>
                  </a:cubicBezTo>
                  <a:cubicBezTo>
                    <a:pt x="539" y="877"/>
                    <a:pt x="564" y="877"/>
                    <a:pt x="560" y="891"/>
                  </a:cubicBezTo>
                  <a:cubicBezTo>
                    <a:pt x="556" y="908"/>
                    <a:pt x="590" y="899"/>
                    <a:pt x="590" y="865"/>
                  </a:cubicBezTo>
                  <a:cubicBezTo>
                    <a:pt x="590" y="831"/>
                    <a:pt x="637" y="835"/>
                    <a:pt x="658" y="844"/>
                  </a:cubicBezTo>
                  <a:cubicBezTo>
                    <a:pt x="675" y="851"/>
                    <a:pt x="705" y="849"/>
                    <a:pt x="729" y="830"/>
                  </a:cubicBezTo>
                  <a:cubicBezTo>
                    <a:pt x="729" y="815"/>
                    <a:pt x="730" y="801"/>
                    <a:pt x="732" y="790"/>
                  </a:cubicBezTo>
                  <a:cubicBezTo>
                    <a:pt x="738" y="752"/>
                    <a:pt x="732" y="707"/>
                    <a:pt x="713" y="688"/>
                  </a:cubicBezTo>
                  <a:cubicBezTo>
                    <a:pt x="694" y="669"/>
                    <a:pt x="643" y="650"/>
                    <a:pt x="631" y="613"/>
                  </a:cubicBezTo>
                  <a:cubicBezTo>
                    <a:pt x="618" y="575"/>
                    <a:pt x="561" y="537"/>
                    <a:pt x="549" y="505"/>
                  </a:cubicBezTo>
                  <a:cubicBezTo>
                    <a:pt x="536" y="474"/>
                    <a:pt x="498" y="442"/>
                    <a:pt x="498" y="417"/>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53" name="Google Shape;1253;p76"/>
            <p:cNvSpPr/>
            <p:nvPr/>
          </p:nvSpPr>
          <p:spPr>
            <a:xfrm>
              <a:off x="16295688" y="7589838"/>
              <a:ext cx="385763" cy="727075"/>
            </a:xfrm>
            <a:custGeom>
              <a:rect b="b" l="l" r="r" t="t"/>
              <a:pathLst>
                <a:path extrusionOk="0" h="1518" w="808">
                  <a:moveTo>
                    <a:pt x="493" y="799"/>
                  </a:moveTo>
                  <a:cubicBezTo>
                    <a:pt x="493" y="756"/>
                    <a:pt x="451" y="756"/>
                    <a:pt x="489" y="709"/>
                  </a:cubicBezTo>
                  <a:cubicBezTo>
                    <a:pt x="528" y="662"/>
                    <a:pt x="587" y="628"/>
                    <a:pt x="625" y="641"/>
                  </a:cubicBezTo>
                  <a:cubicBezTo>
                    <a:pt x="664" y="654"/>
                    <a:pt x="740" y="620"/>
                    <a:pt x="762" y="645"/>
                  </a:cubicBezTo>
                  <a:cubicBezTo>
                    <a:pt x="766" y="650"/>
                    <a:pt x="770" y="653"/>
                    <a:pt x="775" y="656"/>
                  </a:cubicBezTo>
                  <a:cubicBezTo>
                    <a:pt x="808" y="619"/>
                    <a:pt x="784" y="587"/>
                    <a:pt x="787" y="543"/>
                  </a:cubicBezTo>
                  <a:cubicBezTo>
                    <a:pt x="792" y="492"/>
                    <a:pt x="749" y="445"/>
                    <a:pt x="719" y="437"/>
                  </a:cubicBezTo>
                  <a:cubicBezTo>
                    <a:pt x="689" y="428"/>
                    <a:pt x="740" y="334"/>
                    <a:pt x="711" y="317"/>
                  </a:cubicBezTo>
                  <a:cubicBezTo>
                    <a:pt x="681" y="300"/>
                    <a:pt x="660" y="271"/>
                    <a:pt x="638" y="245"/>
                  </a:cubicBezTo>
                  <a:cubicBezTo>
                    <a:pt x="617" y="219"/>
                    <a:pt x="553" y="228"/>
                    <a:pt x="545" y="249"/>
                  </a:cubicBezTo>
                  <a:cubicBezTo>
                    <a:pt x="536" y="271"/>
                    <a:pt x="493" y="283"/>
                    <a:pt x="481" y="266"/>
                  </a:cubicBezTo>
                  <a:cubicBezTo>
                    <a:pt x="468" y="249"/>
                    <a:pt x="442" y="245"/>
                    <a:pt x="408" y="271"/>
                  </a:cubicBezTo>
                  <a:cubicBezTo>
                    <a:pt x="374" y="296"/>
                    <a:pt x="327" y="343"/>
                    <a:pt x="319" y="305"/>
                  </a:cubicBezTo>
                  <a:cubicBezTo>
                    <a:pt x="310" y="266"/>
                    <a:pt x="344" y="271"/>
                    <a:pt x="344" y="228"/>
                  </a:cubicBezTo>
                  <a:cubicBezTo>
                    <a:pt x="344" y="185"/>
                    <a:pt x="366" y="164"/>
                    <a:pt x="353" y="121"/>
                  </a:cubicBezTo>
                  <a:cubicBezTo>
                    <a:pt x="340" y="79"/>
                    <a:pt x="297" y="126"/>
                    <a:pt x="285" y="96"/>
                  </a:cubicBezTo>
                  <a:cubicBezTo>
                    <a:pt x="272" y="66"/>
                    <a:pt x="285" y="32"/>
                    <a:pt x="276" y="19"/>
                  </a:cubicBezTo>
                  <a:cubicBezTo>
                    <a:pt x="274" y="15"/>
                    <a:pt x="266" y="8"/>
                    <a:pt x="257" y="0"/>
                  </a:cubicBezTo>
                  <a:cubicBezTo>
                    <a:pt x="249" y="4"/>
                    <a:pt x="243" y="8"/>
                    <a:pt x="240" y="14"/>
                  </a:cubicBezTo>
                  <a:cubicBezTo>
                    <a:pt x="232" y="34"/>
                    <a:pt x="165" y="38"/>
                    <a:pt x="150" y="65"/>
                  </a:cubicBezTo>
                  <a:cubicBezTo>
                    <a:pt x="134" y="93"/>
                    <a:pt x="87" y="89"/>
                    <a:pt x="75" y="89"/>
                  </a:cubicBezTo>
                  <a:cubicBezTo>
                    <a:pt x="63" y="89"/>
                    <a:pt x="23" y="93"/>
                    <a:pt x="20" y="121"/>
                  </a:cubicBezTo>
                  <a:cubicBezTo>
                    <a:pt x="16" y="148"/>
                    <a:pt x="0" y="259"/>
                    <a:pt x="0" y="278"/>
                  </a:cubicBezTo>
                  <a:cubicBezTo>
                    <a:pt x="0" y="298"/>
                    <a:pt x="55" y="361"/>
                    <a:pt x="75" y="369"/>
                  </a:cubicBezTo>
                  <a:cubicBezTo>
                    <a:pt x="94" y="377"/>
                    <a:pt x="71" y="424"/>
                    <a:pt x="94" y="436"/>
                  </a:cubicBezTo>
                  <a:cubicBezTo>
                    <a:pt x="118" y="448"/>
                    <a:pt x="102" y="487"/>
                    <a:pt x="90" y="483"/>
                  </a:cubicBezTo>
                  <a:cubicBezTo>
                    <a:pt x="79" y="479"/>
                    <a:pt x="98" y="534"/>
                    <a:pt x="75" y="554"/>
                  </a:cubicBezTo>
                  <a:cubicBezTo>
                    <a:pt x="51" y="574"/>
                    <a:pt x="71" y="625"/>
                    <a:pt x="110" y="661"/>
                  </a:cubicBezTo>
                  <a:cubicBezTo>
                    <a:pt x="150" y="696"/>
                    <a:pt x="150" y="751"/>
                    <a:pt x="150" y="783"/>
                  </a:cubicBezTo>
                  <a:cubicBezTo>
                    <a:pt x="150" y="814"/>
                    <a:pt x="181" y="818"/>
                    <a:pt x="181" y="858"/>
                  </a:cubicBezTo>
                  <a:cubicBezTo>
                    <a:pt x="181" y="858"/>
                    <a:pt x="134" y="1029"/>
                    <a:pt x="95" y="1022"/>
                  </a:cubicBezTo>
                  <a:cubicBezTo>
                    <a:pt x="87" y="1065"/>
                    <a:pt x="77" y="1132"/>
                    <a:pt x="67" y="1169"/>
                  </a:cubicBezTo>
                  <a:cubicBezTo>
                    <a:pt x="56" y="1215"/>
                    <a:pt x="47" y="1255"/>
                    <a:pt x="73" y="1258"/>
                  </a:cubicBezTo>
                  <a:cubicBezTo>
                    <a:pt x="100" y="1261"/>
                    <a:pt x="153" y="1321"/>
                    <a:pt x="205" y="1386"/>
                  </a:cubicBezTo>
                  <a:cubicBezTo>
                    <a:pt x="217" y="1402"/>
                    <a:pt x="227" y="1418"/>
                    <a:pt x="234" y="1435"/>
                  </a:cubicBezTo>
                  <a:cubicBezTo>
                    <a:pt x="252" y="1434"/>
                    <a:pt x="272" y="1436"/>
                    <a:pt x="292" y="1439"/>
                  </a:cubicBezTo>
                  <a:cubicBezTo>
                    <a:pt x="332" y="1447"/>
                    <a:pt x="341" y="1478"/>
                    <a:pt x="341" y="1498"/>
                  </a:cubicBezTo>
                  <a:cubicBezTo>
                    <a:pt x="341" y="1518"/>
                    <a:pt x="408" y="1510"/>
                    <a:pt x="420" y="1508"/>
                  </a:cubicBezTo>
                  <a:cubicBezTo>
                    <a:pt x="429" y="1506"/>
                    <a:pt x="417" y="1478"/>
                    <a:pt x="451" y="1468"/>
                  </a:cubicBezTo>
                  <a:cubicBezTo>
                    <a:pt x="431" y="1439"/>
                    <a:pt x="379" y="1405"/>
                    <a:pt x="336" y="1401"/>
                  </a:cubicBezTo>
                  <a:cubicBezTo>
                    <a:pt x="286" y="1396"/>
                    <a:pt x="262" y="1321"/>
                    <a:pt x="267" y="1287"/>
                  </a:cubicBezTo>
                  <a:cubicBezTo>
                    <a:pt x="271" y="1253"/>
                    <a:pt x="230" y="1224"/>
                    <a:pt x="230" y="1194"/>
                  </a:cubicBezTo>
                  <a:cubicBezTo>
                    <a:pt x="230" y="1165"/>
                    <a:pt x="200" y="1163"/>
                    <a:pt x="166" y="1147"/>
                  </a:cubicBezTo>
                  <a:cubicBezTo>
                    <a:pt x="132" y="1131"/>
                    <a:pt x="174" y="1030"/>
                    <a:pt x="178" y="988"/>
                  </a:cubicBezTo>
                  <a:cubicBezTo>
                    <a:pt x="182" y="945"/>
                    <a:pt x="253" y="822"/>
                    <a:pt x="233" y="784"/>
                  </a:cubicBezTo>
                  <a:cubicBezTo>
                    <a:pt x="212" y="746"/>
                    <a:pt x="305" y="716"/>
                    <a:pt x="317" y="759"/>
                  </a:cubicBezTo>
                  <a:cubicBezTo>
                    <a:pt x="329" y="802"/>
                    <a:pt x="333" y="822"/>
                    <a:pt x="392" y="819"/>
                  </a:cubicBezTo>
                  <a:cubicBezTo>
                    <a:pt x="451" y="816"/>
                    <a:pt x="451" y="862"/>
                    <a:pt x="498" y="875"/>
                  </a:cubicBezTo>
                  <a:cubicBezTo>
                    <a:pt x="501" y="876"/>
                    <a:pt x="503" y="877"/>
                    <a:pt x="505" y="878"/>
                  </a:cubicBezTo>
                  <a:cubicBezTo>
                    <a:pt x="506" y="877"/>
                    <a:pt x="506" y="876"/>
                    <a:pt x="506" y="875"/>
                  </a:cubicBezTo>
                  <a:cubicBezTo>
                    <a:pt x="519" y="841"/>
                    <a:pt x="493" y="841"/>
                    <a:pt x="493" y="799"/>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54" name="Google Shape;1254;p76"/>
            <p:cNvSpPr/>
            <p:nvPr/>
          </p:nvSpPr>
          <p:spPr>
            <a:xfrm>
              <a:off x="12366625" y="5626100"/>
              <a:ext cx="461963" cy="377825"/>
            </a:xfrm>
            <a:custGeom>
              <a:rect b="b" l="l" r="r" t="t"/>
              <a:pathLst>
                <a:path extrusionOk="0" h="788" w="965">
                  <a:moveTo>
                    <a:pt x="18" y="169"/>
                  </a:moveTo>
                  <a:cubicBezTo>
                    <a:pt x="24" y="187"/>
                    <a:pt x="31" y="249"/>
                    <a:pt x="15" y="273"/>
                  </a:cubicBezTo>
                  <a:cubicBezTo>
                    <a:pt x="0" y="297"/>
                    <a:pt x="7" y="304"/>
                    <a:pt x="22" y="313"/>
                  </a:cubicBezTo>
                  <a:cubicBezTo>
                    <a:pt x="38" y="322"/>
                    <a:pt x="44" y="344"/>
                    <a:pt x="44" y="362"/>
                  </a:cubicBezTo>
                  <a:cubicBezTo>
                    <a:pt x="44" y="379"/>
                    <a:pt x="55" y="377"/>
                    <a:pt x="57" y="415"/>
                  </a:cubicBezTo>
                  <a:cubicBezTo>
                    <a:pt x="60" y="452"/>
                    <a:pt x="69" y="479"/>
                    <a:pt x="82" y="494"/>
                  </a:cubicBezTo>
                  <a:cubicBezTo>
                    <a:pt x="92" y="507"/>
                    <a:pt x="90" y="525"/>
                    <a:pt x="85" y="539"/>
                  </a:cubicBezTo>
                  <a:cubicBezTo>
                    <a:pt x="103" y="553"/>
                    <a:pt x="124" y="566"/>
                    <a:pt x="143" y="573"/>
                  </a:cubicBezTo>
                  <a:cubicBezTo>
                    <a:pt x="189" y="589"/>
                    <a:pt x="205" y="602"/>
                    <a:pt x="208" y="619"/>
                  </a:cubicBezTo>
                  <a:cubicBezTo>
                    <a:pt x="212" y="635"/>
                    <a:pt x="251" y="665"/>
                    <a:pt x="261" y="642"/>
                  </a:cubicBezTo>
                  <a:cubicBezTo>
                    <a:pt x="271" y="619"/>
                    <a:pt x="297" y="632"/>
                    <a:pt x="317" y="632"/>
                  </a:cubicBezTo>
                  <a:cubicBezTo>
                    <a:pt x="337" y="632"/>
                    <a:pt x="340" y="655"/>
                    <a:pt x="344" y="668"/>
                  </a:cubicBezTo>
                  <a:cubicBezTo>
                    <a:pt x="347" y="682"/>
                    <a:pt x="393" y="675"/>
                    <a:pt x="410" y="685"/>
                  </a:cubicBezTo>
                  <a:cubicBezTo>
                    <a:pt x="426" y="695"/>
                    <a:pt x="433" y="731"/>
                    <a:pt x="456" y="744"/>
                  </a:cubicBezTo>
                  <a:cubicBezTo>
                    <a:pt x="479" y="757"/>
                    <a:pt x="499" y="728"/>
                    <a:pt x="515" y="738"/>
                  </a:cubicBezTo>
                  <a:cubicBezTo>
                    <a:pt x="532" y="747"/>
                    <a:pt x="575" y="757"/>
                    <a:pt x="601" y="747"/>
                  </a:cubicBezTo>
                  <a:cubicBezTo>
                    <a:pt x="627" y="738"/>
                    <a:pt x="644" y="757"/>
                    <a:pt x="677" y="754"/>
                  </a:cubicBezTo>
                  <a:cubicBezTo>
                    <a:pt x="710" y="751"/>
                    <a:pt x="752" y="764"/>
                    <a:pt x="762" y="774"/>
                  </a:cubicBezTo>
                  <a:cubicBezTo>
                    <a:pt x="768" y="779"/>
                    <a:pt x="795" y="784"/>
                    <a:pt x="821" y="788"/>
                  </a:cubicBezTo>
                  <a:cubicBezTo>
                    <a:pt x="827" y="774"/>
                    <a:pt x="815" y="733"/>
                    <a:pt x="817" y="722"/>
                  </a:cubicBezTo>
                  <a:cubicBezTo>
                    <a:pt x="819" y="711"/>
                    <a:pt x="896" y="643"/>
                    <a:pt x="910" y="627"/>
                  </a:cubicBezTo>
                  <a:cubicBezTo>
                    <a:pt x="923" y="612"/>
                    <a:pt x="943" y="612"/>
                    <a:pt x="954" y="592"/>
                  </a:cubicBezTo>
                  <a:cubicBezTo>
                    <a:pt x="965" y="572"/>
                    <a:pt x="923" y="508"/>
                    <a:pt x="914" y="494"/>
                  </a:cubicBezTo>
                  <a:cubicBezTo>
                    <a:pt x="905" y="481"/>
                    <a:pt x="901" y="428"/>
                    <a:pt x="907" y="406"/>
                  </a:cubicBezTo>
                  <a:cubicBezTo>
                    <a:pt x="914" y="384"/>
                    <a:pt x="874" y="371"/>
                    <a:pt x="874" y="355"/>
                  </a:cubicBezTo>
                  <a:cubicBezTo>
                    <a:pt x="874" y="340"/>
                    <a:pt x="912" y="313"/>
                    <a:pt x="932" y="304"/>
                  </a:cubicBezTo>
                  <a:cubicBezTo>
                    <a:pt x="952" y="295"/>
                    <a:pt x="945" y="233"/>
                    <a:pt x="927" y="218"/>
                  </a:cubicBezTo>
                  <a:cubicBezTo>
                    <a:pt x="910" y="202"/>
                    <a:pt x="901" y="174"/>
                    <a:pt x="912" y="143"/>
                  </a:cubicBezTo>
                  <a:cubicBezTo>
                    <a:pt x="923" y="112"/>
                    <a:pt x="845" y="87"/>
                    <a:pt x="834" y="87"/>
                  </a:cubicBezTo>
                  <a:cubicBezTo>
                    <a:pt x="833" y="87"/>
                    <a:pt x="831" y="85"/>
                    <a:pt x="831" y="83"/>
                  </a:cubicBezTo>
                  <a:cubicBezTo>
                    <a:pt x="762" y="95"/>
                    <a:pt x="585" y="77"/>
                    <a:pt x="571" y="72"/>
                  </a:cubicBezTo>
                  <a:cubicBezTo>
                    <a:pt x="562" y="68"/>
                    <a:pt x="540" y="60"/>
                    <a:pt x="521" y="53"/>
                  </a:cubicBezTo>
                  <a:cubicBezTo>
                    <a:pt x="512" y="68"/>
                    <a:pt x="494" y="81"/>
                    <a:pt x="466" y="81"/>
                  </a:cubicBezTo>
                  <a:cubicBezTo>
                    <a:pt x="423" y="81"/>
                    <a:pt x="420" y="39"/>
                    <a:pt x="419" y="19"/>
                  </a:cubicBezTo>
                  <a:cubicBezTo>
                    <a:pt x="418" y="0"/>
                    <a:pt x="246" y="36"/>
                    <a:pt x="201" y="81"/>
                  </a:cubicBezTo>
                  <a:cubicBezTo>
                    <a:pt x="155" y="127"/>
                    <a:pt x="49" y="109"/>
                    <a:pt x="46" y="134"/>
                  </a:cubicBezTo>
                  <a:cubicBezTo>
                    <a:pt x="43" y="153"/>
                    <a:pt x="27" y="162"/>
                    <a:pt x="17" y="157"/>
                  </a:cubicBezTo>
                  <a:cubicBezTo>
                    <a:pt x="16" y="161"/>
                    <a:pt x="16" y="166"/>
                    <a:pt x="18" y="169"/>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55" name="Google Shape;1255;p76"/>
            <p:cNvSpPr/>
            <p:nvPr/>
          </p:nvSpPr>
          <p:spPr>
            <a:xfrm>
              <a:off x="12433300" y="6238875"/>
              <a:ext cx="173038" cy="165100"/>
            </a:xfrm>
            <a:custGeom>
              <a:rect b="b" l="l" r="r" t="t"/>
              <a:pathLst>
                <a:path extrusionOk="0" h="345" w="362">
                  <a:moveTo>
                    <a:pt x="269" y="314"/>
                  </a:moveTo>
                  <a:cubicBezTo>
                    <a:pt x="265" y="294"/>
                    <a:pt x="328" y="203"/>
                    <a:pt x="344" y="203"/>
                  </a:cubicBezTo>
                  <a:cubicBezTo>
                    <a:pt x="357" y="203"/>
                    <a:pt x="362" y="115"/>
                    <a:pt x="357" y="70"/>
                  </a:cubicBezTo>
                  <a:cubicBezTo>
                    <a:pt x="307" y="36"/>
                    <a:pt x="266" y="24"/>
                    <a:pt x="266" y="24"/>
                  </a:cubicBezTo>
                  <a:cubicBezTo>
                    <a:pt x="266" y="24"/>
                    <a:pt x="134" y="18"/>
                    <a:pt x="112" y="9"/>
                  </a:cubicBezTo>
                  <a:cubicBezTo>
                    <a:pt x="90" y="0"/>
                    <a:pt x="68" y="38"/>
                    <a:pt x="48" y="22"/>
                  </a:cubicBezTo>
                  <a:cubicBezTo>
                    <a:pt x="29" y="7"/>
                    <a:pt x="0" y="27"/>
                    <a:pt x="4" y="49"/>
                  </a:cubicBezTo>
                  <a:cubicBezTo>
                    <a:pt x="9" y="71"/>
                    <a:pt x="51" y="84"/>
                    <a:pt x="51" y="117"/>
                  </a:cubicBezTo>
                  <a:cubicBezTo>
                    <a:pt x="51" y="150"/>
                    <a:pt x="134" y="199"/>
                    <a:pt x="132" y="216"/>
                  </a:cubicBezTo>
                  <a:cubicBezTo>
                    <a:pt x="131" y="228"/>
                    <a:pt x="182" y="262"/>
                    <a:pt x="213" y="307"/>
                  </a:cubicBezTo>
                  <a:cubicBezTo>
                    <a:pt x="230" y="318"/>
                    <a:pt x="247" y="331"/>
                    <a:pt x="265" y="345"/>
                  </a:cubicBezTo>
                  <a:cubicBezTo>
                    <a:pt x="268" y="331"/>
                    <a:pt x="270" y="319"/>
                    <a:pt x="269" y="314"/>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56" name="Google Shape;1256;p76"/>
            <p:cNvSpPr/>
            <p:nvPr/>
          </p:nvSpPr>
          <p:spPr>
            <a:xfrm>
              <a:off x="12347575" y="6162675"/>
              <a:ext cx="257175" cy="222250"/>
            </a:xfrm>
            <a:custGeom>
              <a:rect b="b" l="l" r="r" t="t"/>
              <a:pathLst>
                <a:path extrusionOk="0" h="465" w="534">
                  <a:moveTo>
                    <a:pt x="309" y="374"/>
                  </a:moveTo>
                  <a:cubicBezTo>
                    <a:pt x="311" y="357"/>
                    <a:pt x="228" y="308"/>
                    <a:pt x="228" y="275"/>
                  </a:cubicBezTo>
                  <a:cubicBezTo>
                    <a:pt x="228" y="242"/>
                    <a:pt x="186" y="229"/>
                    <a:pt x="181" y="207"/>
                  </a:cubicBezTo>
                  <a:cubicBezTo>
                    <a:pt x="177" y="185"/>
                    <a:pt x="206" y="165"/>
                    <a:pt x="225" y="180"/>
                  </a:cubicBezTo>
                  <a:cubicBezTo>
                    <a:pt x="245" y="196"/>
                    <a:pt x="267" y="158"/>
                    <a:pt x="289" y="167"/>
                  </a:cubicBezTo>
                  <a:cubicBezTo>
                    <a:pt x="311" y="176"/>
                    <a:pt x="443" y="182"/>
                    <a:pt x="443" y="182"/>
                  </a:cubicBezTo>
                  <a:cubicBezTo>
                    <a:pt x="443" y="182"/>
                    <a:pt x="484" y="194"/>
                    <a:pt x="534" y="228"/>
                  </a:cubicBezTo>
                  <a:cubicBezTo>
                    <a:pt x="533" y="219"/>
                    <a:pt x="531" y="211"/>
                    <a:pt x="529" y="207"/>
                  </a:cubicBezTo>
                  <a:cubicBezTo>
                    <a:pt x="517" y="179"/>
                    <a:pt x="529" y="147"/>
                    <a:pt x="497" y="135"/>
                  </a:cubicBezTo>
                  <a:cubicBezTo>
                    <a:pt x="481" y="129"/>
                    <a:pt x="474" y="101"/>
                    <a:pt x="471" y="75"/>
                  </a:cubicBezTo>
                  <a:cubicBezTo>
                    <a:pt x="456" y="79"/>
                    <a:pt x="444" y="83"/>
                    <a:pt x="437" y="85"/>
                  </a:cubicBezTo>
                  <a:cubicBezTo>
                    <a:pt x="410" y="91"/>
                    <a:pt x="354" y="88"/>
                    <a:pt x="334" y="62"/>
                  </a:cubicBezTo>
                  <a:cubicBezTo>
                    <a:pt x="320" y="42"/>
                    <a:pt x="274" y="13"/>
                    <a:pt x="251" y="0"/>
                  </a:cubicBezTo>
                  <a:cubicBezTo>
                    <a:pt x="242" y="8"/>
                    <a:pt x="207" y="38"/>
                    <a:pt x="192" y="40"/>
                  </a:cubicBezTo>
                  <a:cubicBezTo>
                    <a:pt x="174" y="42"/>
                    <a:pt x="185" y="89"/>
                    <a:pt x="167" y="89"/>
                  </a:cubicBezTo>
                  <a:cubicBezTo>
                    <a:pt x="150" y="89"/>
                    <a:pt x="136" y="119"/>
                    <a:pt x="132" y="133"/>
                  </a:cubicBezTo>
                  <a:cubicBezTo>
                    <a:pt x="128" y="146"/>
                    <a:pt x="88" y="124"/>
                    <a:pt x="70" y="131"/>
                  </a:cubicBezTo>
                  <a:cubicBezTo>
                    <a:pt x="57" y="135"/>
                    <a:pt x="20" y="141"/>
                    <a:pt x="0" y="144"/>
                  </a:cubicBezTo>
                  <a:cubicBezTo>
                    <a:pt x="3" y="164"/>
                    <a:pt x="2" y="187"/>
                    <a:pt x="18" y="187"/>
                  </a:cubicBezTo>
                  <a:cubicBezTo>
                    <a:pt x="44" y="187"/>
                    <a:pt x="93" y="184"/>
                    <a:pt x="94" y="219"/>
                  </a:cubicBezTo>
                  <a:cubicBezTo>
                    <a:pt x="96" y="255"/>
                    <a:pt x="159" y="333"/>
                    <a:pt x="183" y="359"/>
                  </a:cubicBezTo>
                  <a:cubicBezTo>
                    <a:pt x="207" y="386"/>
                    <a:pt x="260" y="380"/>
                    <a:pt x="263" y="402"/>
                  </a:cubicBezTo>
                  <a:cubicBezTo>
                    <a:pt x="266" y="424"/>
                    <a:pt x="304" y="445"/>
                    <a:pt x="348" y="448"/>
                  </a:cubicBezTo>
                  <a:cubicBezTo>
                    <a:pt x="360" y="449"/>
                    <a:pt x="375" y="456"/>
                    <a:pt x="390" y="465"/>
                  </a:cubicBezTo>
                  <a:cubicBezTo>
                    <a:pt x="359" y="420"/>
                    <a:pt x="308" y="386"/>
                    <a:pt x="309" y="374"/>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57" name="Google Shape;1257;p76"/>
            <p:cNvSpPr/>
            <p:nvPr/>
          </p:nvSpPr>
          <p:spPr>
            <a:xfrm>
              <a:off x="12593638" y="6396038"/>
              <a:ext cx="88900" cy="174625"/>
            </a:xfrm>
            <a:custGeom>
              <a:rect b="b" l="l" r="r" t="t"/>
              <a:pathLst>
                <a:path extrusionOk="0" h="366" w="188">
                  <a:moveTo>
                    <a:pt x="126" y="312"/>
                  </a:moveTo>
                  <a:cubicBezTo>
                    <a:pt x="148" y="308"/>
                    <a:pt x="135" y="290"/>
                    <a:pt x="150" y="274"/>
                  </a:cubicBezTo>
                  <a:cubicBezTo>
                    <a:pt x="166" y="259"/>
                    <a:pt x="183" y="228"/>
                    <a:pt x="186" y="217"/>
                  </a:cubicBezTo>
                  <a:cubicBezTo>
                    <a:pt x="186" y="216"/>
                    <a:pt x="187" y="215"/>
                    <a:pt x="188" y="214"/>
                  </a:cubicBezTo>
                  <a:cubicBezTo>
                    <a:pt x="158" y="192"/>
                    <a:pt x="137" y="175"/>
                    <a:pt x="130" y="152"/>
                  </a:cubicBezTo>
                  <a:cubicBezTo>
                    <a:pt x="123" y="129"/>
                    <a:pt x="130" y="82"/>
                    <a:pt x="141" y="49"/>
                  </a:cubicBezTo>
                  <a:cubicBezTo>
                    <a:pt x="124" y="36"/>
                    <a:pt x="71" y="0"/>
                    <a:pt x="54" y="0"/>
                  </a:cubicBezTo>
                  <a:cubicBezTo>
                    <a:pt x="38" y="0"/>
                    <a:pt x="13" y="36"/>
                    <a:pt x="6" y="71"/>
                  </a:cubicBezTo>
                  <a:cubicBezTo>
                    <a:pt x="45" y="92"/>
                    <a:pt x="60" y="107"/>
                    <a:pt x="33" y="134"/>
                  </a:cubicBezTo>
                  <a:cubicBezTo>
                    <a:pt x="6" y="162"/>
                    <a:pt x="0" y="256"/>
                    <a:pt x="31" y="281"/>
                  </a:cubicBezTo>
                  <a:cubicBezTo>
                    <a:pt x="60" y="305"/>
                    <a:pt x="69" y="352"/>
                    <a:pt x="97" y="366"/>
                  </a:cubicBezTo>
                  <a:cubicBezTo>
                    <a:pt x="105" y="342"/>
                    <a:pt x="111" y="315"/>
                    <a:pt x="126" y="312"/>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58" name="Google Shape;1258;p76"/>
            <p:cNvSpPr/>
            <p:nvPr/>
          </p:nvSpPr>
          <p:spPr>
            <a:xfrm>
              <a:off x="12152313" y="6008688"/>
              <a:ext cx="354013" cy="160337"/>
            </a:xfrm>
            <a:custGeom>
              <a:rect b="b" l="l" r="r" t="t"/>
              <a:pathLst>
                <a:path extrusionOk="0" h="334" w="741">
                  <a:moveTo>
                    <a:pt x="626" y="30"/>
                  </a:moveTo>
                  <a:cubicBezTo>
                    <a:pt x="599" y="0"/>
                    <a:pt x="534" y="0"/>
                    <a:pt x="534" y="0"/>
                  </a:cubicBezTo>
                  <a:cubicBezTo>
                    <a:pt x="534" y="0"/>
                    <a:pt x="527" y="30"/>
                    <a:pt x="517" y="46"/>
                  </a:cubicBezTo>
                  <a:cubicBezTo>
                    <a:pt x="509" y="60"/>
                    <a:pt x="461" y="60"/>
                    <a:pt x="430" y="52"/>
                  </a:cubicBezTo>
                  <a:cubicBezTo>
                    <a:pt x="421" y="63"/>
                    <a:pt x="382" y="72"/>
                    <a:pt x="376" y="89"/>
                  </a:cubicBezTo>
                  <a:cubicBezTo>
                    <a:pt x="369" y="108"/>
                    <a:pt x="321" y="97"/>
                    <a:pt x="336" y="150"/>
                  </a:cubicBezTo>
                  <a:cubicBezTo>
                    <a:pt x="352" y="204"/>
                    <a:pt x="312" y="186"/>
                    <a:pt x="296" y="179"/>
                  </a:cubicBezTo>
                  <a:cubicBezTo>
                    <a:pt x="281" y="173"/>
                    <a:pt x="212" y="181"/>
                    <a:pt x="195" y="199"/>
                  </a:cubicBezTo>
                  <a:cubicBezTo>
                    <a:pt x="177" y="217"/>
                    <a:pt x="152" y="212"/>
                    <a:pt x="137" y="204"/>
                  </a:cubicBezTo>
                  <a:cubicBezTo>
                    <a:pt x="121" y="195"/>
                    <a:pt x="91" y="190"/>
                    <a:pt x="77" y="212"/>
                  </a:cubicBezTo>
                  <a:cubicBezTo>
                    <a:pt x="64" y="235"/>
                    <a:pt x="40" y="195"/>
                    <a:pt x="20" y="197"/>
                  </a:cubicBezTo>
                  <a:cubicBezTo>
                    <a:pt x="0" y="199"/>
                    <a:pt x="9" y="241"/>
                    <a:pt x="9" y="250"/>
                  </a:cubicBezTo>
                  <a:cubicBezTo>
                    <a:pt x="9" y="259"/>
                    <a:pt x="40" y="286"/>
                    <a:pt x="59" y="277"/>
                  </a:cubicBezTo>
                  <a:cubicBezTo>
                    <a:pt x="79" y="268"/>
                    <a:pt x="104" y="279"/>
                    <a:pt x="121" y="290"/>
                  </a:cubicBezTo>
                  <a:cubicBezTo>
                    <a:pt x="139" y="301"/>
                    <a:pt x="172" y="281"/>
                    <a:pt x="183" y="270"/>
                  </a:cubicBezTo>
                  <a:cubicBezTo>
                    <a:pt x="195" y="259"/>
                    <a:pt x="257" y="259"/>
                    <a:pt x="263" y="259"/>
                  </a:cubicBezTo>
                  <a:cubicBezTo>
                    <a:pt x="270" y="259"/>
                    <a:pt x="272" y="294"/>
                    <a:pt x="283" y="301"/>
                  </a:cubicBezTo>
                  <a:cubicBezTo>
                    <a:pt x="294" y="308"/>
                    <a:pt x="336" y="312"/>
                    <a:pt x="374" y="314"/>
                  </a:cubicBezTo>
                  <a:cubicBezTo>
                    <a:pt x="411" y="317"/>
                    <a:pt x="467" y="334"/>
                    <a:pt x="485" y="334"/>
                  </a:cubicBezTo>
                  <a:cubicBezTo>
                    <a:pt x="502" y="334"/>
                    <a:pt x="531" y="303"/>
                    <a:pt x="571" y="303"/>
                  </a:cubicBezTo>
                  <a:cubicBezTo>
                    <a:pt x="611" y="303"/>
                    <a:pt x="633" y="279"/>
                    <a:pt x="639" y="281"/>
                  </a:cubicBezTo>
                  <a:cubicBezTo>
                    <a:pt x="640" y="281"/>
                    <a:pt x="640" y="281"/>
                    <a:pt x="640" y="281"/>
                  </a:cubicBezTo>
                  <a:cubicBezTo>
                    <a:pt x="643" y="269"/>
                    <a:pt x="647" y="259"/>
                    <a:pt x="656" y="258"/>
                  </a:cubicBezTo>
                  <a:cubicBezTo>
                    <a:pt x="672" y="256"/>
                    <a:pt x="661" y="228"/>
                    <a:pt x="672" y="214"/>
                  </a:cubicBezTo>
                  <a:cubicBezTo>
                    <a:pt x="684" y="200"/>
                    <a:pt x="663" y="173"/>
                    <a:pt x="684" y="175"/>
                  </a:cubicBezTo>
                  <a:cubicBezTo>
                    <a:pt x="704" y="177"/>
                    <a:pt x="728" y="179"/>
                    <a:pt x="728" y="149"/>
                  </a:cubicBezTo>
                  <a:cubicBezTo>
                    <a:pt x="728" y="139"/>
                    <a:pt x="733" y="130"/>
                    <a:pt x="741" y="123"/>
                  </a:cubicBezTo>
                  <a:cubicBezTo>
                    <a:pt x="718" y="91"/>
                    <a:pt x="702" y="40"/>
                    <a:pt x="702" y="40"/>
                  </a:cubicBezTo>
                  <a:cubicBezTo>
                    <a:pt x="702" y="40"/>
                    <a:pt x="652" y="60"/>
                    <a:pt x="626" y="30"/>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59" name="Google Shape;1259;p76"/>
            <p:cNvSpPr/>
            <p:nvPr/>
          </p:nvSpPr>
          <p:spPr>
            <a:xfrm>
              <a:off x="12458700" y="6029325"/>
              <a:ext cx="311150" cy="176212"/>
            </a:xfrm>
            <a:custGeom>
              <a:rect b="b" l="l" r="r" t="t"/>
              <a:pathLst>
                <a:path extrusionOk="0" h="369" w="650">
                  <a:moveTo>
                    <a:pt x="626" y="70"/>
                  </a:moveTo>
                  <a:cubicBezTo>
                    <a:pt x="618" y="67"/>
                    <a:pt x="610" y="62"/>
                    <a:pt x="602" y="56"/>
                  </a:cubicBezTo>
                  <a:cubicBezTo>
                    <a:pt x="575" y="49"/>
                    <a:pt x="548" y="41"/>
                    <a:pt x="540" y="33"/>
                  </a:cubicBezTo>
                  <a:cubicBezTo>
                    <a:pt x="523" y="17"/>
                    <a:pt x="457" y="7"/>
                    <a:pt x="447" y="3"/>
                  </a:cubicBezTo>
                  <a:cubicBezTo>
                    <a:pt x="438" y="0"/>
                    <a:pt x="375" y="63"/>
                    <a:pt x="355" y="63"/>
                  </a:cubicBezTo>
                  <a:cubicBezTo>
                    <a:pt x="335" y="63"/>
                    <a:pt x="250" y="73"/>
                    <a:pt x="250" y="96"/>
                  </a:cubicBezTo>
                  <a:cubicBezTo>
                    <a:pt x="250" y="119"/>
                    <a:pt x="144" y="122"/>
                    <a:pt x="114" y="96"/>
                  </a:cubicBezTo>
                  <a:cubicBezTo>
                    <a:pt x="110" y="91"/>
                    <a:pt x="105" y="86"/>
                    <a:pt x="101" y="80"/>
                  </a:cubicBezTo>
                  <a:cubicBezTo>
                    <a:pt x="93" y="87"/>
                    <a:pt x="88" y="96"/>
                    <a:pt x="88" y="106"/>
                  </a:cubicBezTo>
                  <a:cubicBezTo>
                    <a:pt x="88" y="136"/>
                    <a:pt x="64" y="134"/>
                    <a:pt x="44" y="132"/>
                  </a:cubicBezTo>
                  <a:cubicBezTo>
                    <a:pt x="23" y="130"/>
                    <a:pt x="44" y="157"/>
                    <a:pt x="32" y="171"/>
                  </a:cubicBezTo>
                  <a:cubicBezTo>
                    <a:pt x="21" y="185"/>
                    <a:pt x="32" y="213"/>
                    <a:pt x="16" y="215"/>
                  </a:cubicBezTo>
                  <a:cubicBezTo>
                    <a:pt x="7" y="216"/>
                    <a:pt x="3" y="226"/>
                    <a:pt x="0" y="238"/>
                  </a:cubicBezTo>
                  <a:cubicBezTo>
                    <a:pt x="7" y="242"/>
                    <a:pt x="24" y="276"/>
                    <a:pt x="24" y="276"/>
                  </a:cubicBezTo>
                  <a:cubicBezTo>
                    <a:pt x="24" y="276"/>
                    <a:pt x="23" y="277"/>
                    <a:pt x="21" y="278"/>
                  </a:cubicBezTo>
                  <a:cubicBezTo>
                    <a:pt x="44" y="291"/>
                    <a:pt x="90" y="320"/>
                    <a:pt x="104" y="340"/>
                  </a:cubicBezTo>
                  <a:cubicBezTo>
                    <a:pt x="124" y="366"/>
                    <a:pt x="180" y="369"/>
                    <a:pt x="207" y="363"/>
                  </a:cubicBezTo>
                  <a:cubicBezTo>
                    <a:pt x="233" y="356"/>
                    <a:pt x="345" y="320"/>
                    <a:pt x="345" y="320"/>
                  </a:cubicBezTo>
                  <a:cubicBezTo>
                    <a:pt x="345" y="320"/>
                    <a:pt x="372" y="330"/>
                    <a:pt x="388" y="333"/>
                  </a:cubicBezTo>
                  <a:cubicBezTo>
                    <a:pt x="392" y="334"/>
                    <a:pt x="402" y="336"/>
                    <a:pt x="416" y="338"/>
                  </a:cubicBezTo>
                  <a:cubicBezTo>
                    <a:pt x="424" y="329"/>
                    <a:pt x="449" y="322"/>
                    <a:pt x="475" y="296"/>
                  </a:cubicBezTo>
                  <a:cubicBezTo>
                    <a:pt x="506" y="265"/>
                    <a:pt x="553" y="154"/>
                    <a:pt x="566" y="145"/>
                  </a:cubicBezTo>
                  <a:cubicBezTo>
                    <a:pt x="579" y="136"/>
                    <a:pt x="615" y="116"/>
                    <a:pt x="633" y="103"/>
                  </a:cubicBezTo>
                  <a:cubicBezTo>
                    <a:pt x="650" y="90"/>
                    <a:pt x="646" y="77"/>
                    <a:pt x="626" y="70"/>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60" name="Google Shape;1260;p76"/>
            <p:cNvSpPr/>
            <p:nvPr/>
          </p:nvSpPr>
          <p:spPr>
            <a:xfrm>
              <a:off x="12276138" y="5883275"/>
              <a:ext cx="301625" cy="153987"/>
            </a:xfrm>
            <a:custGeom>
              <a:rect b="b" l="l" r="r" t="t"/>
              <a:pathLst>
                <a:path extrusionOk="0" h="321" w="631">
                  <a:moveTo>
                    <a:pt x="598" y="146"/>
                  </a:moveTo>
                  <a:cubicBezTo>
                    <a:pt x="581" y="136"/>
                    <a:pt x="535" y="143"/>
                    <a:pt x="532" y="129"/>
                  </a:cubicBezTo>
                  <a:cubicBezTo>
                    <a:pt x="528" y="116"/>
                    <a:pt x="525" y="93"/>
                    <a:pt x="505" y="93"/>
                  </a:cubicBezTo>
                  <a:cubicBezTo>
                    <a:pt x="485" y="93"/>
                    <a:pt x="459" y="80"/>
                    <a:pt x="449" y="103"/>
                  </a:cubicBezTo>
                  <a:cubicBezTo>
                    <a:pt x="439" y="126"/>
                    <a:pt x="400" y="96"/>
                    <a:pt x="396" y="80"/>
                  </a:cubicBezTo>
                  <a:cubicBezTo>
                    <a:pt x="393" y="63"/>
                    <a:pt x="377" y="50"/>
                    <a:pt x="331" y="34"/>
                  </a:cubicBezTo>
                  <a:cubicBezTo>
                    <a:pt x="312" y="27"/>
                    <a:pt x="291" y="14"/>
                    <a:pt x="273" y="0"/>
                  </a:cubicBezTo>
                  <a:cubicBezTo>
                    <a:pt x="271" y="4"/>
                    <a:pt x="269" y="8"/>
                    <a:pt x="268" y="11"/>
                  </a:cubicBezTo>
                  <a:cubicBezTo>
                    <a:pt x="259" y="24"/>
                    <a:pt x="228" y="0"/>
                    <a:pt x="214" y="13"/>
                  </a:cubicBezTo>
                  <a:cubicBezTo>
                    <a:pt x="201" y="26"/>
                    <a:pt x="157" y="29"/>
                    <a:pt x="133" y="51"/>
                  </a:cubicBezTo>
                  <a:cubicBezTo>
                    <a:pt x="108" y="73"/>
                    <a:pt x="57" y="84"/>
                    <a:pt x="28" y="91"/>
                  </a:cubicBezTo>
                  <a:cubicBezTo>
                    <a:pt x="0" y="97"/>
                    <a:pt x="24" y="124"/>
                    <a:pt x="35" y="144"/>
                  </a:cubicBezTo>
                  <a:cubicBezTo>
                    <a:pt x="46" y="164"/>
                    <a:pt x="46" y="212"/>
                    <a:pt x="68" y="228"/>
                  </a:cubicBezTo>
                  <a:cubicBezTo>
                    <a:pt x="90" y="243"/>
                    <a:pt x="164" y="290"/>
                    <a:pt x="172" y="305"/>
                  </a:cubicBezTo>
                  <a:cubicBezTo>
                    <a:pt x="174" y="308"/>
                    <a:pt x="173" y="310"/>
                    <a:pt x="171" y="313"/>
                  </a:cubicBezTo>
                  <a:cubicBezTo>
                    <a:pt x="202" y="321"/>
                    <a:pt x="250" y="321"/>
                    <a:pt x="258" y="307"/>
                  </a:cubicBezTo>
                  <a:cubicBezTo>
                    <a:pt x="268" y="291"/>
                    <a:pt x="275" y="261"/>
                    <a:pt x="275" y="261"/>
                  </a:cubicBezTo>
                  <a:cubicBezTo>
                    <a:pt x="275" y="261"/>
                    <a:pt x="340" y="261"/>
                    <a:pt x="367" y="291"/>
                  </a:cubicBezTo>
                  <a:cubicBezTo>
                    <a:pt x="393" y="321"/>
                    <a:pt x="443" y="301"/>
                    <a:pt x="443" y="301"/>
                  </a:cubicBezTo>
                  <a:cubicBezTo>
                    <a:pt x="443" y="301"/>
                    <a:pt x="445" y="309"/>
                    <a:pt x="450" y="321"/>
                  </a:cubicBezTo>
                  <a:cubicBezTo>
                    <a:pt x="457" y="305"/>
                    <a:pt x="466" y="290"/>
                    <a:pt x="478" y="289"/>
                  </a:cubicBezTo>
                  <a:cubicBezTo>
                    <a:pt x="505" y="285"/>
                    <a:pt x="545" y="281"/>
                    <a:pt x="573" y="241"/>
                  </a:cubicBezTo>
                  <a:cubicBezTo>
                    <a:pt x="587" y="221"/>
                    <a:pt x="611" y="204"/>
                    <a:pt x="631" y="193"/>
                  </a:cubicBezTo>
                  <a:cubicBezTo>
                    <a:pt x="617" y="177"/>
                    <a:pt x="610" y="154"/>
                    <a:pt x="598" y="146"/>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61" name="Google Shape;1261;p76"/>
            <p:cNvSpPr/>
            <p:nvPr/>
          </p:nvSpPr>
          <p:spPr>
            <a:xfrm>
              <a:off x="12492038" y="5973763"/>
              <a:ext cx="266700" cy="114300"/>
            </a:xfrm>
            <a:custGeom>
              <a:rect b="b" l="l" r="r" t="t"/>
              <a:pathLst>
                <a:path extrusionOk="0" h="237" w="559">
                  <a:moveTo>
                    <a:pt x="415" y="26"/>
                  </a:moveTo>
                  <a:cubicBezTo>
                    <a:pt x="382" y="29"/>
                    <a:pt x="365" y="10"/>
                    <a:pt x="339" y="19"/>
                  </a:cubicBezTo>
                  <a:cubicBezTo>
                    <a:pt x="313" y="29"/>
                    <a:pt x="270" y="19"/>
                    <a:pt x="253" y="10"/>
                  </a:cubicBezTo>
                  <a:cubicBezTo>
                    <a:pt x="237" y="0"/>
                    <a:pt x="217" y="29"/>
                    <a:pt x="194" y="16"/>
                  </a:cubicBezTo>
                  <a:cubicBezTo>
                    <a:pt x="189" y="13"/>
                    <a:pt x="184" y="9"/>
                    <a:pt x="181" y="4"/>
                  </a:cubicBezTo>
                  <a:cubicBezTo>
                    <a:pt x="161" y="15"/>
                    <a:pt x="137" y="32"/>
                    <a:pt x="123" y="52"/>
                  </a:cubicBezTo>
                  <a:cubicBezTo>
                    <a:pt x="95" y="92"/>
                    <a:pt x="55" y="96"/>
                    <a:pt x="28" y="100"/>
                  </a:cubicBezTo>
                  <a:cubicBezTo>
                    <a:pt x="16" y="101"/>
                    <a:pt x="7" y="116"/>
                    <a:pt x="0" y="132"/>
                  </a:cubicBezTo>
                  <a:cubicBezTo>
                    <a:pt x="9" y="155"/>
                    <a:pt x="26" y="193"/>
                    <a:pt x="45" y="211"/>
                  </a:cubicBezTo>
                  <a:cubicBezTo>
                    <a:pt x="75" y="237"/>
                    <a:pt x="181" y="234"/>
                    <a:pt x="181" y="211"/>
                  </a:cubicBezTo>
                  <a:cubicBezTo>
                    <a:pt x="181" y="188"/>
                    <a:pt x="266" y="178"/>
                    <a:pt x="286" y="178"/>
                  </a:cubicBezTo>
                  <a:cubicBezTo>
                    <a:pt x="306" y="178"/>
                    <a:pt x="369" y="115"/>
                    <a:pt x="378" y="118"/>
                  </a:cubicBezTo>
                  <a:cubicBezTo>
                    <a:pt x="388" y="122"/>
                    <a:pt x="454" y="132"/>
                    <a:pt x="471" y="148"/>
                  </a:cubicBezTo>
                  <a:cubicBezTo>
                    <a:pt x="479" y="156"/>
                    <a:pt x="506" y="164"/>
                    <a:pt x="533" y="171"/>
                  </a:cubicBezTo>
                  <a:cubicBezTo>
                    <a:pt x="522" y="160"/>
                    <a:pt x="513" y="147"/>
                    <a:pt x="513" y="136"/>
                  </a:cubicBezTo>
                  <a:cubicBezTo>
                    <a:pt x="513" y="118"/>
                    <a:pt x="546" y="72"/>
                    <a:pt x="557" y="63"/>
                  </a:cubicBezTo>
                  <a:cubicBezTo>
                    <a:pt x="558" y="62"/>
                    <a:pt x="558" y="61"/>
                    <a:pt x="559" y="60"/>
                  </a:cubicBezTo>
                  <a:cubicBezTo>
                    <a:pt x="533" y="56"/>
                    <a:pt x="506" y="51"/>
                    <a:pt x="500" y="46"/>
                  </a:cubicBezTo>
                  <a:cubicBezTo>
                    <a:pt x="490" y="36"/>
                    <a:pt x="448" y="23"/>
                    <a:pt x="415" y="26"/>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62" name="Google Shape;1262;p76"/>
            <p:cNvSpPr/>
            <p:nvPr/>
          </p:nvSpPr>
          <p:spPr>
            <a:xfrm>
              <a:off x="11222038" y="6421438"/>
              <a:ext cx="179388" cy="298450"/>
            </a:xfrm>
            <a:custGeom>
              <a:rect b="b" l="l" r="r" t="t"/>
              <a:pathLst>
                <a:path extrusionOk="0" h="623" w="375">
                  <a:moveTo>
                    <a:pt x="271" y="506"/>
                  </a:moveTo>
                  <a:cubicBezTo>
                    <a:pt x="311" y="499"/>
                    <a:pt x="260" y="467"/>
                    <a:pt x="250" y="456"/>
                  </a:cubicBezTo>
                  <a:cubicBezTo>
                    <a:pt x="239" y="445"/>
                    <a:pt x="253" y="402"/>
                    <a:pt x="275" y="402"/>
                  </a:cubicBezTo>
                  <a:cubicBezTo>
                    <a:pt x="296" y="402"/>
                    <a:pt x="275" y="377"/>
                    <a:pt x="246" y="348"/>
                  </a:cubicBezTo>
                  <a:cubicBezTo>
                    <a:pt x="217" y="320"/>
                    <a:pt x="246" y="309"/>
                    <a:pt x="271" y="309"/>
                  </a:cubicBezTo>
                  <a:cubicBezTo>
                    <a:pt x="296" y="309"/>
                    <a:pt x="264" y="266"/>
                    <a:pt x="289" y="241"/>
                  </a:cubicBezTo>
                  <a:cubicBezTo>
                    <a:pt x="314" y="216"/>
                    <a:pt x="282" y="169"/>
                    <a:pt x="282" y="147"/>
                  </a:cubicBezTo>
                  <a:cubicBezTo>
                    <a:pt x="282" y="126"/>
                    <a:pt x="318" y="119"/>
                    <a:pt x="347" y="90"/>
                  </a:cubicBezTo>
                  <a:cubicBezTo>
                    <a:pt x="375" y="61"/>
                    <a:pt x="321" y="72"/>
                    <a:pt x="321" y="50"/>
                  </a:cubicBezTo>
                  <a:cubicBezTo>
                    <a:pt x="321" y="29"/>
                    <a:pt x="285" y="22"/>
                    <a:pt x="260" y="40"/>
                  </a:cubicBezTo>
                  <a:cubicBezTo>
                    <a:pt x="235" y="58"/>
                    <a:pt x="242" y="40"/>
                    <a:pt x="221" y="40"/>
                  </a:cubicBezTo>
                  <a:cubicBezTo>
                    <a:pt x="199" y="40"/>
                    <a:pt x="160" y="47"/>
                    <a:pt x="160" y="25"/>
                  </a:cubicBezTo>
                  <a:cubicBezTo>
                    <a:pt x="160" y="4"/>
                    <a:pt x="142" y="0"/>
                    <a:pt x="124" y="22"/>
                  </a:cubicBezTo>
                  <a:cubicBezTo>
                    <a:pt x="119" y="28"/>
                    <a:pt x="110" y="31"/>
                    <a:pt x="97" y="33"/>
                  </a:cubicBezTo>
                  <a:cubicBezTo>
                    <a:pt x="95" y="61"/>
                    <a:pt x="92" y="87"/>
                    <a:pt x="100" y="101"/>
                  </a:cubicBezTo>
                  <a:cubicBezTo>
                    <a:pt x="119" y="132"/>
                    <a:pt x="76" y="295"/>
                    <a:pt x="38" y="340"/>
                  </a:cubicBezTo>
                  <a:cubicBezTo>
                    <a:pt x="0" y="384"/>
                    <a:pt x="37" y="396"/>
                    <a:pt x="76" y="427"/>
                  </a:cubicBezTo>
                  <a:cubicBezTo>
                    <a:pt x="116" y="458"/>
                    <a:pt x="90" y="570"/>
                    <a:pt x="90" y="597"/>
                  </a:cubicBezTo>
                  <a:cubicBezTo>
                    <a:pt x="90" y="623"/>
                    <a:pt x="125" y="616"/>
                    <a:pt x="166" y="616"/>
                  </a:cubicBezTo>
                  <a:cubicBezTo>
                    <a:pt x="191" y="616"/>
                    <a:pt x="219" y="605"/>
                    <a:pt x="246" y="600"/>
                  </a:cubicBezTo>
                  <a:cubicBezTo>
                    <a:pt x="238" y="588"/>
                    <a:pt x="232" y="576"/>
                    <a:pt x="232" y="568"/>
                  </a:cubicBezTo>
                  <a:cubicBezTo>
                    <a:pt x="232" y="546"/>
                    <a:pt x="232" y="514"/>
                    <a:pt x="271" y="506"/>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63" name="Google Shape;1263;p76"/>
            <p:cNvSpPr/>
            <p:nvPr/>
          </p:nvSpPr>
          <p:spPr>
            <a:xfrm>
              <a:off x="11844338" y="5727700"/>
              <a:ext cx="198438" cy="169862"/>
            </a:xfrm>
            <a:custGeom>
              <a:rect b="b" l="l" r="r" t="t"/>
              <a:pathLst>
                <a:path extrusionOk="0" h="354" w="413">
                  <a:moveTo>
                    <a:pt x="131" y="276"/>
                  </a:moveTo>
                  <a:cubicBezTo>
                    <a:pt x="149" y="258"/>
                    <a:pt x="180" y="267"/>
                    <a:pt x="198" y="285"/>
                  </a:cubicBezTo>
                  <a:cubicBezTo>
                    <a:pt x="216" y="303"/>
                    <a:pt x="243" y="308"/>
                    <a:pt x="271" y="335"/>
                  </a:cubicBezTo>
                  <a:cubicBezTo>
                    <a:pt x="278" y="342"/>
                    <a:pt x="285" y="348"/>
                    <a:pt x="292" y="354"/>
                  </a:cubicBezTo>
                  <a:cubicBezTo>
                    <a:pt x="295" y="335"/>
                    <a:pt x="295" y="297"/>
                    <a:pt x="304" y="277"/>
                  </a:cubicBezTo>
                  <a:cubicBezTo>
                    <a:pt x="313" y="256"/>
                    <a:pt x="295" y="230"/>
                    <a:pt x="310" y="230"/>
                  </a:cubicBezTo>
                  <a:cubicBezTo>
                    <a:pt x="324" y="230"/>
                    <a:pt x="366" y="230"/>
                    <a:pt x="366" y="203"/>
                  </a:cubicBezTo>
                  <a:cubicBezTo>
                    <a:pt x="366" y="177"/>
                    <a:pt x="378" y="186"/>
                    <a:pt x="386" y="171"/>
                  </a:cubicBezTo>
                  <a:cubicBezTo>
                    <a:pt x="395" y="156"/>
                    <a:pt x="360" y="127"/>
                    <a:pt x="354" y="118"/>
                  </a:cubicBezTo>
                  <a:cubicBezTo>
                    <a:pt x="348" y="109"/>
                    <a:pt x="381" y="106"/>
                    <a:pt x="404" y="71"/>
                  </a:cubicBezTo>
                  <a:cubicBezTo>
                    <a:pt x="413" y="58"/>
                    <a:pt x="409" y="31"/>
                    <a:pt x="401" y="3"/>
                  </a:cubicBezTo>
                  <a:cubicBezTo>
                    <a:pt x="397" y="13"/>
                    <a:pt x="389" y="21"/>
                    <a:pt x="376" y="13"/>
                  </a:cubicBezTo>
                  <a:cubicBezTo>
                    <a:pt x="354" y="0"/>
                    <a:pt x="320" y="7"/>
                    <a:pt x="276" y="16"/>
                  </a:cubicBezTo>
                  <a:cubicBezTo>
                    <a:pt x="232" y="25"/>
                    <a:pt x="218" y="68"/>
                    <a:pt x="234" y="85"/>
                  </a:cubicBezTo>
                  <a:cubicBezTo>
                    <a:pt x="251" y="103"/>
                    <a:pt x="192" y="112"/>
                    <a:pt x="187" y="88"/>
                  </a:cubicBezTo>
                  <a:cubicBezTo>
                    <a:pt x="183" y="65"/>
                    <a:pt x="139" y="81"/>
                    <a:pt x="141" y="112"/>
                  </a:cubicBezTo>
                  <a:cubicBezTo>
                    <a:pt x="144" y="143"/>
                    <a:pt x="93" y="155"/>
                    <a:pt x="96" y="193"/>
                  </a:cubicBezTo>
                  <a:cubicBezTo>
                    <a:pt x="99" y="231"/>
                    <a:pt x="48" y="267"/>
                    <a:pt x="16" y="286"/>
                  </a:cubicBezTo>
                  <a:cubicBezTo>
                    <a:pt x="11" y="289"/>
                    <a:pt x="6" y="292"/>
                    <a:pt x="0" y="295"/>
                  </a:cubicBezTo>
                  <a:cubicBezTo>
                    <a:pt x="17" y="303"/>
                    <a:pt x="30" y="308"/>
                    <a:pt x="36" y="308"/>
                  </a:cubicBezTo>
                  <a:cubicBezTo>
                    <a:pt x="63" y="308"/>
                    <a:pt x="113" y="294"/>
                    <a:pt x="131" y="276"/>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64" name="Google Shape;1264;p76"/>
            <p:cNvSpPr/>
            <p:nvPr/>
          </p:nvSpPr>
          <p:spPr>
            <a:xfrm>
              <a:off x="11969750" y="5942013"/>
              <a:ext cx="31750" cy="44450"/>
            </a:xfrm>
            <a:custGeom>
              <a:rect b="b" l="l" r="r" t="t"/>
              <a:pathLst>
                <a:path extrusionOk="0" h="92" w="68">
                  <a:moveTo>
                    <a:pt x="38" y="0"/>
                  </a:moveTo>
                  <a:cubicBezTo>
                    <a:pt x="18" y="11"/>
                    <a:pt x="0" y="34"/>
                    <a:pt x="3" y="84"/>
                  </a:cubicBezTo>
                  <a:cubicBezTo>
                    <a:pt x="22" y="84"/>
                    <a:pt x="49" y="86"/>
                    <a:pt x="68" y="92"/>
                  </a:cubicBezTo>
                  <a:cubicBezTo>
                    <a:pt x="64" y="37"/>
                    <a:pt x="42" y="20"/>
                    <a:pt x="37" y="9"/>
                  </a:cubicBezTo>
                  <a:cubicBezTo>
                    <a:pt x="35" y="6"/>
                    <a:pt x="36" y="3"/>
                    <a:pt x="38" y="0"/>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65" name="Google Shape;1265;p76"/>
            <p:cNvSpPr/>
            <p:nvPr/>
          </p:nvSpPr>
          <p:spPr>
            <a:xfrm>
              <a:off x="11812588" y="5851525"/>
              <a:ext cx="185738" cy="133350"/>
            </a:xfrm>
            <a:custGeom>
              <a:rect b="b" l="l" r="r" t="t"/>
              <a:pathLst>
                <a:path extrusionOk="0" h="280" w="388">
                  <a:moveTo>
                    <a:pt x="13" y="79"/>
                  </a:moveTo>
                  <a:cubicBezTo>
                    <a:pt x="15" y="94"/>
                    <a:pt x="39" y="132"/>
                    <a:pt x="48" y="116"/>
                  </a:cubicBezTo>
                  <a:cubicBezTo>
                    <a:pt x="57" y="101"/>
                    <a:pt x="79" y="136"/>
                    <a:pt x="99" y="147"/>
                  </a:cubicBezTo>
                  <a:cubicBezTo>
                    <a:pt x="119" y="159"/>
                    <a:pt x="159" y="172"/>
                    <a:pt x="161" y="185"/>
                  </a:cubicBezTo>
                  <a:cubicBezTo>
                    <a:pt x="163" y="198"/>
                    <a:pt x="170" y="227"/>
                    <a:pt x="190" y="218"/>
                  </a:cubicBezTo>
                  <a:cubicBezTo>
                    <a:pt x="210" y="209"/>
                    <a:pt x="234" y="178"/>
                    <a:pt x="234" y="196"/>
                  </a:cubicBezTo>
                  <a:cubicBezTo>
                    <a:pt x="234" y="214"/>
                    <a:pt x="241" y="247"/>
                    <a:pt x="263" y="243"/>
                  </a:cubicBezTo>
                  <a:cubicBezTo>
                    <a:pt x="285" y="238"/>
                    <a:pt x="292" y="280"/>
                    <a:pt x="314" y="276"/>
                  </a:cubicBezTo>
                  <a:cubicBezTo>
                    <a:pt x="318" y="275"/>
                    <a:pt x="323" y="275"/>
                    <a:pt x="330" y="274"/>
                  </a:cubicBezTo>
                  <a:cubicBezTo>
                    <a:pt x="327" y="224"/>
                    <a:pt x="345" y="201"/>
                    <a:pt x="365" y="190"/>
                  </a:cubicBezTo>
                  <a:cubicBezTo>
                    <a:pt x="369" y="181"/>
                    <a:pt x="382" y="172"/>
                    <a:pt x="385" y="161"/>
                  </a:cubicBezTo>
                  <a:cubicBezTo>
                    <a:pt x="388" y="146"/>
                    <a:pt x="355" y="116"/>
                    <a:pt x="358" y="99"/>
                  </a:cubicBezTo>
                  <a:cubicBezTo>
                    <a:pt x="358" y="98"/>
                    <a:pt x="358" y="97"/>
                    <a:pt x="358" y="96"/>
                  </a:cubicBezTo>
                  <a:cubicBezTo>
                    <a:pt x="351" y="90"/>
                    <a:pt x="344" y="84"/>
                    <a:pt x="337" y="77"/>
                  </a:cubicBezTo>
                  <a:cubicBezTo>
                    <a:pt x="309" y="50"/>
                    <a:pt x="282" y="45"/>
                    <a:pt x="264" y="27"/>
                  </a:cubicBezTo>
                  <a:cubicBezTo>
                    <a:pt x="246" y="9"/>
                    <a:pt x="215" y="0"/>
                    <a:pt x="197" y="18"/>
                  </a:cubicBezTo>
                  <a:cubicBezTo>
                    <a:pt x="179" y="36"/>
                    <a:pt x="129" y="50"/>
                    <a:pt x="102" y="50"/>
                  </a:cubicBezTo>
                  <a:cubicBezTo>
                    <a:pt x="96" y="50"/>
                    <a:pt x="83" y="45"/>
                    <a:pt x="66" y="37"/>
                  </a:cubicBezTo>
                  <a:cubicBezTo>
                    <a:pt x="45" y="49"/>
                    <a:pt x="22" y="61"/>
                    <a:pt x="0" y="66"/>
                  </a:cubicBezTo>
                  <a:cubicBezTo>
                    <a:pt x="4" y="72"/>
                    <a:pt x="11" y="69"/>
                    <a:pt x="13" y="79"/>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66" name="Google Shape;1266;p76"/>
            <p:cNvSpPr/>
            <p:nvPr/>
          </p:nvSpPr>
          <p:spPr>
            <a:xfrm>
              <a:off x="12655550" y="6049963"/>
              <a:ext cx="433388" cy="280987"/>
            </a:xfrm>
            <a:custGeom>
              <a:rect b="b" l="l" r="r" t="t"/>
              <a:pathLst>
                <a:path extrusionOk="0" h="587" w="906">
                  <a:moveTo>
                    <a:pt x="810" y="392"/>
                  </a:moveTo>
                  <a:cubicBezTo>
                    <a:pt x="789" y="389"/>
                    <a:pt x="762" y="380"/>
                    <a:pt x="771" y="369"/>
                  </a:cubicBezTo>
                  <a:cubicBezTo>
                    <a:pt x="772" y="368"/>
                    <a:pt x="773" y="366"/>
                    <a:pt x="774" y="365"/>
                  </a:cubicBezTo>
                  <a:cubicBezTo>
                    <a:pt x="746" y="343"/>
                    <a:pt x="739" y="270"/>
                    <a:pt x="757" y="253"/>
                  </a:cubicBezTo>
                  <a:cubicBezTo>
                    <a:pt x="779" y="230"/>
                    <a:pt x="720" y="144"/>
                    <a:pt x="693" y="113"/>
                  </a:cubicBezTo>
                  <a:cubicBezTo>
                    <a:pt x="681" y="98"/>
                    <a:pt x="653" y="49"/>
                    <a:pt x="628" y="0"/>
                  </a:cubicBezTo>
                  <a:cubicBezTo>
                    <a:pt x="604" y="8"/>
                    <a:pt x="583" y="16"/>
                    <a:pt x="579" y="23"/>
                  </a:cubicBezTo>
                  <a:cubicBezTo>
                    <a:pt x="571" y="38"/>
                    <a:pt x="541" y="53"/>
                    <a:pt x="523" y="53"/>
                  </a:cubicBezTo>
                  <a:cubicBezTo>
                    <a:pt x="506" y="53"/>
                    <a:pt x="488" y="44"/>
                    <a:pt x="473" y="59"/>
                  </a:cubicBezTo>
                  <a:cubicBezTo>
                    <a:pt x="458" y="73"/>
                    <a:pt x="438" y="79"/>
                    <a:pt x="429" y="70"/>
                  </a:cubicBezTo>
                  <a:cubicBezTo>
                    <a:pt x="420" y="62"/>
                    <a:pt x="390" y="53"/>
                    <a:pt x="370" y="53"/>
                  </a:cubicBezTo>
                  <a:cubicBezTo>
                    <a:pt x="349" y="53"/>
                    <a:pt x="284" y="35"/>
                    <a:pt x="270" y="35"/>
                  </a:cubicBezTo>
                  <a:cubicBezTo>
                    <a:pt x="261" y="35"/>
                    <a:pt x="247" y="36"/>
                    <a:pt x="231" y="38"/>
                  </a:cubicBezTo>
                  <a:cubicBezTo>
                    <a:pt x="234" y="45"/>
                    <a:pt x="232" y="52"/>
                    <a:pt x="222" y="60"/>
                  </a:cubicBezTo>
                  <a:cubicBezTo>
                    <a:pt x="204" y="73"/>
                    <a:pt x="168" y="93"/>
                    <a:pt x="155" y="102"/>
                  </a:cubicBezTo>
                  <a:cubicBezTo>
                    <a:pt x="142" y="111"/>
                    <a:pt x="95" y="222"/>
                    <a:pt x="64" y="253"/>
                  </a:cubicBezTo>
                  <a:cubicBezTo>
                    <a:pt x="33" y="284"/>
                    <a:pt x="5" y="288"/>
                    <a:pt x="2" y="299"/>
                  </a:cubicBezTo>
                  <a:cubicBezTo>
                    <a:pt x="0" y="310"/>
                    <a:pt x="38" y="339"/>
                    <a:pt x="38" y="357"/>
                  </a:cubicBezTo>
                  <a:cubicBezTo>
                    <a:pt x="38" y="374"/>
                    <a:pt x="47" y="392"/>
                    <a:pt x="71" y="392"/>
                  </a:cubicBezTo>
                  <a:cubicBezTo>
                    <a:pt x="95" y="392"/>
                    <a:pt x="69" y="450"/>
                    <a:pt x="84" y="454"/>
                  </a:cubicBezTo>
                  <a:cubicBezTo>
                    <a:pt x="100" y="459"/>
                    <a:pt x="195" y="465"/>
                    <a:pt x="195" y="487"/>
                  </a:cubicBezTo>
                  <a:cubicBezTo>
                    <a:pt x="195" y="505"/>
                    <a:pt x="205" y="519"/>
                    <a:pt x="201" y="531"/>
                  </a:cubicBezTo>
                  <a:cubicBezTo>
                    <a:pt x="228" y="535"/>
                    <a:pt x="247" y="572"/>
                    <a:pt x="258" y="569"/>
                  </a:cubicBezTo>
                  <a:cubicBezTo>
                    <a:pt x="270" y="566"/>
                    <a:pt x="349" y="584"/>
                    <a:pt x="364" y="581"/>
                  </a:cubicBezTo>
                  <a:cubicBezTo>
                    <a:pt x="379" y="578"/>
                    <a:pt x="447" y="581"/>
                    <a:pt x="470" y="584"/>
                  </a:cubicBezTo>
                  <a:cubicBezTo>
                    <a:pt x="494" y="587"/>
                    <a:pt x="520" y="575"/>
                    <a:pt x="541" y="554"/>
                  </a:cubicBezTo>
                  <a:cubicBezTo>
                    <a:pt x="562" y="534"/>
                    <a:pt x="636" y="531"/>
                    <a:pt x="659" y="534"/>
                  </a:cubicBezTo>
                  <a:cubicBezTo>
                    <a:pt x="683" y="537"/>
                    <a:pt x="730" y="543"/>
                    <a:pt x="739" y="557"/>
                  </a:cubicBezTo>
                  <a:cubicBezTo>
                    <a:pt x="743" y="565"/>
                    <a:pt x="771" y="577"/>
                    <a:pt x="799" y="586"/>
                  </a:cubicBezTo>
                  <a:cubicBezTo>
                    <a:pt x="803" y="572"/>
                    <a:pt x="798" y="552"/>
                    <a:pt x="799" y="534"/>
                  </a:cubicBezTo>
                  <a:cubicBezTo>
                    <a:pt x="801" y="503"/>
                    <a:pt x="818" y="456"/>
                    <a:pt x="849" y="453"/>
                  </a:cubicBezTo>
                  <a:cubicBezTo>
                    <a:pt x="880" y="450"/>
                    <a:pt x="906" y="450"/>
                    <a:pt x="901" y="398"/>
                  </a:cubicBezTo>
                  <a:cubicBezTo>
                    <a:pt x="901" y="396"/>
                    <a:pt x="901" y="395"/>
                    <a:pt x="901" y="393"/>
                  </a:cubicBezTo>
                  <a:cubicBezTo>
                    <a:pt x="885" y="380"/>
                    <a:pt x="871" y="369"/>
                    <a:pt x="866" y="369"/>
                  </a:cubicBezTo>
                  <a:cubicBezTo>
                    <a:pt x="854" y="369"/>
                    <a:pt x="818" y="393"/>
                    <a:pt x="810" y="392"/>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67" name="Google Shape;1267;p76"/>
            <p:cNvSpPr/>
            <p:nvPr/>
          </p:nvSpPr>
          <p:spPr>
            <a:xfrm>
              <a:off x="12955588" y="6040438"/>
              <a:ext cx="147638" cy="184150"/>
            </a:xfrm>
            <a:custGeom>
              <a:rect b="b" l="l" r="r" t="t"/>
              <a:pathLst>
                <a:path extrusionOk="0" h="386" w="308">
                  <a:moveTo>
                    <a:pt x="223" y="100"/>
                  </a:moveTo>
                  <a:cubicBezTo>
                    <a:pt x="211" y="62"/>
                    <a:pt x="173" y="47"/>
                    <a:pt x="152" y="47"/>
                  </a:cubicBezTo>
                  <a:cubicBezTo>
                    <a:pt x="131" y="47"/>
                    <a:pt x="96" y="0"/>
                    <a:pt x="72" y="3"/>
                  </a:cubicBezTo>
                  <a:cubicBezTo>
                    <a:pt x="60" y="4"/>
                    <a:pt x="28" y="12"/>
                    <a:pt x="0" y="21"/>
                  </a:cubicBezTo>
                  <a:cubicBezTo>
                    <a:pt x="25" y="70"/>
                    <a:pt x="53" y="119"/>
                    <a:pt x="65" y="134"/>
                  </a:cubicBezTo>
                  <a:cubicBezTo>
                    <a:pt x="92" y="165"/>
                    <a:pt x="151" y="251"/>
                    <a:pt x="129" y="274"/>
                  </a:cubicBezTo>
                  <a:cubicBezTo>
                    <a:pt x="111" y="291"/>
                    <a:pt x="118" y="364"/>
                    <a:pt x="146" y="386"/>
                  </a:cubicBezTo>
                  <a:cubicBezTo>
                    <a:pt x="159" y="369"/>
                    <a:pt x="202" y="315"/>
                    <a:pt x="202" y="298"/>
                  </a:cubicBezTo>
                  <a:cubicBezTo>
                    <a:pt x="202" y="280"/>
                    <a:pt x="205" y="245"/>
                    <a:pt x="241" y="254"/>
                  </a:cubicBezTo>
                  <a:cubicBezTo>
                    <a:pt x="276" y="263"/>
                    <a:pt x="308" y="277"/>
                    <a:pt x="308" y="266"/>
                  </a:cubicBezTo>
                  <a:cubicBezTo>
                    <a:pt x="308" y="254"/>
                    <a:pt x="300" y="215"/>
                    <a:pt x="285" y="201"/>
                  </a:cubicBezTo>
                  <a:cubicBezTo>
                    <a:pt x="270" y="186"/>
                    <a:pt x="235" y="139"/>
                    <a:pt x="223" y="100"/>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68" name="Google Shape;1268;p76"/>
            <p:cNvSpPr/>
            <p:nvPr/>
          </p:nvSpPr>
          <p:spPr>
            <a:xfrm>
              <a:off x="12736513" y="6303963"/>
              <a:ext cx="301625" cy="163512"/>
            </a:xfrm>
            <a:custGeom>
              <a:rect b="b" l="l" r="r" t="t"/>
              <a:pathLst>
                <a:path extrusionOk="0" h="342" w="628">
                  <a:moveTo>
                    <a:pt x="488" y="3"/>
                  </a:moveTo>
                  <a:cubicBezTo>
                    <a:pt x="465" y="0"/>
                    <a:pt x="391" y="3"/>
                    <a:pt x="370" y="23"/>
                  </a:cubicBezTo>
                  <a:cubicBezTo>
                    <a:pt x="349" y="44"/>
                    <a:pt x="323" y="56"/>
                    <a:pt x="299" y="53"/>
                  </a:cubicBezTo>
                  <a:cubicBezTo>
                    <a:pt x="276" y="50"/>
                    <a:pt x="208" y="47"/>
                    <a:pt x="193" y="50"/>
                  </a:cubicBezTo>
                  <a:cubicBezTo>
                    <a:pt x="178" y="53"/>
                    <a:pt x="99" y="35"/>
                    <a:pt x="87" y="38"/>
                  </a:cubicBezTo>
                  <a:cubicBezTo>
                    <a:pt x="76" y="41"/>
                    <a:pt x="57" y="4"/>
                    <a:pt x="30" y="0"/>
                  </a:cubicBezTo>
                  <a:cubicBezTo>
                    <a:pt x="29" y="3"/>
                    <a:pt x="26" y="6"/>
                    <a:pt x="22" y="9"/>
                  </a:cubicBezTo>
                  <a:cubicBezTo>
                    <a:pt x="2" y="23"/>
                    <a:pt x="0" y="58"/>
                    <a:pt x="22" y="78"/>
                  </a:cubicBezTo>
                  <a:cubicBezTo>
                    <a:pt x="44" y="98"/>
                    <a:pt x="73" y="142"/>
                    <a:pt x="53" y="142"/>
                  </a:cubicBezTo>
                  <a:cubicBezTo>
                    <a:pt x="33" y="142"/>
                    <a:pt x="17" y="169"/>
                    <a:pt x="20" y="182"/>
                  </a:cubicBezTo>
                  <a:cubicBezTo>
                    <a:pt x="22" y="195"/>
                    <a:pt x="13" y="224"/>
                    <a:pt x="20" y="231"/>
                  </a:cubicBezTo>
                  <a:cubicBezTo>
                    <a:pt x="26" y="237"/>
                    <a:pt x="73" y="282"/>
                    <a:pt x="75" y="295"/>
                  </a:cubicBezTo>
                  <a:cubicBezTo>
                    <a:pt x="77" y="307"/>
                    <a:pt x="96" y="313"/>
                    <a:pt x="94" y="323"/>
                  </a:cubicBezTo>
                  <a:cubicBezTo>
                    <a:pt x="132" y="320"/>
                    <a:pt x="210" y="316"/>
                    <a:pt x="228" y="325"/>
                  </a:cubicBezTo>
                  <a:cubicBezTo>
                    <a:pt x="252" y="336"/>
                    <a:pt x="335" y="342"/>
                    <a:pt x="335" y="342"/>
                  </a:cubicBezTo>
                  <a:cubicBezTo>
                    <a:pt x="358" y="342"/>
                    <a:pt x="379" y="333"/>
                    <a:pt x="373" y="319"/>
                  </a:cubicBezTo>
                  <a:cubicBezTo>
                    <a:pt x="368" y="306"/>
                    <a:pt x="399" y="298"/>
                    <a:pt x="421" y="296"/>
                  </a:cubicBezTo>
                  <a:cubicBezTo>
                    <a:pt x="417" y="282"/>
                    <a:pt x="414" y="271"/>
                    <a:pt x="420" y="268"/>
                  </a:cubicBezTo>
                  <a:cubicBezTo>
                    <a:pt x="431" y="264"/>
                    <a:pt x="496" y="255"/>
                    <a:pt x="522" y="268"/>
                  </a:cubicBezTo>
                  <a:cubicBezTo>
                    <a:pt x="535" y="275"/>
                    <a:pt x="551" y="269"/>
                    <a:pt x="562" y="261"/>
                  </a:cubicBezTo>
                  <a:cubicBezTo>
                    <a:pt x="559" y="248"/>
                    <a:pt x="555" y="239"/>
                    <a:pt x="549" y="237"/>
                  </a:cubicBezTo>
                  <a:cubicBezTo>
                    <a:pt x="532" y="235"/>
                    <a:pt x="507" y="167"/>
                    <a:pt x="528" y="162"/>
                  </a:cubicBezTo>
                  <a:cubicBezTo>
                    <a:pt x="549" y="158"/>
                    <a:pt x="575" y="87"/>
                    <a:pt x="608" y="77"/>
                  </a:cubicBezTo>
                  <a:cubicBezTo>
                    <a:pt x="621" y="73"/>
                    <a:pt x="626" y="65"/>
                    <a:pt x="628" y="55"/>
                  </a:cubicBezTo>
                  <a:cubicBezTo>
                    <a:pt x="600" y="46"/>
                    <a:pt x="572" y="34"/>
                    <a:pt x="568" y="26"/>
                  </a:cubicBezTo>
                  <a:cubicBezTo>
                    <a:pt x="559" y="12"/>
                    <a:pt x="512" y="6"/>
                    <a:pt x="488" y="3"/>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69" name="Google Shape;1269;p76"/>
            <p:cNvSpPr/>
            <p:nvPr/>
          </p:nvSpPr>
          <p:spPr>
            <a:xfrm>
              <a:off x="12652375" y="6405563"/>
              <a:ext cx="130175" cy="92075"/>
            </a:xfrm>
            <a:custGeom>
              <a:rect b="b" l="l" r="r" t="t"/>
              <a:pathLst>
                <a:path extrusionOk="0" h="193" w="274">
                  <a:moveTo>
                    <a:pt x="65" y="193"/>
                  </a:moveTo>
                  <a:cubicBezTo>
                    <a:pt x="65" y="193"/>
                    <a:pt x="65" y="193"/>
                    <a:pt x="65" y="193"/>
                  </a:cubicBezTo>
                  <a:cubicBezTo>
                    <a:pt x="66" y="192"/>
                    <a:pt x="67" y="192"/>
                    <a:pt x="68" y="191"/>
                  </a:cubicBezTo>
                  <a:cubicBezTo>
                    <a:pt x="69" y="191"/>
                    <a:pt x="69" y="191"/>
                    <a:pt x="69" y="191"/>
                  </a:cubicBezTo>
                  <a:cubicBezTo>
                    <a:pt x="71" y="191"/>
                    <a:pt x="73" y="191"/>
                    <a:pt x="75" y="190"/>
                  </a:cubicBezTo>
                  <a:cubicBezTo>
                    <a:pt x="75" y="190"/>
                    <a:pt x="75" y="190"/>
                    <a:pt x="76" y="190"/>
                  </a:cubicBezTo>
                  <a:cubicBezTo>
                    <a:pt x="84" y="190"/>
                    <a:pt x="96" y="190"/>
                    <a:pt x="108" y="190"/>
                  </a:cubicBezTo>
                  <a:cubicBezTo>
                    <a:pt x="108" y="190"/>
                    <a:pt x="109" y="190"/>
                    <a:pt x="110" y="190"/>
                  </a:cubicBezTo>
                  <a:cubicBezTo>
                    <a:pt x="113" y="190"/>
                    <a:pt x="115" y="189"/>
                    <a:pt x="118" y="189"/>
                  </a:cubicBezTo>
                  <a:cubicBezTo>
                    <a:pt x="119" y="189"/>
                    <a:pt x="120" y="189"/>
                    <a:pt x="121" y="189"/>
                  </a:cubicBezTo>
                  <a:cubicBezTo>
                    <a:pt x="125" y="188"/>
                    <a:pt x="128" y="188"/>
                    <a:pt x="131" y="187"/>
                  </a:cubicBezTo>
                  <a:cubicBezTo>
                    <a:pt x="158" y="180"/>
                    <a:pt x="164" y="152"/>
                    <a:pt x="178" y="158"/>
                  </a:cubicBezTo>
                  <a:cubicBezTo>
                    <a:pt x="191" y="165"/>
                    <a:pt x="262" y="129"/>
                    <a:pt x="271" y="116"/>
                  </a:cubicBezTo>
                  <a:cubicBezTo>
                    <a:pt x="272" y="114"/>
                    <a:pt x="272" y="112"/>
                    <a:pt x="272" y="111"/>
                  </a:cubicBezTo>
                  <a:cubicBezTo>
                    <a:pt x="274" y="101"/>
                    <a:pt x="255" y="95"/>
                    <a:pt x="253" y="83"/>
                  </a:cubicBezTo>
                  <a:cubicBezTo>
                    <a:pt x="251" y="70"/>
                    <a:pt x="204" y="25"/>
                    <a:pt x="198" y="19"/>
                  </a:cubicBezTo>
                  <a:cubicBezTo>
                    <a:pt x="196" y="17"/>
                    <a:pt x="196" y="15"/>
                    <a:pt x="195" y="12"/>
                  </a:cubicBezTo>
                  <a:cubicBezTo>
                    <a:pt x="195" y="12"/>
                    <a:pt x="195" y="11"/>
                    <a:pt x="195" y="11"/>
                  </a:cubicBezTo>
                  <a:cubicBezTo>
                    <a:pt x="195" y="8"/>
                    <a:pt x="195" y="4"/>
                    <a:pt x="196" y="0"/>
                  </a:cubicBezTo>
                  <a:cubicBezTo>
                    <a:pt x="126" y="10"/>
                    <a:pt x="24" y="32"/>
                    <a:pt x="24" y="32"/>
                  </a:cubicBezTo>
                  <a:cubicBezTo>
                    <a:pt x="24" y="32"/>
                    <a:pt x="21" y="30"/>
                    <a:pt x="18" y="28"/>
                  </a:cubicBezTo>
                  <a:cubicBezTo>
                    <a:pt x="7" y="61"/>
                    <a:pt x="0" y="108"/>
                    <a:pt x="7" y="131"/>
                  </a:cubicBezTo>
                  <a:cubicBezTo>
                    <a:pt x="14" y="154"/>
                    <a:pt x="35" y="171"/>
                    <a:pt x="65" y="193"/>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70" name="Google Shape;1270;p76"/>
            <p:cNvSpPr/>
            <p:nvPr/>
          </p:nvSpPr>
          <p:spPr>
            <a:xfrm>
              <a:off x="12736513" y="5794375"/>
              <a:ext cx="852488" cy="495300"/>
            </a:xfrm>
            <a:custGeom>
              <a:rect b="b" l="l" r="r" t="t"/>
              <a:pathLst>
                <a:path extrusionOk="0" h="1034" w="1779">
                  <a:moveTo>
                    <a:pt x="1582" y="644"/>
                  </a:moveTo>
                  <a:cubicBezTo>
                    <a:pt x="1598" y="642"/>
                    <a:pt x="1644" y="591"/>
                    <a:pt x="1660" y="591"/>
                  </a:cubicBezTo>
                  <a:cubicBezTo>
                    <a:pt x="1675" y="591"/>
                    <a:pt x="1742" y="604"/>
                    <a:pt x="1742" y="593"/>
                  </a:cubicBezTo>
                  <a:cubicBezTo>
                    <a:pt x="1742" y="582"/>
                    <a:pt x="1764" y="544"/>
                    <a:pt x="1759" y="533"/>
                  </a:cubicBezTo>
                  <a:cubicBezTo>
                    <a:pt x="1755" y="522"/>
                    <a:pt x="1733" y="507"/>
                    <a:pt x="1737" y="496"/>
                  </a:cubicBezTo>
                  <a:cubicBezTo>
                    <a:pt x="1742" y="485"/>
                    <a:pt x="1773" y="485"/>
                    <a:pt x="1773" y="471"/>
                  </a:cubicBezTo>
                  <a:cubicBezTo>
                    <a:pt x="1773" y="458"/>
                    <a:pt x="1748" y="451"/>
                    <a:pt x="1748" y="443"/>
                  </a:cubicBezTo>
                  <a:cubicBezTo>
                    <a:pt x="1748" y="434"/>
                    <a:pt x="1779" y="418"/>
                    <a:pt x="1777" y="401"/>
                  </a:cubicBezTo>
                  <a:cubicBezTo>
                    <a:pt x="1775" y="383"/>
                    <a:pt x="1748" y="381"/>
                    <a:pt x="1720" y="365"/>
                  </a:cubicBezTo>
                  <a:cubicBezTo>
                    <a:pt x="1691" y="350"/>
                    <a:pt x="1662" y="356"/>
                    <a:pt x="1635" y="343"/>
                  </a:cubicBezTo>
                  <a:cubicBezTo>
                    <a:pt x="1609" y="330"/>
                    <a:pt x="1554" y="338"/>
                    <a:pt x="1554" y="330"/>
                  </a:cubicBezTo>
                  <a:cubicBezTo>
                    <a:pt x="1554" y="321"/>
                    <a:pt x="1518" y="292"/>
                    <a:pt x="1509" y="277"/>
                  </a:cubicBezTo>
                  <a:cubicBezTo>
                    <a:pt x="1500" y="261"/>
                    <a:pt x="1472" y="270"/>
                    <a:pt x="1454" y="281"/>
                  </a:cubicBezTo>
                  <a:cubicBezTo>
                    <a:pt x="1436" y="292"/>
                    <a:pt x="1421" y="296"/>
                    <a:pt x="1403" y="285"/>
                  </a:cubicBezTo>
                  <a:cubicBezTo>
                    <a:pt x="1385" y="274"/>
                    <a:pt x="1370" y="257"/>
                    <a:pt x="1354" y="263"/>
                  </a:cubicBezTo>
                  <a:cubicBezTo>
                    <a:pt x="1339" y="270"/>
                    <a:pt x="1310" y="265"/>
                    <a:pt x="1317" y="243"/>
                  </a:cubicBezTo>
                  <a:cubicBezTo>
                    <a:pt x="1323" y="221"/>
                    <a:pt x="1288" y="173"/>
                    <a:pt x="1272" y="166"/>
                  </a:cubicBezTo>
                  <a:cubicBezTo>
                    <a:pt x="1257" y="159"/>
                    <a:pt x="1210" y="170"/>
                    <a:pt x="1199" y="148"/>
                  </a:cubicBezTo>
                  <a:cubicBezTo>
                    <a:pt x="1188" y="126"/>
                    <a:pt x="1168" y="108"/>
                    <a:pt x="1177" y="93"/>
                  </a:cubicBezTo>
                  <a:cubicBezTo>
                    <a:pt x="1186" y="77"/>
                    <a:pt x="1175" y="35"/>
                    <a:pt x="1164" y="18"/>
                  </a:cubicBezTo>
                  <a:cubicBezTo>
                    <a:pt x="1153" y="0"/>
                    <a:pt x="1098" y="2"/>
                    <a:pt x="1082" y="9"/>
                  </a:cubicBezTo>
                  <a:cubicBezTo>
                    <a:pt x="1067" y="15"/>
                    <a:pt x="1031" y="2"/>
                    <a:pt x="1016" y="11"/>
                  </a:cubicBezTo>
                  <a:cubicBezTo>
                    <a:pt x="1000" y="20"/>
                    <a:pt x="991" y="35"/>
                    <a:pt x="969" y="35"/>
                  </a:cubicBezTo>
                  <a:cubicBezTo>
                    <a:pt x="957" y="35"/>
                    <a:pt x="949" y="34"/>
                    <a:pt x="942" y="24"/>
                  </a:cubicBezTo>
                  <a:cubicBezTo>
                    <a:pt x="918" y="35"/>
                    <a:pt x="878" y="37"/>
                    <a:pt x="878" y="37"/>
                  </a:cubicBezTo>
                  <a:cubicBezTo>
                    <a:pt x="878" y="37"/>
                    <a:pt x="819" y="84"/>
                    <a:pt x="819" y="102"/>
                  </a:cubicBezTo>
                  <a:cubicBezTo>
                    <a:pt x="819" y="119"/>
                    <a:pt x="816" y="149"/>
                    <a:pt x="801" y="134"/>
                  </a:cubicBezTo>
                  <a:cubicBezTo>
                    <a:pt x="786" y="119"/>
                    <a:pt x="724" y="119"/>
                    <a:pt x="710" y="128"/>
                  </a:cubicBezTo>
                  <a:cubicBezTo>
                    <a:pt x="695" y="137"/>
                    <a:pt x="671" y="93"/>
                    <a:pt x="645" y="108"/>
                  </a:cubicBezTo>
                  <a:cubicBezTo>
                    <a:pt x="618" y="122"/>
                    <a:pt x="583" y="87"/>
                    <a:pt x="580" y="102"/>
                  </a:cubicBezTo>
                  <a:cubicBezTo>
                    <a:pt x="577" y="116"/>
                    <a:pt x="538" y="105"/>
                    <a:pt x="512" y="93"/>
                  </a:cubicBezTo>
                  <a:cubicBezTo>
                    <a:pt x="485" y="81"/>
                    <a:pt x="438" y="99"/>
                    <a:pt x="420" y="78"/>
                  </a:cubicBezTo>
                  <a:cubicBezTo>
                    <a:pt x="403" y="57"/>
                    <a:pt x="287" y="57"/>
                    <a:pt x="249" y="57"/>
                  </a:cubicBezTo>
                  <a:cubicBezTo>
                    <a:pt x="211" y="57"/>
                    <a:pt x="202" y="78"/>
                    <a:pt x="184" y="96"/>
                  </a:cubicBezTo>
                  <a:cubicBezTo>
                    <a:pt x="168" y="112"/>
                    <a:pt x="150" y="109"/>
                    <a:pt x="131" y="108"/>
                  </a:cubicBezTo>
                  <a:cubicBezTo>
                    <a:pt x="132" y="123"/>
                    <a:pt x="135" y="136"/>
                    <a:pt x="139" y="141"/>
                  </a:cubicBezTo>
                  <a:cubicBezTo>
                    <a:pt x="148" y="155"/>
                    <a:pt x="190" y="219"/>
                    <a:pt x="179" y="239"/>
                  </a:cubicBezTo>
                  <a:cubicBezTo>
                    <a:pt x="168" y="259"/>
                    <a:pt x="148" y="259"/>
                    <a:pt x="135" y="274"/>
                  </a:cubicBezTo>
                  <a:cubicBezTo>
                    <a:pt x="121" y="290"/>
                    <a:pt x="44" y="358"/>
                    <a:pt x="42" y="369"/>
                  </a:cubicBezTo>
                  <a:cubicBezTo>
                    <a:pt x="39" y="381"/>
                    <a:pt x="55" y="429"/>
                    <a:pt x="44" y="438"/>
                  </a:cubicBezTo>
                  <a:cubicBezTo>
                    <a:pt x="33" y="447"/>
                    <a:pt x="0" y="493"/>
                    <a:pt x="0" y="511"/>
                  </a:cubicBezTo>
                  <a:cubicBezTo>
                    <a:pt x="0" y="529"/>
                    <a:pt x="24" y="553"/>
                    <a:pt x="44" y="560"/>
                  </a:cubicBezTo>
                  <a:cubicBezTo>
                    <a:pt x="52" y="563"/>
                    <a:pt x="58" y="567"/>
                    <a:pt x="60" y="571"/>
                  </a:cubicBezTo>
                  <a:cubicBezTo>
                    <a:pt x="76" y="569"/>
                    <a:pt x="90" y="568"/>
                    <a:pt x="99" y="568"/>
                  </a:cubicBezTo>
                  <a:cubicBezTo>
                    <a:pt x="113" y="568"/>
                    <a:pt x="178" y="586"/>
                    <a:pt x="199" y="586"/>
                  </a:cubicBezTo>
                  <a:cubicBezTo>
                    <a:pt x="219" y="586"/>
                    <a:pt x="249" y="595"/>
                    <a:pt x="258" y="603"/>
                  </a:cubicBezTo>
                  <a:cubicBezTo>
                    <a:pt x="267" y="612"/>
                    <a:pt x="287" y="606"/>
                    <a:pt x="302" y="592"/>
                  </a:cubicBezTo>
                  <a:cubicBezTo>
                    <a:pt x="317" y="577"/>
                    <a:pt x="335" y="586"/>
                    <a:pt x="352" y="586"/>
                  </a:cubicBezTo>
                  <a:cubicBezTo>
                    <a:pt x="370" y="586"/>
                    <a:pt x="400" y="571"/>
                    <a:pt x="408" y="556"/>
                  </a:cubicBezTo>
                  <a:cubicBezTo>
                    <a:pt x="417" y="542"/>
                    <a:pt x="506" y="518"/>
                    <a:pt x="529" y="515"/>
                  </a:cubicBezTo>
                  <a:cubicBezTo>
                    <a:pt x="553" y="512"/>
                    <a:pt x="588" y="559"/>
                    <a:pt x="609" y="559"/>
                  </a:cubicBezTo>
                  <a:cubicBezTo>
                    <a:pt x="630" y="559"/>
                    <a:pt x="668" y="574"/>
                    <a:pt x="680" y="612"/>
                  </a:cubicBezTo>
                  <a:cubicBezTo>
                    <a:pt x="692" y="651"/>
                    <a:pt x="727" y="698"/>
                    <a:pt x="742" y="713"/>
                  </a:cubicBezTo>
                  <a:cubicBezTo>
                    <a:pt x="757" y="727"/>
                    <a:pt x="765" y="766"/>
                    <a:pt x="765" y="778"/>
                  </a:cubicBezTo>
                  <a:cubicBezTo>
                    <a:pt x="765" y="789"/>
                    <a:pt x="733" y="775"/>
                    <a:pt x="698" y="766"/>
                  </a:cubicBezTo>
                  <a:cubicBezTo>
                    <a:pt x="662" y="757"/>
                    <a:pt x="659" y="792"/>
                    <a:pt x="659" y="810"/>
                  </a:cubicBezTo>
                  <a:cubicBezTo>
                    <a:pt x="659" y="828"/>
                    <a:pt x="609" y="890"/>
                    <a:pt x="600" y="902"/>
                  </a:cubicBezTo>
                  <a:cubicBezTo>
                    <a:pt x="591" y="913"/>
                    <a:pt x="618" y="922"/>
                    <a:pt x="639" y="925"/>
                  </a:cubicBezTo>
                  <a:cubicBezTo>
                    <a:pt x="647" y="926"/>
                    <a:pt x="683" y="902"/>
                    <a:pt x="695" y="902"/>
                  </a:cubicBezTo>
                  <a:cubicBezTo>
                    <a:pt x="700" y="902"/>
                    <a:pt x="714" y="913"/>
                    <a:pt x="730" y="926"/>
                  </a:cubicBezTo>
                  <a:cubicBezTo>
                    <a:pt x="727" y="880"/>
                    <a:pt x="736" y="883"/>
                    <a:pt x="777" y="851"/>
                  </a:cubicBezTo>
                  <a:cubicBezTo>
                    <a:pt x="820" y="819"/>
                    <a:pt x="825" y="758"/>
                    <a:pt x="863" y="751"/>
                  </a:cubicBezTo>
                  <a:cubicBezTo>
                    <a:pt x="901" y="744"/>
                    <a:pt x="917" y="726"/>
                    <a:pt x="974" y="735"/>
                  </a:cubicBezTo>
                  <a:cubicBezTo>
                    <a:pt x="1030" y="744"/>
                    <a:pt x="946" y="779"/>
                    <a:pt x="984" y="800"/>
                  </a:cubicBezTo>
                  <a:cubicBezTo>
                    <a:pt x="1022" y="820"/>
                    <a:pt x="1140" y="794"/>
                    <a:pt x="1146" y="823"/>
                  </a:cubicBezTo>
                  <a:cubicBezTo>
                    <a:pt x="1152" y="853"/>
                    <a:pt x="1010" y="882"/>
                    <a:pt x="1013" y="897"/>
                  </a:cubicBezTo>
                  <a:cubicBezTo>
                    <a:pt x="1016" y="912"/>
                    <a:pt x="1089" y="927"/>
                    <a:pt x="1114" y="943"/>
                  </a:cubicBezTo>
                  <a:cubicBezTo>
                    <a:pt x="1139" y="959"/>
                    <a:pt x="1106" y="1005"/>
                    <a:pt x="1118" y="1020"/>
                  </a:cubicBezTo>
                  <a:cubicBezTo>
                    <a:pt x="1130" y="1034"/>
                    <a:pt x="1168" y="1023"/>
                    <a:pt x="1199" y="1000"/>
                  </a:cubicBezTo>
                  <a:cubicBezTo>
                    <a:pt x="1230" y="978"/>
                    <a:pt x="1255" y="986"/>
                    <a:pt x="1295" y="959"/>
                  </a:cubicBezTo>
                  <a:cubicBezTo>
                    <a:pt x="1335" y="933"/>
                    <a:pt x="1418" y="956"/>
                    <a:pt x="1428" y="940"/>
                  </a:cubicBezTo>
                  <a:cubicBezTo>
                    <a:pt x="1438" y="924"/>
                    <a:pt x="1405" y="907"/>
                    <a:pt x="1328" y="913"/>
                  </a:cubicBezTo>
                  <a:cubicBezTo>
                    <a:pt x="1251" y="919"/>
                    <a:pt x="1247" y="847"/>
                    <a:pt x="1247" y="832"/>
                  </a:cubicBezTo>
                  <a:cubicBezTo>
                    <a:pt x="1247" y="817"/>
                    <a:pt x="1326" y="757"/>
                    <a:pt x="1372" y="753"/>
                  </a:cubicBezTo>
                  <a:cubicBezTo>
                    <a:pt x="1418" y="748"/>
                    <a:pt x="1455" y="735"/>
                    <a:pt x="1499" y="714"/>
                  </a:cubicBezTo>
                  <a:cubicBezTo>
                    <a:pt x="1517" y="706"/>
                    <a:pt x="1548" y="697"/>
                    <a:pt x="1580" y="691"/>
                  </a:cubicBezTo>
                  <a:cubicBezTo>
                    <a:pt x="1575" y="670"/>
                    <a:pt x="1569" y="646"/>
                    <a:pt x="1582" y="644"/>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71" name="Google Shape;1271;p76"/>
            <p:cNvSpPr/>
            <p:nvPr/>
          </p:nvSpPr>
          <p:spPr>
            <a:xfrm>
              <a:off x="12784138" y="5541963"/>
              <a:ext cx="449263" cy="323850"/>
            </a:xfrm>
            <a:custGeom>
              <a:rect b="b" l="l" r="r" t="t"/>
              <a:pathLst>
                <a:path extrusionOk="0" h="677" w="939">
                  <a:moveTo>
                    <a:pt x="879" y="331"/>
                  </a:moveTo>
                  <a:cubicBezTo>
                    <a:pt x="861" y="326"/>
                    <a:pt x="850" y="287"/>
                    <a:pt x="821" y="275"/>
                  </a:cubicBezTo>
                  <a:cubicBezTo>
                    <a:pt x="793" y="264"/>
                    <a:pt x="799" y="229"/>
                    <a:pt x="775" y="214"/>
                  </a:cubicBezTo>
                  <a:cubicBezTo>
                    <a:pt x="751" y="198"/>
                    <a:pt x="766" y="167"/>
                    <a:pt x="764" y="143"/>
                  </a:cubicBezTo>
                  <a:cubicBezTo>
                    <a:pt x="762" y="118"/>
                    <a:pt x="768" y="81"/>
                    <a:pt x="755" y="74"/>
                  </a:cubicBezTo>
                  <a:cubicBezTo>
                    <a:pt x="742" y="67"/>
                    <a:pt x="686" y="36"/>
                    <a:pt x="662" y="48"/>
                  </a:cubicBezTo>
                  <a:cubicBezTo>
                    <a:pt x="638" y="59"/>
                    <a:pt x="620" y="67"/>
                    <a:pt x="609" y="48"/>
                  </a:cubicBezTo>
                  <a:cubicBezTo>
                    <a:pt x="598" y="28"/>
                    <a:pt x="582" y="16"/>
                    <a:pt x="558" y="23"/>
                  </a:cubicBezTo>
                  <a:cubicBezTo>
                    <a:pt x="534" y="30"/>
                    <a:pt x="518" y="19"/>
                    <a:pt x="505" y="8"/>
                  </a:cubicBezTo>
                  <a:cubicBezTo>
                    <a:pt x="503" y="6"/>
                    <a:pt x="501" y="3"/>
                    <a:pt x="500" y="0"/>
                  </a:cubicBezTo>
                  <a:cubicBezTo>
                    <a:pt x="490" y="2"/>
                    <a:pt x="477" y="6"/>
                    <a:pt x="469" y="13"/>
                  </a:cubicBezTo>
                  <a:cubicBezTo>
                    <a:pt x="454" y="25"/>
                    <a:pt x="451" y="48"/>
                    <a:pt x="430" y="48"/>
                  </a:cubicBezTo>
                  <a:cubicBezTo>
                    <a:pt x="410" y="48"/>
                    <a:pt x="386" y="39"/>
                    <a:pt x="363" y="57"/>
                  </a:cubicBezTo>
                  <a:cubicBezTo>
                    <a:pt x="339" y="75"/>
                    <a:pt x="333" y="96"/>
                    <a:pt x="336" y="110"/>
                  </a:cubicBezTo>
                  <a:cubicBezTo>
                    <a:pt x="339" y="125"/>
                    <a:pt x="342" y="149"/>
                    <a:pt x="324" y="149"/>
                  </a:cubicBezTo>
                  <a:cubicBezTo>
                    <a:pt x="306" y="149"/>
                    <a:pt x="309" y="169"/>
                    <a:pt x="292" y="175"/>
                  </a:cubicBezTo>
                  <a:cubicBezTo>
                    <a:pt x="274" y="181"/>
                    <a:pt x="244" y="208"/>
                    <a:pt x="242" y="222"/>
                  </a:cubicBezTo>
                  <a:cubicBezTo>
                    <a:pt x="239" y="237"/>
                    <a:pt x="239" y="270"/>
                    <a:pt x="227" y="270"/>
                  </a:cubicBezTo>
                  <a:cubicBezTo>
                    <a:pt x="215" y="270"/>
                    <a:pt x="174" y="275"/>
                    <a:pt x="162" y="290"/>
                  </a:cubicBezTo>
                  <a:cubicBezTo>
                    <a:pt x="150" y="305"/>
                    <a:pt x="135" y="320"/>
                    <a:pt x="112" y="314"/>
                  </a:cubicBezTo>
                  <a:cubicBezTo>
                    <a:pt x="100" y="311"/>
                    <a:pt x="67" y="309"/>
                    <a:pt x="39" y="309"/>
                  </a:cubicBezTo>
                  <a:cubicBezTo>
                    <a:pt x="39" y="312"/>
                    <a:pt x="39" y="314"/>
                    <a:pt x="38" y="318"/>
                  </a:cubicBezTo>
                  <a:cubicBezTo>
                    <a:pt x="27" y="349"/>
                    <a:pt x="36" y="377"/>
                    <a:pt x="53" y="393"/>
                  </a:cubicBezTo>
                  <a:cubicBezTo>
                    <a:pt x="71" y="408"/>
                    <a:pt x="78" y="470"/>
                    <a:pt x="58" y="479"/>
                  </a:cubicBezTo>
                  <a:cubicBezTo>
                    <a:pt x="38" y="488"/>
                    <a:pt x="0" y="515"/>
                    <a:pt x="0" y="530"/>
                  </a:cubicBezTo>
                  <a:cubicBezTo>
                    <a:pt x="0" y="546"/>
                    <a:pt x="40" y="559"/>
                    <a:pt x="33" y="581"/>
                  </a:cubicBezTo>
                  <a:cubicBezTo>
                    <a:pt x="30" y="594"/>
                    <a:pt x="30" y="616"/>
                    <a:pt x="32" y="636"/>
                  </a:cubicBezTo>
                  <a:cubicBezTo>
                    <a:pt x="51" y="637"/>
                    <a:pt x="69" y="640"/>
                    <a:pt x="85" y="624"/>
                  </a:cubicBezTo>
                  <a:cubicBezTo>
                    <a:pt x="103" y="606"/>
                    <a:pt x="112" y="585"/>
                    <a:pt x="150" y="585"/>
                  </a:cubicBezTo>
                  <a:cubicBezTo>
                    <a:pt x="188" y="585"/>
                    <a:pt x="304" y="585"/>
                    <a:pt x="321" y="606"/>
                  </a:cubicBezTo>
                  <a:cubicBezTo>
                    <a:pt x="339" y="627"/>
                    <a:pt x="386" y="609"/>
                    <a:pt x="413" y="621"/>
                  </a:cubicBezTo>
                  <a:cubicBezTo>
                    <a:pt x="439" y="633"/>
                    <a:pt x="478" y="644"/>
                    <a:pt x="481" y="630"/>
                  </a:cubicBezTo>
                  <a:cubicBezTo>
                    <a:pt x="484" y="615"/>
                    <a:pt x="519" y="650"/>
                    <a:pt x="546" y="636"/>
                  </a:cubicBezTo>
                  <a:cubicBezTo>
                    <a:pt x="572" y="621"/>
                    <a:pt x="596" y="665"/>
                    <a:pt x="611" y="656"/>
                  </a:cubicBezTo>
                  <a:cubicBezTo>
                    <a:pt x="625" y="647"/>
                    <a:pt x="687" y="647"/>
                    <a:pt x="702" y="662"/>
                  </a:cubicBezTo>
                  <a:cubicBezTo>
                    <a:pt x="717" y="677"/>
                    <a:pt x="720" y="647"/>
                    <a:pt x="720" y="630"/>
                  </a:cubicBezTo>
                  <a:cubicBezTo>
                    <a:pt x="720" y="612"/>
                    <a:pt x="779" y="565"/>
                    <a:pt x="779" y="565"/>
                  </a:cubicBezTo>
                  <a:cubicBezTo>
                    <a:pt x="779" y="565"/>
                    <a:pt x="819" y="563"/>
                    <a:pt x="843" y="552"/>
                  </a:cubicBezTo>
                  <a:cubicBezTo>
                    <a:pt x="838" y="544"/>
                    <a:pt x="833" y="532"/>
                    <a:pt x="828" y="510"/>
                  </a:cubicBezTo>
                  <a:cubicBezTo>
                    <a:pt x="817" y="461"/>
                    <a:pt x="799" y="433"/>
                    <a:pt x="813" y="417"/>
                  </a:cubicBezTo>
                  <a:cubicBezTo>
                    <a:pt x="826" y="402"/>
                    <a:pt x="864" y="437"/>
                    <a:pt x="883" y="428"/>
                  </a:cubicBezTo>
                  <a:cubicBezTo>
                    <a:pt x="903" y="419"/>
                    <a:pt x="939" y="402"/>
                    <a:pt x="934" y="382"/>
                  </a:cubicBezTo>
                  <a:cubicBezTo>
                    <a:pt x="930" y="362"/>
                    <a:pt x="897" y="335"/>
                    <a:pt x="879" y="331"/>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72" name="Google Shape;1272;p76"/>
            <p:cNvSpPr/>
            <p:nvPr/>
          </p:nvSpPr>
          <p:spPr>
            <a:xfrm>
              <a:off x="12671425" y="5413375"/>
              <a:ext cx="352425" cy="166687"/>
            </a:xfrm>
            <a:custGeom>
              <a:rect b="b" l="l" r="r" t="t"/>
              <a:pathLst>
                <a:path extrusionOk="0" h="349" w="737">
                  <a:moveTo>
                    <a:pt x="250" y="244"/>
                  </a:moveTo>
                  <a:cubicBezTo>
                    <a:pt x="277" y="244"/>
                    <a:pt x="340" y="257"/>
                    <a:pt x="376" y="244"/>
                  </a:cubicBezTo>
                  <a:cubicBezTo>
                    <a:pt x="412" y="230"/>
                    <a:pt x="412" y="271"/>
                    <a:pt x="435" y="266"/>
                  </a:cubicBezTo>
                  <a:cubicBezTo>
                    <a:pt x="457" y="262"/>
                    <a:pt x="503" y="293"/>
                    <a:pt x="530" y="316"/>
                  </a:cubicBezTo>
                  <a:cubicBezTo>
                    <a:pt x="544" y="328"/>
                    <a:pt x="561" y="338"/>
                    <a:pt x="580" y="349"/>
                  </a:cubicBezTo>
                  <a:cubicBezTo>
                    <a:pt x="584" y="341"/>
                    <a:pt x="590" y="334"/>
                    <a:pt x="600" y="327"/>
                  </a:cubicBezTo>
                  <a:cubicBezTo>
                    <a:pt x="623" y="309"/>
                    <a:pt x="647" y="318"/>
                    <a:pt x="667" y="318"/>
                  </a:cubicBezTo>
                  <a:cubicBezTo>
                    <a:pt x="688" y="318"/>
                    <a:pt x="691" y="295"/>
                    <a:pt x="706" y="283"/>
                  </a:cubicBezTo>
                  <a:cubicBezTo>
                    <a:pt x="714" y="276"/>
                    <a:pt x="727" y="272"/>
                    <a:pt x="737" y="270"/>
                  </a:cubicBezTo>
                  <a:cubicBezTo>
                    <a:pt x="729" y="254"/>
                    <a:pt x="729" y="222"/>
                    <a:pt x="715" y="209"/>
                  </a:cubicBezTo>
                  <a:cubicBezTo>
                    <a:pt x="700" y="194"/>
                    <a:pt x="678" y="167"/>
                    <a:pt x="684" y="151"/>
                  </a:cubicBezTo>
                  <a:cubicBezTo>
                    <a:pt x="691" y="136"/>
                    <a:pt x="691" y="114"/>
                    <a:pt x="673" y="96"/>
                  </a:cubicBezTo>
                  <a:cubicBezTo>
                    <a:pt x="666" y="88"/>
                    <a:pt x="660" y="79"/>
                    <a:pt x="656" y="71"/>
                  </a:cubicBezTo>
                  <a:cubicBezTo>
                    <a:pt x="620" y="66"/>
                    <a:pt x="572" y="61"/>
                    <a:pt x="561" y="64"/>
                  </a:cubicBezTo>
                  <a:cubicBezTo>
                    <a:pt x="543" y="70"/>
                    <a:pt x="473" y="14"/>
                    <a:pt x="461" y="5"/>
                  </a:cubicBezTo>
                  <a:cubicBezTo>
                    <a:pt x="453" y="0"/>
                    <a:pt x="401" y="3"/>
                    <a:pt x="353" y="7"/>
                  </a:cubicBezTo>
                  <a:cubicBezTo>
                    <a:pt x="326" y="37"/>
                    <a:pt x="346" y="59"/>
                    <a:pt x="344" y="106"/>
                  </a:cubicBezTo>
                  <a:cubicBezTo>
                    <a:pt x="343" y="153"/>
                    <a:pt x="291" y="144"/>
                    <a:pt x="263" y="144"/>
                  </a:cubicBezTo>
                  <a:cubicBezTo>
                    <a:pt x="235" y="144"/>
                    <a:pt x="189" y="60"/>
                    <a:pt x="175" y="41"/>
                  </a:cubicBezTo>
                  <a:cubicBezTo>
                    <a:pt x="160" y="22"/>
                    <a:pt x="112" y="64"/>
                    <a:pt x="79" y="85"/>
                  </a:cubicBezTo>
                  <a:cubicBezTo>
                    <a:pt x="45" y="106"/>
                    <a:pt x="62" y="146"/>
                    <a:pt x="39" y="165"/>
                  </a:cubicBezTo>
                  <a:cubicBezTo>
                    <a:pt x="15" y="184"/>
                    <a:pt x="0" y="216"/>
                    <a:pt x="24" y="259"/>
                  </a:cubicBezTo>
                  <a:cubicBezTo>
                    <a:pt x="25" y="261"/>
                    <a:pt x="26" y="263"/>
                    <a:pt x="26" y="264"/>
                  </a:cubicBezTo>
                  <a:cubicBezTo>
                    <a:pt x="56" y="262"/>
                    <a:pt x="87" y="257"/>
                    <a:pt x="106" y="244"/>
                  </a:cubicBezTo>
                  <a:cubicBezTo>
                    <a:pt x="137" y="221"/>
                    <a:pt x="223" y="244"/>
                    <a:pt x="250" y="244"/>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73" name="Google Shape;1273;p76"/>
            <p:cNvSpPr/>
            <p:nvPr/>
          </p:nvSpPr>
          <p:spPr>
            <a:xfrm>
              <a:off x="12671425" y="5518150"/>
              <a:ext cx="277813" cy="177800"/>
            </a:xfrm>
            <a:custGeom>
              <a:rect b="b" l="l" r="r" t="t"/>
              <a:pathLst>
                <a:path extrusionOk="0" h="369" w="579">
                  <a:moveTo>
                    <a:pt x="81" y="185"/>
                  </a:moveTo>
                  <a:cubicBezTo>
                    <a:pt x="92" y="201"/>
                    <a:pt x="128" y="214"/>
                    <a:pt x="141" y="207"/>
                  </a:cubicBezTo>
                  <a:cubicBezTo>
                    <a:pt x="154" y="201"/>
                    <a:pt x="196" y="223"/>
                    <a:pt x="196" y="240"/>
                  </a:cubicBezTo>
                  <a:cubicBezTo>
                    <a:pt x="196" y="258"/>
                    <a:pt x="185" y="311"/>
                    <a:pt x="196" y="311"/>
                  </a:cubicBezTo>
                  <a:cubicBezTo>
                    <a:pt x="206" y="311"/>
                    <a:pt x="270" y="331"/>
                    <a:pt x="275" y="358"/>
                  </a:cubicBezTo>
                  <a:cubicBezTo>
                    <a:pt x="303" y="358"/>
                    <a:pt x="336" y="360"/>
                    <a:pt x="348" y="363"/>
                  </a:cubicBezTo>
                  <a:cubicBezTo>
                    <a:pt x="371" y="369"/>
                    <a:pt x="386" y="354"/>
                    <a:pt x="398" y="339"/>
                  </a:cubicBezTo>
                  <a:cubicBezTo>
                    <a:pt x="410" y="324"/>
                    <a:pt x="451" y="319"/>
                    <a:pt x="463" y="319"/>
                  </a:cubicBezTo>
                  <a:cubicBezTo>
                    <a:pt x="475" y="319"/>
                    <a:pt x="475" y="286"/>
                    <a:pt x="478" y="271"/>
                  </a:cubicBezTo>
                  <a:cubicBezTo>
                    <a:pt x="480" y="257"/>
                    <a:pt x="510" y="230"/>
                    <a:pt x="528" y="224"/>
                  </a:cubicBezTo>
                  <a:cubicBezTo>
                    <a:pt x="545" y="218"/>
                    <a:pt x="542" y="198"/>
                    <a:pt x="560" y="198"/>
                  </a:cubicBezTo>
                  <a:cubicBezTo>
                    <a:pt x="578" y="198"/>
                    <a:pt x="575" y="174"/>
                    <a:pt x="572" y="159"/>
                  </a:cubicBezTo>
                  <a:cubicBezTo>
                    <a:pt x="570" y="150"/>
                    <a:pt x="572" y="139"/>
                    <a:pt x="579" y="128"/>
                  </a:cubicBezTo>
                  <a:cubicBezTo>
                    <a:pt x="560" y="117"/>
                    <a:pt x="543" y="107"/>
                    <a:pt x="529" y="95"/>
                  </a:cubicBezTo>
                  <a:cubicBezTo>
                    <a:pt x="502" y="72"/>
                    <a:pt x="456" y="41"/>
                    <a:pt x="434" y="45"/>
                  </a:cubicBezTo>
                  <a:cubicBezTo>
                    <a:pt x="411" y="50"/>
                    <a:pt x="411" y="9"/>
                    <a:pt x="375" y="23"/>
                  </a:cubicBezTo>
                  <a:cubicBezTo>
                    <a:pt x="339" y="36"/>
                    <a:pt x="276" y="23"/>
                    <a:pt x="249" y="23"/>
                  </a:cubicBezTo>
                  <a:cubicBezTo>
                    <a:pt x="222" y="23"/>
                    <a:pt x="136" y="0"/>
                    <a:pt x="105" y="23"/>
                  </a:cubicBezTo>
                  <a:cubicBezTo>
                    <a:pt x="86" y="36"/>
                    <a:pt x="55" y="41"/>
                    <a:pt x="25" y="43"/>
                  </a:cubicBezTo>
                  <a:cubicBezTo>
                    <a:pt x="46" y="85"/>
                    <a:pt x="38" y="126"/>
                    <a:pt x="16" y="152"/>
                  </a:cubicBezTo>
                  <a:cubicBezTo>
                    <a:pt x="0" y="170"/>
                    <a:pt x="9" y="172"/>
                    <a:pt x="21" y="180"/>
                  </a:cubicBezTo>
                  <a:cubicBezTo>
                    <a:pt x="45" y="177"/>
                    <a:pt x="72" y="173"/>
                    <a:pt x="81" y="185"/>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74" name="Google Shape;1274;p76"/>
            <p:cNvSpPr/>
            <p:nvPr/>
          </p:nvSpPr>
          <p:spPr>
            <a:xfrm>
              <a:off x="11987213" y="6092825"/>
              <a:ext cx="217488" cy="119062"/>
            </a:xfrm>
            <a:custGeom>
              <a:rect b="b" l="l" r="r" t="t"/>
              <a:pathLst>
                <a:path extrusionOk="0" h="251" w="452">
                  <a:moveTo>
                    <a:pt x="402" y="103"/>
                  </a:moveTo>
                  <a:cubicBezTo>
                    <a:pt x="383" y="112"/>
                    <a:pt x="352" y="85"/>
                    <a:pt x="352" y="76"/>
                  </a:cubicBezTo>
                  <a:cubicBezTo>
                    <a:pt x="352" y="70"/>
                    <a:pt x="347" y="48"/>
                    <a:pt x="352" y="34"/>
                  </a:cubicBezTo>
                  <a:cubicBezTo>
                    <a:pt x="335" y="26"/>
                    <a:pt x="312" y="14"/>
                    <a:pt x="294" y="9"/>
                  </a:cubicBezTo>
                  <a:cubicBezTo>
                    <a:pt x="264" y="0"/>
                    <a:pt x="250" y="0"/>
                    <a:pt x="226" y="12"/>
                  </a:cubicBezTo>
                  <a:cubicBezTo>
                    <a:pt x="211" y="19"/>
                    <a:pt x="170" y="17"/>
                    <a:pt x="141" y="15"/>
                  </a:cubicBezTo>
                  <a:cubicBezTo>
                    <a:pt x="139" y="24"/>
                    <a:pt x="135" y="30"/>
                    <a:pt x="128" y="30"/>
                  </a:cubicBezTo>
                  <a:cubicBezTo>
                    <a:pt x="108" y="30"/>
                    <a:pt x="82" y="50"/>
                    <a:pt x="77" y="72"/>
                  </a:cubicBezTo>
                  <a:cubicBezTo>
                    <a:pt x="73" y="94"/>
                    <a:pt x="26" y="112"/>
                    <a:pt x="13" y="151"/>
                  </a:cubicBezTo>
                  <a:cubicBezTo>
                    <a:pt x="0" y="191"/>
                    <a:pt x="6" y="209"/>
                    <a:pt x="26" y="185"/>
                  </a:cubicBezTo>
                  <a:cubicBezTo>
                    <a:pt x="46" y="160"/>
                    <a:pt x="70" y="169"/>
                    <a:pt x="70" y="189"/>
                  </a:cubicBezTo>
                  <a:cubicBezTo>
                    <a:pt x="70" y="209"/>
                    <a:pt x="97" y="211"/>
                    <a:pt x="88" y="238"/>
                  </a:cubicBezTo>
                  <a:cubicBezTo>
                    <a:pt x="88" y="238"/>
                    <a:pt x="88" y="239"/>
                    <a:pt x="88" y="239"/>
                  </a:cubicBezTo>
                  <a:cubicBezTo>
                    <a:pt x="118" y="237"/>
                    <a:pt x="160" y="233"/>
                    <a:pt x="173" y="233"/>
                  </a:cubicBezTo>
                  <a:cubicBezTo>
                    <a:pt x="194" y="233"/>
                    <a:pt x="214" y="168"/>
                    <a:pt x="223" y="162"/>
                  </a:cubicBezTo>
                  <a:cubicBezTo>
                    <a:pt x="232" y="157"/>
                    <a:pt x="256" y="210"/>
                    <a:pt x="279" y="230"/>
                  </a:cubicBezTo>
                  <a:cubicBezTo>
                    <a:pt x="303" y="251"/>
                    <a:pt x="306" y="213"/>
                    <a:pt x="306" y="195"/>
                  </a:cubicBezTo>
                  <a:cubicBezTo>
                    <a:pt x="306" y="177"/>
                    <a:pt x="327" y="171"/>
                    <a:pt x="341" y="174"/>
                  </a:cubicBezTo>
                  <a:cubicBezTo>
                    <a:pt x="356" y="177"/>
                    <a:pt x="388" y="183"/>
                    <a:pt x="388" y="162"/>
                  </a:cubicBezTo>
                  <a:cubicBezTo>
                    <a:pt x="388" y="142"/>
                    <a:pt x="406" y="151"/>
                    <a:pt x="418" y="151"/>
                  </a:cubicBezTo>
                  <a:cubicBezTo>
                    <a:pt x="430" y="151"/>
                    <a:pt x="433" y="127"/>
                    <a:pt x="433" y="127"/>
                  </a:cubicBezTo>
                  <a:cubicBezTo>
                    <a:pt x="452" y="109"/>
                    <a:pt x="452" y="109"/>
                    <a:pt x="452" y="109"/>
                  </a:cubicBezTo>
                  <a:cubicBezTo>
                    <a:pt x="436" y="101"/>
                    <a:pt x="418" y="96"/>
                    <a:pt x="402" y="103"/>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75" name="Google Shape;1275;p76"/>
            <p:cNvSpPr/>
            <p:nvPr/>
          </p:nvSpPr>
          <p:spPr>
            <a:xfrm>
              <a:off x="11982450" y="5635625"/>
              <a:ext cx="428625" cy="485775"/>
            </a:xfrm>
            <a:custGeom>
              <a:rect b="b" l="l" r="r" t="t"/>
              <a:pathLst>
                <a:path extrusionOk="0" h="1014" w="895">
                  <a:moveTo>
                    <a:pt x="115" y="263"/>
                  </a:moveTo>
                  <a:cubicBezTo>
                    <a:pt x="92" y="298"/>
                    <a:pt x="59" y="301"/>
                    <a:pt x="65" y="310"/>
                  </a:cubicBezTo>
                  <a:cubicBezTo>
                    <a:pt x="71" y="319"/>
                    <a:pt x="106" y="348"/>
                    <a:pt x="97" y="363"/>
                  </a:cubicBezTo>
                  <a:cubicBezTo>
                    <a:pt x="89" y="378"/>
                    <a:pt x="77" y="369"/>
                    <a:pt x="77" y="395"/>
                  </a:cubicBezTo>
                  <a:cubicBezTo>
                    <a:pt x="77" y="422"/>
                    <a:pt x="35" y="422"/>
                    <a:pt x="21" y="422"/>
                  </a:cubicBezTo>
                  <a:cubicBezTo>
                    <a:pt x="6" y="422"/>
                    <a:pt x="24" y="448"/>
                    <a:pt x="15" y="469"/>
                  </a:cubicBezTo>
                  <a:cubicBezTo>
                    <a:pt x="6" y="490"/>
                    <a:pt x="6" y="531"/>
                    <a:pt x="3" y="549"/>
                  </a:cubicBezTo>
                  <a:cubicBezTo>
                    <a:pt x="0" y="566"/>
                    <a:pt x="33" y="596"/>
                    <a:pt x="30" y="611"/>
                  </a:cubicBezTo>
                  <a:cubicBezTo>
                    <a:pt x="27" y="626"/>
                    <a:pt x="3" y="637"/>
                    <a:pt x="9" y="649"/>
                  </a:cubicBezTo>
                  <a:cubicBezTo>
                    <a:pt x="14" y="660"/>
                    <a:pt x="36" y="677"/>
                    <a:pt x="40" y="732"/>
                  </a:cubicBezTo>
                  <a:cubicBezTo>
                    <a:pt x="51" y="735"/>
                    <a:pt x="59" y="739"/>
                    <a:pt x="63" y="744"/>
                  </a:cubicBezTo>
                  <a:cubicBezTo>
                    <a:pt x="76" y="761"/>
                    <a:pt x="98" y="775"/>
                    <a:pt x="127" y="775"/>
                  </a:cubicBezTo>
                  <a:cubicBezTo>
                    <a:pt x="156" y="775"/>
                    <a:pt x="167" y="795"/>
                    <a:pt x="180" y="792"/>
                  </a:cubicBezTo>
                  <a:cubicBezTo>
                    <a:pt x="193" y="790"/>
                    <a:pt x="229" y="801"/>
                    <a:pt x="200" y="825"/>
                  </a:cubicBezTo>
                  <a:cubicBezTo>
                    <a:pt x="171" y="850"/>
                    <a:pt x="167" y="879"/>
                    <a:pt x="160" y="907"/>
                  </a:cubicBezTo>
                  <a:cubicBezTo>
                    <a:pt x="156" y="926"/>
                    <a:pt x="156" y="952"/>
                    <a:pt x="151" y="968"/>
                  </a:cubicBezTo>
                  <a:cubicBezTo>
                    <a:pt x="180" y="970"/>
                    <a:pt x="221" y="972"/>
                    <a:pt x="236" y="965"/>
                  </a:cubicBezTo>
                  <a:cubicBezTo>
                    <a:pt x="260" y="953"/>
                    <a:pt x="274" y="953"/>
                    <a:pt x="304" y="962"/>
                  </a:cubicBezTo>
                  <a:cubicBezTo>
                    <a:pt x="322" y="967"/>
                    <a:pt x="345" y="979"/>
                    <a:pt x="362" y="987"/>
                  </a:cubicBezTo>
                  <a:cubicBezTo>
                    <a:pt x="363" y="981"/>
                    <a:pt x="367" y="977"/>
                    <a:pt x="373" y="976"/>
                  </a:cubicBezTo>
                  <a:cubicBezTo>
                    <a:pt x="393" y="974"/>
                    <a:pt x="417" y="1014"/>
                    <a:pt x="430" y="991"/>
                  </a:cubicBezTo>
                  <a:cubicBezTo>
                    <a:pt x="444" y="969"/>
                    <a:pt x="474" y="974"/>
                    <a:pt x="490" y="983"/>
                  </a:cubicBezTo>
                  <a:cubicBezTo>
                    <a:pt x="505" y="991"/>
                    <a:pt x="530" y="996"/>
                    <a:pt x="548" y="978"/>
                  </a:cubicBezTo>
                  <a:cubicBezTo>
                    <a:pt x="565" y="960"/>
                    <a:pt x="634" y="952"/>
                    <a:pt x="649" y="958"/>
                  </a:cubicBezTo>
                  <a:cubicBezTo>
                    <a:pt x="665" y="965"/>
                    <a:pt x="705" y="983"/>
                    <a:pt x="689" y="929"/>
                  </a:cubicBezTo>
                  <a:cubicBezTo>
                    <a:pt x="674" y="876"/>
                    <a:pt x="722" y="887"/>
                    <a:pt x="729" y="868"/>
                  </a:cubicBezTo>
                  <a:cubicBezTo>
                    <a:pt x="736" y="848"/>
                    <a:pt x="793" y="839"/>
                    <a:pt x="784" y="823"/>
                  </a:cubicBezTo>
                  <a:cubicBezTo>
                    <a:pt x="776" y="808"/>
                    <a:pt x="702" y="761"/>
                    <a:pt x="680" y="746"/>
                  </a:cubicBezTo>
                  <a:cubicBezTo>
                    <a:pt x="658" y="730"/>
                    <a:pt x="658" y="682"/>
                    <a:pt x="647" y="662"/>
                  </a:cubicBezTo>
                  <a:cubicBezTo>
                    <a:pt x="636" y="642"/>
                    <a:pt x="612" y="615"/>
                    <a:pt x="640" y="609"/>
                  </a:cubicBezTo>
                  <a:cubicBezTo>
                    <a:pt x="669" y="602"/>
                    <a:pt x="720" y="591"/>
                    <a:pt x="745" y="569"/>
                  </a:cubicBezTo>
                  <a:cubicBezTo>
                    <a:pt x="769" y="547"/>
                    <a:pt x="813" y="544"/>
                    <a:pt x="826" y="531"/>
                  </a:cubicBezTo>
                  <a:cubicBezTo>
                    <a:pt x="840" y="518"/>
                    <a:pt x="871" y="542"/>
                    <a:pt x="880" y="529"/>
                  </a:cubicBezTo>
                  <a:cubicBezTo>
                    <a:pt x="888" y="516"/>
                    <a:pt x="895" y="489"/>
                    <a:pt x="882" y="473"/>
                  </a:cubicBezTo>
                  <a:cubicBezTo>
                    <a:pt x="869" y="458"/>
                    <a:pt x="860" y="431"/>
                    <a:pt x="857" y="394"/>
                  </a:cubicBezTo>
                  <a:cubicBezTo>
                    <a:pt x="855" y="356"/>
                    <a:pt x="844" y="358"/>
                    <a:pt x="844" y="341"/>
                  </a:cubicBezTo>
                  <a:cubicBezTo>
                    <a:pt x="844" y="323"/>
                    <a:pt x="838" y="301"/>
                    <a:pt x="822" y="292"/>
                  </a:cubicBezTo>
                  <a:cubicBezTo>
                    <a:pt x="807" y="283"/>
                    <a:pt x="800" y="276"/>
                    <a:pt x="815" y="252"/>
                  </a:cubicBezTo>
                  <a:cubicBezTo>
                    <a:pt x="831" y="228"/>
                    <a:pt x="824" y="166"/>
                    <a:pt x="818" y="148"/>
                  </a:cubicBezTo>
                  <a:cubicBezTo>
                    <a:pt x="816" y="145"/>
                    <a:pt x="816" y="140"/>
                    <a:pt x="817" y="136"/>
                  </a:cubicBezTo>
                  <a:cubicBezTo>
                    <a:pt x="813" y="134"/>
                    <a:pt x="810" y="130"/>
                    <a:pt x="809" y="124"/>
                  </a:cubicBezTo>
                  <a:cubicBezTo>
                    <a:pt x="804" y="100"/>
                    <a:pt x="788" y="91"/>
                    <a:pt x="750" y="91"/>
                  </a:cubicBezTo>
                  <a:cubicBezTo>
                    <a:pt x="711" y="91"/>
                    <a:pt x="773" y="53"/>
                    <a:pt x="759" y="34"/>
                  </a:cubicBezTo>
                  <a:cubicBezTo>
                    <a:pt x="744" y="15"/>
                    <a:pt x="705" y="69"/>
                    <a:pt x="670" y="57"/>
                  </a:cubicBezTo>
                  <a:cubicBezTo>
                    <a:pt x="635" y="46"/>
                    <a:pt x="589" y="99"/>
                    <a:pt x="558" y="122"/>
                  </a:cubicBezTo>
                  <a:cubicBezTo>
                    <a:pt x="527" y="146"/>
                    <a:pt x="483" y="118"/>
                    <a:pt x="506" y="84"/>
                  </a:cubicBezTo>
                  <a:cubicBezTo>
                    <a:pt x="530" y="50"/>
                    <a:pt x="506" y="53"/>
                    <a:pt x="471" y="66"/>
                  </a:cubicBezTo>
                  <a:cubicBezTo>
                    <a:pt x="435" y="79"/>
                    <a:pt x="393" y="63"/>
                    <a:pt x="397" y="31"/>
                  </a:cubicBezTo>
                  <a:cubicBezTo>
                    <a:pt x="398" y="23"/>
                    <a:pt x="396" y="15"/>
                    <a:pt x="391" y="8"/>
                  </a:cubicBezTo>
                  <a:cubicBezTo>
                    <a:pt x="374" y="10"/>
                    <a:pt x="361" y="11"/>
                    <a:pt x="354" y="9"/>
                  </a:cubicBezTo>
                  <a:cubicBezTo>
                    <a:pt x="338" y="3"/>
                    <a:pt x="302" y="1"/>
                    <a:pt x="263" y="0"/>
                  </a:cubicBezTo>
                  <a:cubicBezTo>
                    <a:pt x="275" y="17"/>
                    <a:pt x="288" y="34"/>
                    <a:pt x="280" y="47"/>
                  </a:cubicBezTo>
                  <a:cubicBezTo>
                    <a:pt x="267" y="72"/>
                    <a:pt x="288" y="96"/>
                    <a:pt x="307" y="133"/>
                  </a:cubicBezTo>
                  <a:cubicBezTo>
                    <a:pt x="326" y="170"/>
                    <a:pt x="266" y="149"/>
                    <a:pt x="264" y="172"/>
                  </a:cubicBezTo>
                  <a:cubicBezTo>
                    <a:pt x="263" y="196"/>
                    <a:pt x="208" y="171"/>
                    <a:pt x="190" y="162"/>
                  </a:cubicBezTo>
                  <a:cubicBezTo>
                    <a:pt x="173" y="153"/>
                    <a:pt x="114" y="159"/>
                    <a:pt x="115" y="174"/>
                  </a:cubicBezTo>
                  <a:cubicBezTo>
                    <a:pt x="116" y="180"/>
                    <a:pt x="115" y="188"/>
                    <a:pt x="112" y="195"/>
                  </a:cubicBezTo>
                  <a:cubicBezTo>
                    <a:pt x="120" y="223"/>
                    <a:pt x="124" y="250"/>
                    <a:pt x="115" y="263"/>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76" name="Google Shape;1276;p76"/>
            <p:cNvSpPr/>
            <p:nvPr/>
          </p:nvSpPr>
          <p:spPr>
            <a:xfrm>
              <a:off x="12680950" y="4475163"/>
              <a:ext cx="503238" cy="800100"/>
            </a:xfrm>
            <a:custGeom>
              <a:rect b="b" l="l" r="r" t="t"/>
              <a:pathLst>
                <a:path extrusionOk="0" h="1672" w="1051">
                  <a:moveTo>
                    <a:pt x="891" y="1404"/>
                  </a:moveTo>
                  <a:cubicBezTo>
                    <a:pt x="915" y="1351"/>
                    <a:pt x="1021" y="1309"/>
                    <a:pt x="1039" y="1262"/>
                  </a:cubicBezTo>
                  <a:cubicBezTo>
                    <a:pt x="1048" y="1238"/>
                    <a:pt x="1051" y="1227"/>
                    <a:pt x="1012" y="1182"/>
                  </a:cubicBezTo>
                  <a:cubicBezTo>
                    <a:pt x="974" y="1138"/>
                    <a:pt x="889" y="1108"/>
                    <a:pt x="886" y="1085"/>
                  </a:cubicBezTo>
                  <a:cubicBezTo>
                    <a:pt x="882" y="1061"/>
                    <a:pt x="950" y="1058"/>
                    <a:pt x="947" y="1029"/>
                  </a:cubicBezTo>
                  <a:cubicBezTo>
                    <a:pt x="945" y="999"/>
                    <a:pt x="909" y="999"/>
                    <a:pt x="894" y="976"/>
                  </a:cubicBezTo>
                  <a:cubicBezTo>
                    <a:pt x="880" y="952"/>
                    <a:pt x="912" y="937"/>
                    <a:pt x="909" y="925"/>
                  </a:cubicBezTo>
                  <a:cubicBezTo>
                    <a:pt x="906" y="914"/>
                    <a:pt x="862" y="908"/>
                    <a:pt x="859" y="893"/>
                  </a:cubicBezTo>
                  <a:cubicBezTo>
                    <a:pt x="856" y="878"/>
                    <a:pt x="889" y="881"/>
                    <a:pt x="882" y="864"/>
                  </a:cubicBezTo>
                  <a:cubicBezTo>
                    <a:pt x="877" y="846"/>
                    <a:pt x="847" y="813"/>
                    <a:pt x="868" y="787"/>
                  </a:cubicBezTo>
                  <a:cubicBezTo>
                    <a:pt x="889" y="760"/>
                    <a:pt x="933" y="787"/>
                    <a:pt x="900" y="728"/>
                  </a:cubicBezTo>
                  <a:cubicBezTo>
                    <a:pt x="868" y="669"/>
                    <a:pt x="818" y="595"/>
                    <a:pt x="806" y="577"/>
                  </a:cubicBezTo>
                  <a:cubicBezTo>
                    <a:pt x="794" y="559"/>
                    <a:pt x="818" y="530"/>
                    <a:pt x="835" y="518"/>
                  </a:cubicBezTo>
                  <a:cubicBezTo>
                    <a:pt x="853" y="506"/>
                    <a:pt x="897" y="462"/>
                    <a:pt x="897" y="444"/>
                  </a:cubicBezTo>
                  <a:cubicBezTo>
                    <a:pt x="897" y="427"/>
                    <a:pt x="841" y="379"/>
                    <a:pt x="827" y="371"/>
                  </a:cubicBezTo>
                  <a:cubicBezTo>
                    <a:pt x="812" y="362"/>
                    <a:pt x="779" y="365"/>
                    <a:pt x="765" y="335"/>
                  </a:cubicBezTo>
                  <a:cubicBezTo>
                    <a:pt x="750" y="306"/>
                    <a:pt x="735" y="297"/>
                    <a:pt x="750" y="279"/>
                  </a:cubicBezTo>
                  <a:cubicBezTo>
                    <a:pt x="765" y="261"/>
                    <a:pt x="765" y="244"/>
                    <a:pt x="765" y="226"/>
                  </a:cubicBezTo>
                  <a:cubicBezTo>
                    <a:pt x="765" y="208"/>
                    <a:pt x="797" y="223"/>
                    <a:pt x="803" y="196"/>
                  </a:cubicBezTo>
                  <a:cubicBezTo>
                    <a:pt x="805" y="184"/>
                    <a:pt x="814" y="171"/>
                    <a:pt x="825" y="160"/>
                  </a:cubicBezTo>
                  <a:cubicBezTo>
                    <a:pt x="825" y="140"/>
                    <a:pt x="827" y="118"/>
                    <a:pt x="825" y="105"/>
                  </a:cubicBezTo>
                  <a:cubicBezTo>
                    <a:pt x="820" y="76"/>
                    <a:pt x="740" y="67"/>
                    <a:pt x="721" y="33"/>
                  </a:cubicBezTo>
                  <a:cubicBezTo>
                    <a:pt x="702" y="0"/>
                    <a:pt x="654" y="14"/>
                    <a:pt x="640" y="33"/>
                  </a:cubicBezTo>
                  <a:cubicBezTo>
                    <a:pt x="626" y="52"/>
                    <a:pt x="540" y="29"/>
                    <a:pt x="540" y="57"/>
                  </a:cubicBezTo>
                  <a:cubicBezTo>
                    <a:pt x="540" y="86"/>
                    <a:pt x="479" y="90"/>
                    <a:pt x="479" y="123"/>
                  </a:cubicBezTo>
                  <a:cubicBezTo>
                    <a:pt x="479" y="157"/>
                    <a:pt x="507" y="214"/>
                    <a:pt x="460" y="209"/>
                  </a:cubicBezTo>
                  <a:cubicBezTo>
                    <a:pt x="412" y="204"/>
                    <a:pt x="446" y="228"/>
                    <a:pt x="417" y="266"/>
                  </a:cubicBezTo>
                  <a:cubicBezTo>
                    <a:pt x="389" y="304"/>
                    <a:pt x="389" y="242"/>
                    <a:pt x="360" y="251"/>
                  </a:cubicBezTo>
                  <a:cubicBezTo>
                    <a:pt x="332" y="261"/>
                    <a:pt x="299" y="223"/>
                    <a:pt x="284" y="247"/>
                  </a:cubicBezTo>
                  <a:cubicBezTo>
                    <a:pt x="270" y="270"/>
                    <a:pt x="223" y="251"/>
                    <a:pt x="175" y="242"/>
                  </a:cubicBezTo>
                  <a:cubicBezTo>
                    <a:pt x="128" y="233"/>
                    <a:pt x="104" y="166"/>
                    <a:pt x="66" y="161"/>
                  </a:cubicBezTo>
                  <a:cubicBezTo>
                    <a:pt x="41" y="158"/>
                    <a:pt x="14" y="178"/>
                    <a:pt x="0" y="210"/>
                  </a:cubicBezTo>
                  <a:cubicBezTo>
                    <a:pt x="37" y="234"/>
                    <a:pt x="61" y="268"/>
                    <a:pt x="109" y="289"/>
                  </a:cubicBezTo>
                  <a:cubicBezTo>
                    <a:pt x="161" y="313"/>
                    <a:pt x="256" y="342"/>
                    <a:pt x="251" y="375"/>
                  </a:cubicBezTo>
                  <a:cubicBezTo>
                    <a:pt x="246" y="408"/>
                    <a:pt x="232" y="455"/>
                    <a:pt x="256" y="470"/>
                  </a:cubicBezTo>
                  <a:cubicBezTo>
                    <a:pt x="280" y="484"/>
                    <a:pt x="251" y="545"/>
                    <a:pt x="280" y="560"/>
                  </a:cubicBezTo>
                  <a:cubicBezTo>
                    <a:pt x="308" y="574"/>
                    <a:pt x="299" y="645"/>
                    <a:pt x="275" y="645"/>
                  </a:cubicBezTo>
                  <a:cubicBezTo>
                    <a:pt x="251" y="645"/>
                    <a:pt x="280" y="683"/>
                    <a:pt x="294" y="697"/>
                  </a:cubicBezTo>
                  <a:cubicBezTo>
                    <a:pt x="300" y="704"/>
                    <a:pt x="306" y="723"/>
                    <a:pt x="308" y="746"/>
                  </a:cubicBezTo>
                  <a:cubicBezTo>
                    <a:pt x="337" y="753"/>
                    <a:pt x="363" y="768"/>
                    <a:pt x="388" y="779"/>
                  </a:cubicBezTo>
                  <a:cubicBezTo>
                    <a:pt x="428" y="797"/>
                    <a:pt x="422" y="825"/>
                    <a:pt x="424" y="856"/>
                  </a:cubicBezTo>
                  <a:cubicBezTo>
                    <a:pt x="425" y="887"/>
                    <a:pt x="426" y="905"/>
                    <a:pt x="406" y="891"/>
                  </a:cubicBezTo>
                  <a:cubicBezTo>
                    <a:pt x="385" y="878"/>
                    <a:pt x="363" y="891"/>
                    <a:pt x="351" y="936"/>
                  </a:cubicBezTo>
                  <a:cubicBezTo>
                    <a:pt x="339" y="980"/>
                    <a:pt x="283" y="1033"/>
                    <a:pt x="249" y="1036"/>
                  </a:cubicBezTo>
                  <a:cubicBezTo>
                    <a:pt x="215" y="1039"/>
                    <a:pt x="218" y="1075"/>
                    <a:pt x="190" y="1082"/>
                  </a:cubicBezTo>
                  <a:cubicBezTo>
                    <a:pt x="162" y="1089"/>
                    <a:pt x="136" y="1106"/>
                    <a:pt x="137" y="1136"/>
                  </a:cubicBezTo>
                  <a:cubicBezTo>
                    <a:pt x="139" y="1167"/>
                    <a:pt x="96" y="1170"/>
                    <a:pt x="68" y="1170"/>
                  </a:cubicBezTo>
                  <a:cubicBezTo>
                    <a:pt x="40" y="1170"/>
                    <a:pt x="46" y="1221"/>
                    <a:pt x="24" y="1234"/>
                  </a:cubicBezTo>
                  <a:cubicBezTo>
                    <a:pt x="2" y="1247"/>
                    <a:pt x="6" y="1265"/>
                    <a:pt x="27" y="1291"/>
                  </a:cubicBezTo>
                  <a:cubicBezTo>
                    <a:pt x="47" y="1318"/>
                    <a:pt x="30" y="1342"/>
                    <a:pt x="37" y="1361"/>
                  </a:cubicBezTo>
                  <a:cubicBezTo>
                    <a:pt x="44" y="1380"/>
                    <a:pt x="77" y="1424"/>
                    <a:pt x="55" y="1473"/>
                  </a:cubicBezTo>
                  <a:cubicBezTo>
                    <a:pt x="33" y="1522"/>
                    <a:pt x="9" y="1582"/>
                    <a:pt x="28" y="1576"/>
                  </a:cubicBezTo>
                  <a:cubicBezTo>
                    <a:pt x="47" y="1570"/>
                    <a:pt x="92" y="1616"/>
                    <a:pt x="121" y="1613"/>
                  </a:cubicBezTo>
                  <a:cubicBezTo>
                    <a:pt x="151" y="1610"/>
                    <a:pt x="154" y="1654"/>
                    <a:pt x="182" y="1646"/>
                  </a:cubicBezTo>
                  <a:cubicBezTo>
                    <a:pt x="210" y="1637"/>
                    <a:pt x="210" y="1672"/>
                    <a:pt x="291" y="1669"/>
                  </a:cubicBezTo>
                  <a:cubicBezTo>
                    <a:pt x="372" y="1666"/>
                    <a:pt x="536" y="1598"/>
                    <a:pt x="601" y="1598"/>
                  </a:cubicBezTo>
                  <a:cubicBezTo>
                    <a:pt x="638" y="1598"/>
                    <a:pt x="667" y="1594"/>
                    <a:pt x="690" y="1588"/>
                  </a:cubicBezTo>
                  <a:cubicBezTo>
                    <a:pt x="704" y="1567"/>
                    <a:pt x="721" y="1545"/>
                    <a:pt x="738" y="1528"/>
                  </a:cubicBezTo>
                  <a:cubicBezTo>
                    <a:pt x="779" y="1486"/>
                    <a:pt x="868" y="1457"/>
                    <a:pt x="891" y="1404"/>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77" name="Google Shape;1277;p76"/>
            <p:cNvSpPr/>
            <p:nvPr/>
          </p:nvSpPr>
          <p:spPr>
            <a:xfrm>
              <a:off x="13322300" y="6980238"/>
              <a:ext cx="1008063" cy="809625"/>
            </a:xfrm>
            <a:custGeom>
              <a:rect b="b" l="l" r="r" t="t"/>
              <a:pathLst>
                <a:path extrusionOk="0" h="1688" w="2105">
                  <a:moveTo>
                    <a:pt x="1260" y="355"/>
                  </a:moveTo>
                  <a:cubicBezTo>
                    <a:pt x="1260" y="355"/>
                    <a:pt x="1106" y="335"/>
                    <a:pt x="1082" y="335"/>
                  </a:cubicBezTo>
                  <a:cubicBezTo>
                    <a:pt x="1059" y="335"/>
                    <a:pt x="1000" y="328"/>
                    <a:pt x="964" y="296"/>
                  </a:cubicBezTo>
                  <a:cubicBezTo>
                    <a:pt x="929" y="264"/>
                    <a:pt x="755" y="134"/>
                    <a:pt x="724" y="119"/>
                  </a:cubicBezTo>
                  <a:cubicBezTo>
                    <a:pt x="692" y="103"/>
                    <a:pt x="562" y="8"/>
                    <a:pt x="527" y="4"/>
                  </a:cubicBezTo>
                  <a:cubicBezTo>
                    <a:pt x="491" y="0"/>
                    <a:pt x="487" y="4"/>
                    <a:pt x="444" y="4"/>
                  </a:cubicBezTo>
                  <a:cubicBezTo>
                    <a:pt x="401" y="4"/>
                    <a:pt x="420" y="32"/>
                    <a:pt x="342" y="36"/>
                  </a:cubicBezTo>
                  <a:cubicBezTo>
                    <a:pt x="263" y="40"/>
                    <a:pt x="219" y="91"/>
                    <a:pt x="243" y="99"/>
                  </a:cubicBezTo>
                  <a:cubicBezTo>
                    <a:pt x="267" y="107"/>
                    <a:pt x="342" y="174"/>
                    <a:pt x="318" y="186"/>
                  </a:cubicBezTo>
                  <a:cubicBezTo>
                    <a:pt x="294" y="197"/>
                    <a:pt x="290" y="233"/>
                    <a:pt x="259" y="233"/>
                  </a:cubicBezTo>
                  <a:cubicBezTo>
                    <a:pt x="227" y="233"/>
                    <a:pt x="196" y="237"/>
                    <a:pt x="196" y="260"/>
                  </a:cubicBezTo>
                  <a:cubicBezTo>
                    <a:pt x="196" y="284"/>
                    <a:pt x="152" y="323"/>
                    <a:pt x="117" y="320"/>
                  </a:cubicBezTo>
                  <a:cubicBezTo>
                    <a:pt x="97" y="317"/>
                    <a:pt x="52" y="295"/>
                    <a:pt x="18" y="276"/>
                  </a:cubicBezTo>
                  <a:cubicBezTo>
                    <a:pt x="7" y="304"/>
                    <a:pt x="7" y="304"/>
                    <a:pt x="7" y="304"/>
                  </a:cubicBezTo>
                  <a:cubicBezTo>
                    <a:pt x="3" y="331"/>
                    <a:pt x="3" y="331"/>
                    <a:pt x="3" y="331"/>
                  </a:cubicBezTo>
                  <a:cubicBezTo>
                    <a:pt x="10" y="352"/>
                    <a:pt x="0" y="438"/>
                    <a:pt x="20" y="445"/>
                  </a:cubicBezTo>
                  <a:cubicBezTo>
                    <a:pt x="42" y="452"/>
                    <a:pt x="54" y="492"/>
                    <a:pt x="101" y="544"/>
                  </a:cubicBezTo>
                  <a:cubicBezTo>
                    <a:pt x="149" y="595"/>
                    <a:pt x="244" y="734"/>
                    <a:pt x="246" y="768"/>
                  </a:cubicBezTo>
                  <a:cubicBezTo>
                    <a:pt x="247" y="802"/>
                    <a:pt x="264" y="839"/>
                    <a:pt x="323" y="879"/>
                  </a:cubicBezTo>
                  <a:cubicBezTo>
                    <a:pt x="382" y="919"/>
                    <a:pt x="382" y="967"/>
                    <a:pt x="413" y="991"/>
                  </a:cubicBezTo>
                  <a:cubicBezTo>
                    <a:pt x="444" y="1014"/>
                    <a:pt x="436" y="1042"/>
                    <a:pt x="438" y="1102"/>
                  </a:cubicBezTo>
                  <a:cubicBezTo>
                    <a:pt x="439" y="1161"/>
                    <a:pt x="466" y="1237"/>
                    <a:pt x="519" y="1270"/>
                  </a:cubicBezTo>
                  <a:cubicBezTo>
                    <a:pt x="572" y="1302"/>
                    <a:pt x="609" y="1338"/>
                    <a:pt x="634" y="1401"/>
                  </a:cubicBezTo>
                  <a:cubicBezTo>
                    <a:pt x="659" y="1465"/>
                    <a:pt x="692" y="1519"/>
                    <a:pt x="726" y="1553"/>
                  </a:cubicBezTo>
                  <a:cubicBezTo>
                    <a:pt x="760" y="1587"/>
                    <a:pt x="740" y="1605"/>
                    <a:pt x="760" y="1630"/>
                  </a:cubicBezTo>
                  <a:cubicBezTo>
                    <a:pt x="769" y="1643"/>
                    <a:pt x="783" y="1665"/>
                    <a:pt x="792" y="1688"/>
                  </a:cubicBezTo>
                  <a:cubicBezTo>
                    <a:pt x="819" y="1675"/>
                    <a:pt x="837" y="1666"/>
                    <a:pt x="839" y="1663"/>
                  </a:cubicBezTo>
                  <a:cubicBezTo>
                    <a:pt x="844" y="1651"/>
                    <a:pt x="827" y="1620"/>
                    <a:pt x="836" y="1608"/>
                  </a:cubicBezTo>
                  <a:cubicBezTo>
                    <a:pt x="844" y="1597"/>
                    <a:pt x="861" y="1577"/>
                    <a:pt x="878" y="1571"/>
                  </a:cubicBezTo>
                  <a:cubicBezTo>
                    <a:pt x="895" y="1566"/>
                    <a:pt x="915" y="1588"/>
                    <a:pt x="953" y="1583"/>
                  </a:cubicBezTo>
                  <a:cubicBezTo>
                    <a:pt x="990" y="1577"/>
                    <a:pt x="1067" y="1586"/>
                    <a:pt x="1075" y="1594"/>
                  </a:cubicBezTo>
                  <a:cubicBezTo>
                    <a:pt x="1084" y="1603"/>
                    <a:pt x="1189" y="1597"/>
                    <a:pt x="1215" y="1617"/>
                  </a:cubicBezTo>
                  <a:cubicBezTo>
                    <a:pt x="1241" y="1637"/>
                    <a:pt x="1266" y="1631"/>
                    <a:pt x="1283" y="1591"/>
                  </a:cubicBezTo>
                  <a:cubicBezTo>
                    <a:pt x="1301" y="1551"/>
                    <a:pt x="1420" y="1466"/>
                    <a:pt x="1437" y="1457"/>
                  </a:cubicBezTo>
                  <a:cubicBezTo>
                    <a:pt x="1454" y="1449"/>
                    <a:pt x="1583" y="1457"/>
                    <a:pt x="1634" y="1446"/>
                  </a:cubicBezTo>
                  <a:cubicBezTo>
                    <a:pt x="1686" y="1434"/>
                    <a:pt x="2022" y="1326"/>
                    <a:pt x="2036" y="1315"/>
                  </a:cubicBezTo>
                  <a:cubicBezTo>
                    <a:pt x="2051" y="1303"/>
                    <a:pt x="2105" y="1126"/>
                    <a:pt x="2105" y="1106"/>
                  </a:cubicBezTo>
                  <a:cubicBezTo>
                    <a:pt x="2105" y="1086"/>
                    <a:pt x="2079" y="1032"/>
                    <a:pt x="2053" y="1035"/>
                  </a:cubicBezTo>
                  <a:cubicBezTo>
                    <a:pt x="2028" y="1038"/>
                    <a:pt x="1817" y="1015"/>
                    <a:pt x="1802" y="1007"/>
                  </a:cubicBezTo>
                  <a:cubicBezTo>
                    <a:pt x="1791" y="1000"/>
                    <a:pt x="1735" y="958"/>
                    <a:pt x="1727" y="899"/>
                  </a:cubicBezTo>
                  <a:cubicBezTo>
                    <a:pt x="1711" y="887"/>
                    <a:pt x="1691" y="859"/>
                    <a:pt x="1686" y="836"/>
                  </a:cubicBezTo>
                  <a:cubicBezTo>
                    <a:pt x="1661" y="839"/>
                    <a:pt x="1624" y="833"/>
                    <a:pt x="1602" y="778"/>
                  </a:cubicBezTo>
                  <a:cubicBezTo>
                    <a:pt x="1583" y="765"/>
                    <a:pt x="1531" y="691"/>
                    <a:pt x="1549" y="671"/>
                  </a:cubicBezTo>
                  <a:cubicBezTo>
                    <a:pt x="1571" y="646"/>
                    <a:pt x="1537" y="592"/>
                    <a:pt x="1505" y="563"/>
                  </a:cubicBezTo>
                  <a:cubicBezTo>
                    <a:pt x="1472" y="533"/>
                    <a:pt x="1406" y="479"/>
                    <a:pt x="1403" y="445"/>
                  </a:cubicBezTo>
                  <a:cubicBezTo>
                    <a:pt x="1402" y="435"/>
                    <a:pt x="1397" y="420"/>
                    <a:pt x="1390" y="402"/>
                  </a:cubicBezTo>
                  <a:cubicBezTo>
                    <a:pt x="1311" y="398"/>
                    <a:pt x="1311" y="398"/>
                    <a:pt x="1311" y="398"/>
                  </a:cubicBezTo>
                  <a:lnTo>
                    <a:pt x="1260" y="355"/>
                  </a:ln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78" name="Google Shape;1278;p76"/>
            <p:cNvSpPr/>
            <p:nvPr/>
          </p:nvSpPr>
          <p:spPr>
            <a:xfrm>
              <a:off x="14150975" y="7351713"/>
              <a:ext cx="384175" cy="428625"/>
            </a:xfrm>
            <a:custGeom>
              <a:rect b="b" l="l" r="r" t="t"/>
              <a:pathLst>
                <a:path extrusionOk="0" h="894" w="804">
                  <a:moveTo>
                    <a:pt x="399" y="19"/>
                  </a:moveTo>
                  <a:cubicBezTo>
                    <a:pt x="399" y="95"/>
                    <a:pt x="399" y="95"/>
                    <a:pt x="399" y="95"/>
                  </a:cubicBezTo>
                  <a:cubicBezTo>
                    <a:pt x="336" y="175"/>
                    <a:pt x="336" y="175"/>
                    <a:pt x="336" y="175"/>
                  </a:cubicBezTo>
                  <a:cubicBezTo>
                    <a:pt x="302" y="259"/>
                    <a:pt x="302" y="259"/>
                    <a:pt x="302" y="259"/>
                  </a:cubicBezTo>
                  <a:cubicBezTo>
                    <a:pt x="312" y="259"/>
                    <a:pt x="319" y="260"/>
                    <a:pt x="322" y="259"/>
                  </a:cubicBezTo>
                  <a:cubicBezTo>
                    <a:pt x="348" y="256"/>
                    <a:pt x="374" y="310"/>
                    <a:pt x="374" y="330"/>
                  </a:cubicBezTo>
                  <a:cubicBezTo>
                    <a:pt x="374" y="350"/>
                    <a:pt x="320" y="527"/>
                    <a:pt x="305" y="539"/>
                  </a:cubicBezTo>
                  <a:cubicBezTo>
                    <a:pt x="295" y="547"/>
                    <a:pt x="117" y="606"/>
                    <a:pt x="0" y="642"/>
                  </a:cubicBezTo>
                  <a:cubicBezTo>
                    <a:pt x="25" y="695"/>
                    <a:pt x="76" y="800"/>
                    <a:pt x="122" y="894"/>
                  </a:cubicBezTo>
                  <a:cubicBezTo>
                    <a:pt x="130" y="891"/>
                    <a:pt x="138" y="887"/>
                    <a:pt x="147" y="882"/>
                  </a:cubicBezTo>
                  <a:cubicBezTo>
                    <a:pt x="203" y="849"/>
                    <a:pt x="267" y="866"/>
                    <a:pt x="309" y="854"/>
                  </a:cubicBezTo>
                  <a:cubicBezTo>
                    <a:pt x="352" y="842"/>
                    <a:pt x="311" y="807"/>
                    <a:pt x="348" y="776"/>
                  </a:cubicBezTo>
                  <a:cubicBezTo>
                    <a:pt x="385" y="745"/>
                    <a:pt x="438" y="768"/>
                    <a:pt x="457" y="758"/>
                  </a:cubicBezTo>
                  <a:cubicBezTo>
                    <a:pt x="476" y="748"/>
                    <a:pt x="490" y="680"/>
                    <a:pt x="522" y="667"/>
                  </a:cubicBezTo>
                  <a:cubicBezTo>
                    <a:pt x="554" y="653"/>
                    <a:pt x="590" y="662"/>
                    <a:pt x="585" y="634"/>
                  </a:cubicBezTo>
                  <a:cubicBezTo>
                    <a:pt x="581" y="606"/>
                    <a:pt x="588" y="506"/>
                    <a:pt x="619" y="500"/>
                  </a:cubicBezTo>
                  <a:cubicBezTo>
                    <a:pt x="650" y="494"/>
                    <a:pt x="699" y="461"/>
                    <a:pt x="701" y="444"/>
                  </a:cubicBezTo>
                  <a:cubicBezTo>
                    <a:pt x="702" y="426"/>
                    <a:pt x="764" y="359"/>
                    <a:pt x="783" y="327"/>
                  </a:cubicBezTo>
                  <a:cubicBezTo>
                    <a:pt x="802" y="295"/>
                    <a:pt x="804" y="277"/>
                    <a:pt x="776" y="272"/>
                  </a:cubicBezTo>
                  <a:cubicBezTo>
                    <a:pt x="748" y="268"/>
                    <a:pt x="704" y="190"/>
                    <a:pt x="692" y="168"/>
                  </a:cubicBezTo>
                  <a:cubicBezTo>
                    <a:pt x="680" y="145"/>
                    <a:pt x="594" y="160"/>
                    <a:pt x="525" y="106"/>
                  </a:cubicBezTo>
                  <a:cubicBezTo>
                    <a:pt x="497" y="83"/>
                    <a:pt x="481" y="42"/>
                    <a:pt x="471" y="0"/>
                  </a:cubicBezTo>
                  <a:cubicBezTo>
                    <a:pt x="437" y="19"/>
                    <a:pt x="437" y="19"/>
                    <a:pt x="437" y="19"/>
                  </a:cubicBezTo>
                  <a:lnTo>
                    <a:pt x="399" y="19"/>
                  </a:ln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79" name="Google Shape;1279;p76"/>
            <p:cNvSpPr/>
            <p:nvPr/>
          </p:nvSpPr>
          <p:spPr>
            <a:xfrm>
              <a:off x="14089063" y="7300913"/>
              <a:ext cx="55563" cy="80962"/>
            </a:xfrm>
            <a:custGeom>
              <a:rect b="b" l="l" r="r" t="t"/>
              <a:pathLst>
                <a:path extrusionOk="0" h="171" w="117">
                  <a:moveTo>
                    <a:pt x="84" y="168"/>
                  </a:moveTo>
                  <a:cubicBezTo>
                    <a:pt x="81" y="157"/>
                    <a:pt x="81" y="147"/>
                    <a:pt x="86" y="140"/>
                  </a:cubicBezTo>
                  <a:cubicBezTo>
                    <a:pt x="105" y="107"/>
                    <a:pt x="117" y="23"/>
                    <a:pt x="74" y="12"/>
                  </a:cubicBezTo>
                  <a:cubicBezTo>
                    <a:pt x="31" y="0"/>
                    <a:pt x="8" y="85"/>
                    <a:pt x="8" y="109"/>
                  </a:cubicBezTo>
                  <a:cubicBezTo>
                    <a:pt x="8" y="113"/>
                    <a:pt x="5" y="113"/>
                    <a:pt x="0" y="110"/>
                  </a:cubicBezTo>
                  <a:cubicBezTo>
                    <a:pt x="22" y="165"/>
                    <a:pt x="59" y="171"/>
                    <a:pt x="84" y="168"/>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80" name="Google Shape;1280;p76"/>
            <p:cNvSpPr/>
            <p:nvPr/>
          </p:nvSpPr>
          <p:spPr>
            <a:xfrm>
              <a:off x="14149388" y="7291388"/>
              <a:ext cx="227013" cy="185737"/>
            </a:xfrm>
            <a:custGeom>
              <a:rect b="b" l="l" r="r" t="t"/>
              <a:pathLst>
                <a:path extrusionOk="0" h="385" w="475">
                  <a:moveTo>
                    <a:pt x="75" y="357"/>
                  </a:moveTo>
                  <a:cubicBezTo>
                    <a:pt x="88" y="364"/>
                    <a:pt x="246" y="382"/>
                    <a:pt x="306" y="385"/>
                  </a:cubicBezTo>
                  <a:cubicBezTo>
                    <a:pt x="340" y="301"/>
                    <a:pt x="340" y="301"/>
                    <a:pt x="340" y="301"/>
                  </a:cubicBezTo>
                  <a:cubicBezTo>
                    <a:pt x="403" y="221"/>
                    <a:pt x="403" y="221"/>
                    <a:pt x="403" y="221"/>
                  </a:cubicBezTo>
                  <a:cubicBezTo>
                    <a:pt x="403" y="145"/>
                    <a:pt x="403" y="145"/>
                    <a:pt x="403" y="145"/>
                  </a:cubicBezTo>
                  <a:cubicBezTo>
                    <a:pt x="441" y="145"/>
                    <a:pt x="441" y="145"/>
                    <a:pt x="441" y="145"/>
                  </a:cubicBezTo>
                  <a:cubicBezTo>
                    <a:pt x="475" y="126"/>
                    <a:pt x="475" y="126"/>
                    <a:pt x="475" y="126"/>
                  </a:cubicBezTo>
                  <a:cubicBezTo>
                    <a:pt x="461" y="64"/>
                    <a:pt x="458" y="2"/>
                    <a:pt x="448" y="1"/>
                  </a:cubicBezTo>
                  <a:cubicBezTo>
                    <a:pt x="430" y="0"/>
                    <a:pt x="358" y="78"/>
                    <a:pt x="328" y="136"/>
                  </a:cubicBezTo>
                  <a:cubicBezTo>
                    <a:pt x="299" y="193"/>
                    <a:pt x="213" y="237"/>
                    <a:pt x="139" y="224"/>
                  </a:cubicBezTo>
                  <a:cubicBezTo>
                    <a:pt x="66" y="211"/>
                    <a:pt x="41" y="242"/>
                    <a:pt x="21" y="255"/>
                  </a:cubicBezTo>
                  <a:cubicBezTo>
                    <a:pt x="16" y="259"/>
                    <a:pt x="9" y="256"/>
                    <a:pt x="0" y="249"/>
                  </a:cubicBezTo>
                  <a:cubicBezTo>
                    <a:pt x="8" y="308"/>
                    <a:pt x="64" y="350"/>
                    <a:pt x="75" y="357"/>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81" name="Google Shape;1281;p76"/>
            <p:cNvSpPr/>
            <p:nvPr/>
          </p:nvSpPr>
          <p:spPr>
            <a:xfrm>
              <a:off x="16406813" y="8269288"/>
              <a:ext cx="928688" cy="288925"/>
            </a:xfrm>
            <a:custGeom>
              <a:rect b="b" l="l" r="r" t="t"/>
              <a:pathLst>
                <a:path extrusionOk="0" h="602" w="1939">
                  <a:moveTo>
                    <a:pt x="350" y="214"/>
                  </a:moveTo>
                  <a:cubicBezTo>
                    <a:pt x="351" y="148"/>
                    <a:pt x="288" y="155"/>
                    <a:pt x="273" y="110"/>
                  </a:cubicBezTo>
                  <a:cubicBezTo>
                    <a:pt x="258" y="64"/>
                    <a:pt x="233" y="90"/>
                    <a:pt x="224" y="61"/>
                  </a:cubicBezTo>
                  <a:cubicBezTo>
                    <a:pt x="223" y="57"/>
                    <a:pt x="220" y="52"/>
                    <a:pt x="217" y="47"/>
                  </a:cubicBezTo>
                  <a:cubicBezTo>
                    <a:pt x="183" y="57"/>
                    <a:pt x="195" y="85"/>
                    <a:pt x="186" y="87"/>
                  </a:cubicBezTo>
                  <a:cubicBezTo>
                    <a:pt x="174" y="89"/>
                    <a:pt x="107" y="97"/>
                    <a:pt x="107" y="77"/>
                  </a:cubicBezTo>
                  <a:cubicBezTo>
                    <a:pt x="107" y="57"/>
                    <a:pt x="98" y="26"/>
                    <a:pt x="58" y="18"/>
                  </a:cubicBezTo>
                  <a:cubicBezTo>
                    <a:pt x="38" y="15"/>
                    <a:pt x="18" y="13"/>
                    <a:pt x="0" y="14"/>
                  </a:cubicBezTo>
                  <a:cubicBezTo>
                    <a:pt x="24" y="67"/>
                    <a:pt x="27" y="122"/>
                    <a:pt x="28" y="167"/>
                  </a:cubicBezTo>
                  <a:cubicBezTo>
                    <a:pt x="30" y="226"/>
                    <a:pt x="117" y="321"/>
                    <a:pt x="130" y="359"/>
                  </a:cubicBezTo>
                  <a:cubicBezTo>
                    <a:pt x="143" y="397"/>
                    <a:pt x="168" y="409"/>
                    <a:pt x="226" y="451"/>
                  </a:cubicBezTo>
                  <a:cubicBezTo>
                    <a:pt x="284" y="492"/>
                    <a:pt x="396" y="558"/>
                    <a:pt x="418" y="548"/>
                  </a:cubicBezTo>
                  <a:cubicBezTo>
                    <a:pt x="440" y="538"/>
                    <a:pt x="384" y="440"/>
                    <a:pt x="351" y="406"/>
                  </a:cubicBezTo>
                  <a:cubicBezTo>
                    <a:pt x="319" y="372"/>
                    <a:pt x="348" y="281"/>
                    <a:pt x="350" y="214"/>
                  </a:cubicBezTo>
                  <a:close/>
                  <a:moveTo>
                    <a:pt x="1860" y="101"/>
                  </a:moveTo>
                  <a:cubicBezTo>
                    <a:pt x="1833" y="107"/>
                    <a:pt x="1771" y="104"/>
                    <a:pt x="1771" y="77"/>
                  </a:cubicBezTo>
                  <a:cubicBezTo>
                    <a:pt x="1771" y="51"/>
                    <a:pt x="1715" y="0"/>
                    <a:pt x="1680" y="0"/>
                  </a:cubicBezTo>
                  <a:cubicBezTo>
                    <a:pt x="1644" y="0"/>
                    <a:pt x="1603" y="71"/>
                    <a:pt x="1600" y="101"/>
                  </a:cubicBezTo>
                  <a:cubicBezTo>
                    <a:pt x="1597" y="130"/>
                    <a:pt x="1541" y="127"/>
                    <a:pt x="1547" y="169"/>
                  </a:cubicBezTo>
                  <a:cubicBezTo>
                    <a:pt x="1549" y="185"/>
                    <a:pt x="1539" y="192"/>
                    <a:pt x="1525" y="196"/>
                  </a:cubicBezTo>
                  <a:cubicBezTo>
                    <a:pt x="1534" y="232"/>
                    <a:pt x="1539" y="258"/>
                    <a:pt x="1526" y="254"/>
                  </a:cubicBezTo>
                  <a:cubicBezTo>
                    <a:pt x="1502" y="248"/>
                    <a:pt x="1497" y="278"/>
                    <a:pt x="1461" y="278"/>
                  </a:cubicBezTo>
                  <a:cubicBezTo>
                    <a:pt x="1449" y="278"/>
                    <a:pt x="1429" y="247"/>
                    <a:pt x="1407" y="207"/>
                  </a:cubicBezTo>
                  <a:cubicBezTo>
                    <a:pt x="1406" y="207"/>
                    <a:pt x="1406" y="207"/>
                    <a:pt x="1405" y="207"/>
                  </a:cubicBezTo>
                  <a:cubicBezTo>
                    <a:pt x="1381" y="207"/>
                    <a:pt x="1328" y="290"/>
                    <a:pt x="1317" y="346"/>
                  </a:cubicBezTo>
                  <a:cubicBezTo>
                    <a:pt x="1305" y="402"/>
                    <a:pt x="1252" y="384"/>
                    <a:pt x="1172" y="390"/>
                  </a:cubicBezTo>
                  <a:cubicBezTo>
                    <a:pt x="1092" y="396"/>
                    <a:pt x="1125" y="479"/>
                    <a:pt x="1107" y="517"/>
                  </a:cubicBezTo>
                  <a:cubicBezTo>
                    <a:pt x="1091" y="552"/>
                    <a:pt x="1003" y="489"/>
                    <a:pt x="959" y="480"/>
                  </a:cubicBezTo>
                  <a:cubicBezTo>
                    <a:pt x="966" y="511"/>
                    <a:pt x="977" y="544"/>
                    <a:pt x="989" y="544"/>
                  </a:cubicBezTo>
                  <a:cubicBezTo>
                    <a:pt x="1013" y="544"/>
                    <a:pt x="1048" y="602"/>
                    <a:pt x="1072" y="585"/>
                  </a:cubicBezTo>
                  <a:cubicBezTo>
                    <a:pt x="1095" y="567"/>
                    <a:pt x="1166" y="585"/>
                    <a:pt x="1201" y="573"/>
                  </a:cubicBezTo>
                  <a:cubicBezTo>
                    <a:pt x="1237" y="561"/>
                    <a:pt x="1243" y="532"/>
                    <a:pt x="1302" y="532"/>
                  </a:cubicBezTo>
                  <a:cubicBezTo>
                    <a:pt x="1361" y="532"/>
                    <a:pt x="1337" y="579"/>
                    <a:pt x="1396" y="549"/>
                  </a:cubicBezTo>
                  <a:cubicBezTo>
                    <a:pt x="1455" y="520"/>
                    <a:pt x="1491" y="544"/>
                    <a:pt x="1485" y="490"/>
                  </a:cubicBezTo>
                  <a:cubicBezTo>
                    <a:pt x="1479" y="437"/>
                    <a:pt x="1520" y="437"/>
                    <a:pt x="1514" y="396"/>
                  </a:cubicBezTo>
                  <a:cubicBezTo>
                    <a:pt x="1508" y="355"/>
                    <a:pt x="1579" y="384"/>
                    <a:pt x="1573" y="307"/>
                  </a:cubicBezTo>
                  <a:cubicBezTo>
                    <a:pt x="1567" y="231"/>
                    <a:pt x="1680" y="242"/>
                    <a:pt x="1727" y="242"/>
                  </a:cubicBezTo>
                  <a:cubicBezTo>
                    <a:pt x="1738" y="242"/>
                    <a:pt x="1755" y="249"/>
                    <a:pt x="1774" y="259"/>
                  </a:cubicBezTo>
                  <a:cubicBezTo>
                    <a:pt x="1809" y="241"/>
                    <a:pt x="1859" y="219"/>
                    <a:pt x="1836" y="198"/>
                  </a:cubicBezTo>
                  <a:cubicBezTo>
                    <a:pt x="1809" y="175"/>
                    <a:pt x="1916" y="195"/>
                    <a:pt x="1927" y="160"/>
                  </a:cubicBezTo>
                  <a:cubicBezTo>
                    <a:pt x="1939" y="124"/>
                    <a:pt x="1886" y="95"/>
                    <a:pt x="1860" y="101"/>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82" name="Google Shape;1282;p76"/>
            <p:cNvSpPr/>
            <p:nvPr/>
          </p:nvSpPr>
          <p:spPr>
            <a:xfrm>
              <a:off x="17079913" y="8364538"/>
              <a:ext cx="63500" cy="38100"/>
            </a:xfrm>
            <a:custGeom>
              <a:rect b="b" l="l" r="r" t="t"/>
              <a:pathLst>
                <a:path extrusionOk="0" h="82" w="132">
                  <a:moveTo>
                    <a:pt x="54" y="82"/>
                  </a:moveTo>
                  <a:cubicBezTo>
                    <a:pt x="90" y="82"/>
                    <a:pt x="95" y="52"/>
                    <a:pt x="119" y="58"/>
                  </a:cubicBezTo>
                  <a:cubicBezTo>
                    <a:pt x="132" y="62"/>
                    <a:pt x="127" y="36"/>
                    <a:pt x="118" y="0"/>
                  </a:cubicBezTo>
                  <a:cubicBezTo>
                    <a:pt x="97" y="7"/>
                    <a:pt x="69" y="7"/>
                    <a:pt x="69" y="23"/>
                  </a:cubicBezTo>
                  <a:cubicBezTo>
                    <a:pt x="69" y="49"/>
                    <a:pt x="24" y="13"/>
                    <a:pt x="0" y="11"/>
                  </a:cubicBezTo>
                  <a:cubicBezTo>
                    <a:pt x="22" y="51"/>
                    <a:pt x="42" y="82"/>
                    <a:pt x="54" y="82"/>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83" name="Google Shape;1283;p76"/>
            <p:cNvSpPr/>
            <p:nvPr/>
          </p:nvSpPr>
          <p:spPr>
            <a:xfrm>
              <a:off x="13522325" y="6689725"/>
              <a:ext cx="468313" cy="457200"/>
            </a:xfrm>
            <a:custGeom>
              <a:rect b="b" l="l" r="r" t="t"/>
              <a:pathLst>
                <a:path extrusionOk="0" h="954" w="977">
                  <a:moveTo>
                    <a:pt x="822" y="866"/>
                  </a:moveTo>
                  <a:cubicBezTo>
                    <a:pt x="834" y="853"/>
                    <a:pt x="837" y="834"/>
                    <a:pt x="867" y="830"/>
                  </a:cubicBezTo>
                  <a:cubicBezTo>
                    <a:pt x="892" y="826"/>
                    <a:pt x="907" y="842"/>
                    <a:pt x="933" y="867"/>
                  </a:cubicBezTo>
                  <a:cubicBezTo>
                    <a:pt x="943" y="857"/>
                    <a:pt x="961" y="848"/>
                    <a:pt x="977" y="844"/>
                  </a:cubicBezTo>
                  <a:cubicBezTo>
                    <a:pt x="950" y="816"/>
                    <a:pt x="918" y="784"/>
                    <a:pt x="921" y="765"/>
                  </a:cubicBezTo>
                  <a:cubicBezTo>
                    <a:pt x="925" y="733"/>
                    <a:pt x="889" y="718"/>
                    <a:pt x="885" y="698"/>
                  </a:cubicBezTo>
                  <a:cubicBezTo>
                    <a:pt x="881" y="678"/>
                    <a:pt x="909" y="647"/>
                    <a:pt x="893" y="631"/>
                  </a:cubicBezTo>
                  <a:cubicBezTo>
                    <a:pt x="877" y="615"/>
                    <a:pt x="873" y="576"/>
                    <a:pt x="846" y="572"/>
                  </a:cubicBezTo>
                  <a:cubicBezTo>
                    <a:pt x="818" y="568"/>
                    <a:pt x="731" y="525"/>
                    <a:pt x="735" y="497"/>
                  </a:cubicBezTo>
                  <a:cubicBezTo>
                    <a:pt x="739" y="469"/>
                    <a:pt x="704" y="450"/>
                    <a:pt x="688" y="442"/>
                  </a:cubicBezTo>
                  <a:cubicBezTo>
                    <a:pt x="672" y="434"/>
                    <a:pt x="657" y="363"/>
                    <a:pt x="676" y="351"/>
                  </a:cubicBezTo>
                  <a:cubicBezTo>
                    <a:pt x="696" y="339"/>
                    <a:pt x="692" y="272"/>
                    <a:pt x="716" y="272"/>
                  </a:cubicBezTo>
                  <a:cubicBezTo>
                    <a:pt x="739" y="272"/>
                    <a:pt x="720" y="237"/>
                    <a:pt x="728" y="213"/>
                  </a:cubicBezTo>
                  <a:cubicBezTo>
                    <a:pt x="735" y="190"/>
                    <a:pt x="708" y="178"/>
                    <a:pt x="688" y="178"/>
                  </a:cubicBezTo>
                  <a:cubicBezTo>
                    <a:pt x="668" y="178"/>
                    <a:pt x="633" y="146"/>
                    <a:pt x="633" y="119"/>
                  </a:cubicBezTo>
                  <a:cubicBezTo>
                    <a:pt x="633" y="91"/>
                    <a:pt x="593" y="52"/>
                    <a:pt x="597" y="40"/>
                  </a:cubicBezTo>
                  <a:cubicBezTo>
                    <a:pt x="591" y="92"/>
                    <a:pt x="516" y="11"/>
                    <a:pt x="492" y="23"/>
                  </a:cubicBezTo>
                  <a:cubicBezTo>
                    <a:pt x="468" y="35"/>
                    <a:pt x="451" y="0"/>
                    <a:pt x="404" y="5"/>
                  </a:cubicBezTo>
                  <a:cubicBezTo>
                    <a:pt x="373" y="9"/>
                    <a:pt x="374" y="25"/>
                    <a:pt x="359" y="39"/>
                  </a:cubicBezTo>
                  <a:cubicBezTo>
                    <a:pt x="361" y="40"/>
                    <a:pt x="361" y="40"/>
                    <a:pt x="361" y="40"/>
                  </a:cubicBezTo>
                  <a:cubicBezTo>
                    <a:pt x="302" y="83"/>
                    <a:pt x="302" y="83"/>
                    <a:pt x="302" y="83"/>
                  </a:cubicBezTo>
                  <a:cubicBezTo>
                    <a:pt x="302" y="83"/>
                    <a:pt x="251" y="99"/>
                    <a:pt x="239" y="130"/>
                  </a:cubicBezTo>
                  <a:cubicBezTo>
                    <a:pt x="227" y="162"/>
                    <a:pt x="263" y="194"/>
                    <a:pt x="247" y="213"/>
                  </a:cubicBezTo>
                  <a:cubicBezTo>
                    <a:pt x="231" y="233"/>
                    <a:pt x="235" y="276"/>
                    <a:pt x="239" y="292"/>
                  </a:cubicBezTo>
                  <a:cubicBezTo>
                    <a:pt x="243" y="308"/>
                    <a:pt x="215" y="351"/>
                    <a:pt x="215" y="351"/>
                  </a:cubicBezTo>
                  <a:cubicBezTo>
                    <a:pt x="215" y="351"/>
                    <a:pt x="98" y="414"/>
                    <a:pt x="0" y="464"/>
                  </a:cubicBezTo>
                  <a:cubicBezTo>
                    <a:pt x="2" y="483"/>
                    <a:pt x="4" y="500"/>
                    <a:pt x="8" y="513"/>
                  </a:cubicBezTo>
                  <a:cubicBezTo>
                    <a:pt x="14" y="535"/>
                    <a:pt x="24" y="577"/>
                    <a:pt x="31" y="611"/>
                  </a:cubicBezTo>
                  <a:cubicBezTo>
                    <a:pt x="69" y="611"/>
                    <a:pt x="75" y="608"/>
                    <a:pt x="109" y="611"/>
                  </a:cubicBezTo>
                  <a:cubicBezTo>
                    <a:pt x="144" y="615"/>
                    <a:pt x="274" y="710"/>
                    <a:pt x="306" y="726"/>
                  </a:cubicBezTo>
                  <a:cubicBezTo>
                    <a:pt x="337" y="741"/>
                    <a:pt x="511" y="871"/>
                    <a:pt x="546" y="903"/>
                  </a:cubicBezTo>
                  <a:cubicBezTo>
                    <a:pt x="582" y="935"/>
                    <a:pt x="641" y="942"/>
                    <a:pt x="664" y="942"/>
                  </a:cubicBezTo>
                  <a:cubicBezTo>
                    <a:pt x="678" y="942"/>
                    <a:pt x="735" y="949"/>
                    <a:pt x="780" y="954"/>
                  </a:cubicBezTo>
                  <a:cubicBezTo>
                    <a:pt x="794" y="921"/>
                    <a:pt x="814" y="875"/>
                    <a:pt x="822" y="866"/>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84" name="Google Shape;1284;p76"/>
            <p:cNvSpPr/>
            <p:nvPr/>
          </p:nvSpPr>
          <p:spPr>
            <a:xfrm>
              <a:off x="13895388" y="7085013"/>
              <a:ext cx="92075" cy="88900"/>
            </a:xfrm>
            <a:custGeom>
              <a:rect b="b" l="l" r="r" t="t"/>
              <a:pathLst>
                <a:path extrusionOk="0" h="183" w="192">
                  <a:moveTo>
                    <a:pt x="62" y="136"/>
                  </a:moveTo>
                  <a:cubicBezTo>
                    <a:pt x="113" y="179"/>
                    <a:pt x="113" y="179"/>
                    <a:pt x="113" y="179"/>
                  </a:cubicBezTo>
                  <a:cubicBezTo>
                    <a:pt x="192" y="183"/>
                    <a:pt x="192" y="183"/>
                    <a:pt x="192" y="183"/>
                  </a:cubicBezTo>
                  <a:cubicBezTo>
                    <a:pt x="175" y="137"/>
                    <a:pt x="145" y="74"/>
                    <a:pt x="145" y="58"/>
                  </a:cubicBezTo>
                  <a:cubicBezTo>
                    <a:pt x="145" y="52"/>
                    <a:pt x="148" y="46"/>
                    <a:pt x="153" y="41"/>
                  </a:cubicBezTo>
                  <a:cubicBezTo>
                    <a:pt x="127" y="16"/>
                    <a:pt x="112" y="0"/>
                    <a:pt x="87" y="4"/>
                  </a:cubicBezTo>
                  <a:cubicBezTo>
                    <a:pt x="57" y="8"/>
                    <a:pt x="54" y="27"/>
                    <a:pt x="42" y="40"/>
                  </a:cubicBezTo>
                  <a:cubicBezTo>
                    <a:pt x="34" y="49"/>
                    <a:pt x="14" y="95"/>
                    <a:pt x="0" y="128"/>
                  </a:cubicBezTo>
                  <a:cubicBezTo>
                    <a:pt x="34" y="133"/>
                    <a:pt x="62" y="136"/>
                    <a:pt x="62" y="136"/>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85" name="Google Shape;1285;p76"/>
            <p:cNvSpPr/>
            <p:nvPr/>
          </p:nvSpPr>
          <p:spPr>
            <a:xfrm>
              <a:off x="11455400" y="5883275"/>
              <a:ext cx="700088" cy="584200"/>
            </a:xfrm>
            <a:custGeom>
              <a:rect b="b" l="l" r="r" t="t"/>
              <a:pathLst>
                <a:path extrusionOk="0" h="1219" w="1462">
                  <a:moveTo>
                    <a:pt x="1282" y="276"/>
                  </a:moveTo>
                  <a:cubicBezTo>
                    <a:pt x="1269" y="279"/>
                    <a:pt x="1258" y="259"/>
                    <a:pt x="1229" y="259"/>
                  </a:cubicBezTo>
                  <a:cubicBezTo>
                    <a:pt x="1200" y="259"/>
                    <a:pt x="1178" y="245"/>
                    <a:pt x="1165" y="228"/>
                  </a:cubicBezTo>
                  <a:cubicBezTo>
                    <a:pt x="1151" y="210"/>
                    <a:pt x="1083" y="205"/>
                    <a:pt x="1061" y="210"/>
                  </a:cubicBezTo>
                  <a:cubicBezTo>
                    <a:pt x="1039" y="214"/>
                    <a:pt x="1032" y="172"/>
                    <a:pt x="1010" y="177"/>
                  </a:cubicBezTo>
                  <a:cubicBezTo>
                    <a:pt x="988" y="181"/>
                    <a:pt x="981" y="148"/>
                    <a:pt x="981" y="130"/>
                  </a:cubicBezTo>
                  <a:cubicBezTo>
                    <a:pt x="981" y="112"/>
                    <a:pt x="957" y="143"/>
                    <a:pt x="937" y="152"/>
                  </a:cubicBezTo>
                  <a:cubicBezTo>
                    <a:pt x="917" y="161"/>
                    <a:pt x="910" y="132"/>
                    <a:pt x="908" y="119"/>
                  </a:cubicBezTo>
                  <a:cubicBezTo>
                    <a:pt x="906" y="106"/>
                    <a:pt x="866" y="93"/>
                    <a:pt x="846" y="81"/>
                  </a:cubicBezTo>
                  <a:cubicBezTo>
                    <a:pt x="826" y="70"/>
                    <a:pt x="804" y="35"/>
                    <a:pt x="795" y="50"/>
                  </a:cubicBezTo>
                  <a:cubicBezTo>
                    <a:pt x="786" y="66"/>
                    <a:pt x="762" y="28"/>
                    <a:pt x="760" y="13"/>
                  </a:cubicBezTo>
                  <a:cubicBezTo>
                    <a:pt x="758" y="3"/>
                    <a:pt x="751" y="6"/>
                    <a:pt x="747" y="0"/>
                  </a:cubicBezTo>
                  <a:cubicBezTo>
                    <a:pt x="739" y="1"/>
                    <a:pt x="732" y="2"/>
                    <a:pt x="724" y="2"/>
                  </a:cubicBezTo>
                  <a:cubicBezTo>
                    <a:pt x="689" y="0"/>
                    <a:pt x="658" y="28"/>
                    <a:pt x="664" y="87"/>
                  </a:cubicBezTo>
                  <a:cubicBezTo>
                    <a:pt x="670" y="146"/>
                    <a:pt x="621" y="152"/>
                    <a:pt x="560" y="157"/>
                  </a:cubicBezTo>
                  <a:cubicBezTo>
                    <a:pt x="500" y="161"/>
                    <a:pt x="521" y="208"/>
                    <a:pt x="496" y="228"/>
                  </a:cubicBezTo>
                  <a:cubicBezTo>
                    <a:pt x="470" y="247"/>
                    <a:pt x="382" y="217"/>
                    <a:pt x="370" y="185"/>
                  </a:cubicBezTo>
                  <a:cubicBezTo>
                    <a:pt x="358" y="152"/>
                    <a:pt x="279" y="185"/>
                    <a:pt x="312" y="223"/>
                  </a:cubicBezTo>
                  <a:cubicBezTo>
                    <a:pt x="346" y="262"/>
                    <a:pt x="345" y="315"/>
                    <a:pt x="326" y="329"/>
                  </a:cubicBezTo>
                  <a:cubicBezTo>
                    <a:pt x="307" y="344"/>
                    <a:pt x="265" y="306"/>
                    <a:pt x="239" y="325"/>
                  </a:cubicBezTo>
                  <a:cubicBezTo>
                    <a:pt x="212" y="344"/>
                    <a:pt x="211" y="307"/>
                    <a:pt x="178" y="296"/>
                  </a:cubicBezTo>
                  <a:cubicBezTo>
                    <a:pt x="146" y="284"/>
                    <a:pt x="132" y="310"/>
                    <a:pt x="81" y="306"/>
                  </a:cubicBezTo>
                  <a:cubicBezTo>
                    <a:pt x="29" y="301"/>
                    <a:pt x="0" y="331"/>
                    <a:pt x="19" y="353"/>
                  </a:cubicBezTo>
                  <a:cubicBezTo>
                    <a:pt x="38" y="375"/>
                    <a:pt x="16" y="396"/>
                    <a:pt x="31" y="415"/>
                  </a:cubicBezTo>
                  <a:cubicBezTo>
                    <a:pt x="45" y="434"/>
                    <a:pt x="113" y="431"/>
                    <a:pt x="163" y="458"/>
                  </a:cubicBezTo>
                  <a:cubicBezTo>
                    <a:pt x="214" y="484"/>
                    <a:pt x="225" y="462"/>
                    <a:pt x="250" y="481"/>
                  </a:cubicBezTo>
                  <a:cubicBezTo>
                    <a:pt x="276" y="501"/>
                    <a:pt x="282" y="489"/>
                    <a:pt x="283" y="526"/>
                  </a:cubicBezTo>
                  <a:cubicBezTo>
                    <a:pt x="284" y="563"/>
                    <a:pt x="312" y="598"/>
                    <a:pt x="361" y="611"/>
                  </a:cubicBezTo>
                  <a:cubicBezTo>
                    <a:pt x="410" y="625"/>
                    <a:pt x="373" y="657"/>
                    <a:pt x="388" y="690"/>
                  </a:cubicBezTo>
                  <a:cubicBezTo>
                    <a:pt x="402" y="722"/>
                    <a:pt x="366" y="769"/>
                    <a:pt x="373" y="809"/>
                  </a:cubicBezTo>
                  <a:cubicBezTo>
                    <a:pt x="380" y="849"/>
                    <a:pt x="349" y="977"/>
                    <a:pt x="326" y="989"/>
                  </a:cubicBezTo>
                  <a:cubicBezTo>
                    <a:pt x="324" y="990"/>
                    <a:pt x="322" y="990"/>
                    <a:pt x="320" y="990"/>
                  </a:cubicBezTo>
                  <a:cubicBezTo>
                    <a:pt x="342" y="1001"/>
                    <a:pt x="365" y="1011"/>
                    <a:pt x="377" y="1018"/>
                  </a:cubicBezTo>
                  <a:cubicBezTo>
                    <a:pt x="398" y="1033"/>
                    <a:pt x="445" y="1047"/>
                    <a:pt x="474" y="1065"/>
                  </a:cubicBezTo>
                  <a:cubicBezTo>
                    <a:pt x="502" y="1083"/>
                    <a:pt x="553" y="1079"/>
                    <a:pt x="553" y="1058"/>
                  </a:cubicBezTo>
                  <a:cubicBezTo>
                    <a:pt x="553" y="1036"/>
                    <a:pt x="581" y="1051"/>
                    <a:pt x="599" y="1069"/>
                  </a:cubicBezTo>
                  <a:cubicBezTo>
                    <a:pt x="617" y="1087"/>
                    <a:pt x="685" y="1090"/>
                    <a:pt x="718" y="1097"/>
                  </a:cubicBezTo>
                  <a:cubicBezTo>
                    <a:pt x="745" y="1103"/>
                    <a:pt x="785" y="1100"/>
                    <a:pt x="820" y="1100"/>
                  </a:cubicBezTo>
                  <a:cubicBezTo>
                    <a:pt x="819" y="1092"/>
                    <a:pt x="817" y="1084"/>
                    <a:pt x="814" y="1075"/>
                  </a:cubicBezTo>
                  <a:cubicBezTo>
                    <a:pt x="797" y="1017"/>
                    <a:pt x="848" y="983"/>
                    <a:pt x="897" y="976"/>
                  </a:cubicBezTo>
                  <a:cubicBezTo>
                    <a:pt x="946" y="968"/>
                    <a:pt x="1052" y="998"/>
                    <a:pt x="1080" y="1016"/>
                  </a:cubicBezTo>
                  <a:cubicBezTo>
                    <a:pt x="1108" y="1033"/>
                    <a:pt x="1146" y="1029"/>
                    <a:pt x="1195" y="977"/>
                  </a:cubicBezTo>
                  <a:cubicBezTo>
                    <a:pt x="1220" y="951"/>
                    <a:pt x="1240" y="942"/>
                    <a:pt x="1258" y="937"/>
                  </a:cubicBezTo>
                  <a:cubicBezTo>
                    <a:pt x="1259" y="925"/>
                    <a:pt x="1265" y="913"/>
                    <a:pt x="1269" y="903"/>
                  </a:cubicBezTo>
                  <a:cubicBezTo>
                    <a:pt x="1275" y="885"/>
                    <a:pt x="1244" y="889"/>
                    <a:pt x="1222" y="887"/>
                  </a:cubicBezTo>
                  <a:cubicBezTo>
                    <a:pt x="1200" y="885"/>
                    <a:pt x="1185" y="863"/>
                    <a:pt x="1200" y="839"/>
                  </a:cubicBezTo>
                  <a:cubicBezTo>
                    <a:pt x="1216" y="814"/>
                    <a:pt x="1187" y="812"/>
                    <a:pt x="1171" y="788"/>
                  </a:cubicBezTo>
                  <a:cubicBezTo>
                    <a:pt x="1156" y="763"/>
                    <a:pt x="1178" y="770"/>
                    <a:pt x="1191" y="763"/>
                  </a:cubicBezTo>
                  <a:cubicBezTo>
                    <a:pt x="1205" y="757"/>
                    <a:pt x="1222" y="730"/>
                    <a:pt x="1211" y="723"/>
                  </a:cubicBezTo>
                  <a:cubicBezTo>
                    <a:pt x="1200" y="717"/>
                    <a:pt x="1191" y="701"/>
                    <a:pt x="1200" y="675"/>
                  </a:cubicBezTo>
                  <a:cubicBezTo>
                    <a:pt x="1209" y="648"/>
                    <a:pt x="1182" y="646"/>
                    <a:pt x="1182" y="626"/>
                  </a:cubicBezTo>
                  <a:cubicBezTo>
                    <a:pt x="1182" y="606"/>
                    <a:pt x="1158" y="597"/>
                    <a:pt x="1138" y="622"/>
                  </a:cubicBezTo>
                  <a:cubicBezTo>
                    <a:pt x="1118" y="646"/>
                    <a:pt x="1112" y="628"/>
                    <a:pt x="1125" y="588"/>
                  </a:cubicBezTo>
                  <a:cubicBezTo>
                    <a:pt x="1138" y="549"/>
                    <a:pt x="1185" y="531"/>
                    <a:pt x="1189" y="509"/>
                  </a:cubicBezTo>
                  <a:cubicBezTo>
                    <a:pt x="1194" y="487"/>
                    <a:pt x="1220" y="467"/>
                    <a:pt x="1240" y="467"/>
                  </a:cubicBezTo>
                  <a:cubicBezTo>
                    <a:pt x="1260" y="467"/>
                    <a:pt x="1255" y="420"/>
                    <a:pt x="1262" y="391"/>
                  </a:cubicBezTo>
                  <a:cubicBezTo>
                    <a:pt x="1269" y="363"/>
                    <a:pt x="1273" y="334"/>
                    <a:pt x="1302" y="309"/>
                  </a:cubicBezTo>
                  <a:cubicBezTo>
                    <a:pt x="1331" y="285"/>
                    <a:pt x="1295" y="274"/>
                    <a:pt x="1282" y="276"/>
                  </a:cubicBezTo>
                  <a:close/>
                  <a:moveTo>
                    <a:pt x="1440" y="1027"/>
                  </a:moveTo>
                  <a:cubicBezTo>
                    <a:pt x="1424" y="1026"/>
                    <a:pt x="1419" y="1055"/>
                    <a:pt x="1378" y="1081"/>
                  </a:cubicBezTo>
                  <a:cubicBezTo>
                    <a:pt x="1337" y="1106"/>
                    <a:pt x="1378" y="1219"/>
                    <a:pt x="1419" y="1213"/>
                  </a:cubicBezTo>
                  <a:cubicBezTo>
                    <a:pt x="1462" y="1208"/>
                    <a:pt x="1456" y="1029"/>
                    <a:pt x="1440" y="1027"/>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86" name="Google Shape;1286;p76"/>
            <p:cNvSpPr/>
            <p:nvPr/>
          </p:nvSpPr>
          <p:spPr>
            <a:xfrm>
              <a:off x="7351713" y="7888288"/>
              <a:ext cx="109538" cy="61912"/>
            </a:xfrm>
            <a:custGeom>
              <a:rect b="b" l="l" r="r" t="t"/>
              <a:pathLst>
                <a:path extrusionOk="0" h="127" w="232">
                  <a:moveTo>
                    <a:pt x="227" y="49"/>
                  </a:moveTo>
                  <a:cubicBezTo>
                    <a:pt x="210" y="25"/>
                    <a:pt x="165" y="53"/>
                    <a:pt x="118" y="21"/>
                  </a:cubicBezTo>
                  <a:cubicBezTo>
                    <a:pt x="105" y="13"/>
                    <a:pt x="90" y="6"/>
                    <a:pt x="74" y="0"/>
                  </a:cubicBezTo>
                  <a:cubicBezTo>
                    <a:pt x="73" y="0"/>
                    <a:pt x="72" y="1"/>
                    <a:pt x="71" y="2"/>
                  </a:cubicBezTo>
                  <a:cubicBezTo>
                    <a:pt x="61" y="5"/>
                    <a:pt x="30" y="33"/>
                    <a:pt x="0" y="61"/>
                  </a:cubicBezTo>
                  <a:cubicBezTo>
                    <a:pt x="33" y="88"/>
                    <a:pt x="159" y="127"/>
                    <a:pt x="194" y="127"/>
                  </a:cubicBezTo>
                  <a:cubicBezTo>
                    <a:pt x="210" y="127"/>
                    <a:pt x="218" y="120"/>
                    <a:pt x="226" y="114"/>
                  </a:cubicBezTo>
                  <a:cubicBezTo>
                    <a:pt x="231" y="83"/>
                    <a:pt x="232" y="57"/>
                    <a:pt x="227" y="49"/>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87" name="Google Shape;1287;p76"/>
            <p:cNvSpPr/>
            <p:nvPr/>
          </p:nvSpPr>
          <p:spPr>
            <a:xfrm>
              <a:off x="7386638" y="7797800"/>
              <a:ext cx="292100" cy="163512"/>
            </a:xfrm>
            <a:custGeom>
              <a:rect b="b" l="l" r="r" t="t"/>
              <a:pathLst>
                <a:path extrusionOk="0" h="340" w="612">
                  <a:moveTo>
                    <a:pt x="257" y="304"/>
                  </a:moveTo>
                  <a:cubicBezTo>
                    <a:pt x="262" y="295"/>
                    <a:pt x="232" y="246"/>
                    <a:pt x="289" y="242"/>
                  </a:cubicBezTo>
                  <a:cubicBezTo>
                    <a:pt x="347" y="238"/>
                    <a:pt x="390" y="231"/>
                    <a:pt x="398" y="195"/>
                  </a:cubicBezTo>
                  <a:cubicBezTo>
                    <a:pt x="407" y="159"/>
                    <a:pt x="475" y="176"/>
                    <a:pt x="495" y="174"/>
                  </a:cubicBezTo>
                  <a:cubicBezTo>
                    <a:pt x="510" y="172"/>
                    <a:pt x="561" y="125"/>
                    <a:pt x="611" y="127"/>
                  </a:cubicBezTo>
                  <a:cubicBezTo>
                    <a:pt x="612" y="78"/>
                    <a:pt x="546" y="94"/>
                    <a:pt x="500" y="48"/>
                  </a:cubicBezTo>
                  <a:cubicBezTo>
                    <a:pt x="452" y="0"/>
                    <a:pt x="345" y="22"/>
                    <a:pt x="288" y="44"/>
                  </a:cubicBezTo>
                  <a:cubicBezTo>
                    <a:pt x="230" y="66"/>
                    <a:pt x="164" y="20"/>
                    <a:pt x="102" y="55"/>
                  </a:cubicBezTo>
                  <a:cubicBezTo>
                    <a:pt x="101" y="55"/>
                    <a:pt x="100" y="56"/>
                    <a:pt x="100" y="56"/>
                  </a:cubicBezTo>
                  <a:cubicBezTo>
                    <a:pt x="86" y="73"/>
                    <a:pt x="68" y="94"/>
                    <a:pt x="46" y="112"/>
                  </a:cubicBezTo>
                  <a:cubicBezTo>
                    <a:pt x="4" y="146"/>
                    <a:pt x="16" y="179"/>
                    <a:pt x="0" y="189"/>
                  </a:cubicBezTo>
                  <a:cubicBezTo>
                    <a:pt x="16" y="195"/>
                    <a:pt x="31" y="202"/>
                    <a:pt x="44" y="210"/>
                  </a:cubicBezTo>
                  <a:cubicBezTo>
                    <a:pt x="91" y="242"/>
                    <a:pt x="136" y="214"/>
                    <a:pt x="153" y="238"/>
                  </a:cubicBezTo>
                  <a:cubicBezTo>
                    <a:pt x="158" y="246"/>
                    <a:pt x="157" y="272"/>
                    <a:pt x="152" y="303"/>
                  </a:cubicBezTo>
                  <a:cubicBezTo>
                    <a:pt x="160" y="296"/>
                    <a:pt x="167" y="291"/>
                    <a:pt x="182" y="303"/>
                  </a:cubicBezTo>
                  <a:cubicBezTo>
                    <a:pt x="195" y="314"/>
                    <a:pt x="192" y="327"/>
                    <a:pt x="191" y="340"/>
                  </a:cubicBezTo>
                  <a:cubicBezTo>
                    <a:pt x="227" y="332"/>
                    <a:pt x="227" y="332"/>
                    <a:pt x="227" y="332"/>
                  </a:cubicBezTo>
                  <a:cubicBezTo>
                    <a:pt x="227" y="332"/>
                    <a:pt x="253" y="313"/>
                    <a:pt x="257" y="304"/>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88" name="Google Shape;1288;p76"/>
            <p:cNvSpPr/>
            <p:nvPr/>
          </p:nvSpPr>
          <p:spPr>
            <a:xfrm>
              <a:off x="6057900" y="6954838"/>
              <a:ext cx="1455738" cy="906462"/>
            </a:xfrm>
            <a:custGeom>
              <a:rect b="b" l="l" r="r" t="t"/>
              <a:pathLst>
                <a:path extrusionOk="0" h="1891" w="3042">
                  <a:moveTo>
                    <a:pt x="2531" y="1783"/>
                  </a:moveTo>
                  <a:cubicBezTo>
                    <a:pt x="2542" y="1781"/>
                    <a:pt x="2653" y="1796"/>
                    <a:pt x="2664" y="1768"/>
                  </a:cubicBezTo>
                  <a:cubicBezTo>
                    <a:pt x="2674" y="1740"/>
                    <a:pt x="2580" y="1678"/>
                    <a:pt x="2591" y="1672"/>
                  </a:cubicBezTo>
                  <a:cubicBezTo>
                    <a:pt x="2602" y="1665"/>
                    <a:pt x="2606" y="1597"/>
                    <a:pt x="2623" y="1597"/>
                  </a:cubicBezTo>
                  <a:cubicBezTo>
                    <a:pt x="2640" y="1597"/>
                    <a:pt x="2796" y="1601"/>
                    <a:pt x="2805" y="1597"/>
                  </a:cubicBezTo>
                  <a:cubicBezTo>
                    <a:pt x="2813" y="1593"/>
                    <a:pt x="2843" y="1537"/>
                    <a:pt x="2869" y="1535"/>
                  </a:cubicBezTo>
                  <a:cubicBezTo>
                    <a:pt x="2881" y="1534"/>
                    <a:pt x="2899" y="1548"/>
                    <a:pt x="2915" y="1564"/>
                  </a:cubicBezTo>
                  <a:cubicBezTo>
                    <a:pt x="2944" y="1537"/>
                    <a:pt x="2954" y="1477"/>
                    <a:pt x="2960" y="1429"/>
                  </a:cubicBezTo>
                  <a:cubicBezTo>
                    <a:pt x="2966" y="1369"/>
                    <a:pt x="2946" y="1349"/>
                    <a:pt x="2977" y="1316"/>
                  </a:cubicBezTo>
                  <a:cubicBezTo>
                    <a:pt x="3008" y="1282"/>
                    <a:pt x="3042" y="1280"/>
                    <a:pt x="3033" y="1234"/>
                  </a:cubicBezTo>
                  <a:cubicBezTo>
                    <a:pt x="3024" y="1187"/>
                    <a:pt x="2982" y="1234"/>
                    <a:pt x="2946" y="1212"/>
                  </a:cubicBezTo>
                  <a:cubicBezTo>
                    <a:pt x="2911" y="1190"/>
                    <a:pt x="2880" y="1205"/>
                    <a:pt x="2789" y="1218"/>
                  </a:cubicBezTo>
                  <a:cubicBezTo>
                    <a:pt x="2699" y="1232"/>
                    <a:pt x="2657" y="1269"/>
                    <a:pt x="2661" y="1333"/>
                  </a:cubicBezTo>
                  <a:cubicBezTo>
                    <a:pt x="2665" y="1398"/>
                    <a:pt x="2630" y="1369"/>
                    <a:pt x="2632" y="1424"/>
                  </a:cubicBezTo>
                  <a:cubicBezTo>
                    <a:pt x="2634" y="1479"/>
                    <a:pt x="2561" y="1482"/>
                    <a:pt x="2566" y="1515"/>
                  </a:cubicBezTo>
                  <a:cubicBezTo>
                    <a:pt x="2570" y="1548"/>
                    <a:pt x="2508" y="1515"/>
                    <a:pt x="2490" y="1504"/>
                  </a:cubicBezTo>
                  <a:cubicBezTo>
                    <a:pt x="2473" y="1493"/>
                    <a:pt x="2282" y="1550"/>
                    <a:pt x="2256" y="1555"/>
                  </a:cubicBezTo>
                  <a:cubicBezTo>
                    <a:pt x="2229" y="1559"/>
                    <a:pt x="2181" y="1499"/>
                    <a:pt x="2143" y="1502"/>
                  </a:cubicBezTo>
                  <a:cubicBezTo>
                    <a:pt x="2105" y="1504"/>
                    <a:pt x="2090" y="1446"/>
                    <a:pt x="2085" y="1400"/>
                  </a:cubicBezTo>
                  <a:cubicBezTo>
                    <a:pt x="2081" y="1353"/>
                    <a:pt x="2010" y="1311"/>
                    <a:pt x="1979" y="1269"/>
                  </a:cubicBezTo>
                  <a:cubicBezTo>
                    <a:pt x="1948" y="1227"/>
                    <a:pt x="1944" y="1134"/>
                    <a:pt x="1942" y="1074"/>
                  </a:cubicBezTo>
                  <a:cubicBezTo>
                    <a:pt x="1939" y="1015"/>
                    <a:pt x="1933" y="913"/>
                    <a:pt x="1975" y="796"/>
                  </a:cubicBezTo>
                  <a:cubicBezTo>
                    <a:pt x="1980" y="780"/>
                    <a:pt x="1983" y="766"/>
                    <a:pt x="1984" y="754"/>
                  </a:cubicBezTo>
                  <a:cubicBezTo>
                    <a:pt x="1968" y="744"/>
                    <a:pt x="1953" y="738"/>
                    <a:pt x="1942" y="738"/>
                  </a:cubicBezTo>
                  <a:cubicBezTo>
                    <a:pt x="1904" y="741"/>
                    <a:pt x="1819" y="689"/>
                    <a:pt x="1803" y="689"/>
                  </a:cubicBezTo>
                  <a:cubicBezTo>
                    <a:pt x="1786" y="689"/>
                    <a:pt x="1788" y="648"/>
                    <a:pt x="1774" y="627"/>
                  </a:cubicBezTo>
                  <a:cubicBezTo>
                    <a:pt x="1760" y="606"/>
                    <a:pt x="1769" y="566"/>
                    <a:pt x="1751" y="551"/>
                  </a:cubicBezTo>
                  <a:cubicBezTo>
                    <a:pt x="1732" y="537"/>
                    <a:pt x="1675" y="483"/>
                    <a:pt x="1656" y="417"/>
                  </a:cubicBezTo>
                  <a:cubicBezTo>
                    <a:pt x="1637" y="350"/>
                    <a:pt x="1521" y="317"/>
                    <a:pt x="1479" y="315"/>
                  </a:cubicBezTo>
                  <a:cubicBezTo>
                    <a:pt x="1436" y="313"/>
                    <a:pt x="1412" y="403"/>
                    <a:pt x="1401" y="407"/>
                  </a:cubicBezTo>
                  <a:cubicBezTo>
                    <a:pt x="1389" y="412"/>
                    <a:pt x="1308" y="360"/>
                    <a:pt x="1285" y="348"/>
                  </a:cubicBezTo>
                  <a:cubicBezTo>
                    <a:pt x="1261" y="336"/>
                    <a:pt x="1249" y="313"/>
                    <a:pt x="1249" y="284"/>
                  </a:cubicBezTo>
                  <a:cubicBezTo>
                    <a:pt x="1249" y="256"/>
                    <a:pt x="1200" y="211"/>
                    <a:pt x="1185" y="206"/>
                  </a:cubicBezTo>
                  <a:cubicBezTo>
                    <a:pt x="1171" y="201"/>
                    <a:pt x="1072" y="104"/>
                    <a:pt x="1072" y="104"/>
                  </a:cubicBezTo>
                  <a:cubicBezTo>
                    <a:pt x="916" y="104"/>
                    <a:pt x="916" y="104"/>
                    <a:pt x="916" y="104"/>
                  </a:cubicBezTo>
                  <a:cubicBezTo>
                    <a:pt x="883" y="147"/>
                    <a:pt x="883" y="147"/>
                    <a:pt x="883" y="147"/>
                  </a:cubicBezTo>
                  <a:cubicBezTo>
                    <a:pt x="599" y="149"/>
                    <a:pt x="599" y="149"/>
                    <a:pt x="599" y="149"/>
                  </a:cubicBezTo>
                  <a:cubicBezTo>
                    <a:pt x="599" y="149"/>
                    <a:pt x="381" y="69"/>
                    <a:pt x="341" y="60"/>
                  </a:cubicBezTo>
                  <a:cubicBezTo>
                    <a:pt x="301" y="50"/>
                    <a:pt x="230" y="0"/>
                    <a:pt x="230" y="0"/>
                  </a:cubicBezTo>
                  <a:cubicBezTo>
                    <a:pt x="0" y="31"/>
                    <a:pt x="0" y="31"/>
                    <a:pt x="0" y="31"/>
                  </a:cubicBezTo>
                  <a:cubicBezTo>
                    <a:pt x="12" y="56"/>
                    <a:pt x="29" y="83"/>
                    <a:pt x="53" y="114"/>
                  </a:cubicBezTo>
                  <a:cubicBezTo>
                    <a:pt x="100" y="171"/>
                    <a:pt x="133" y="273"/>
                    <a:pt x="137" y="308"/>
                  </a:cubicBezTo>
                  <a:cubicBezTo>
                    <a:pt x="142" y="344"/>
                    <a:pt x="206" y="373"/>
                    <a:pt x="261" y="408"/>
                  </a:cubicBezTo>
                  <a:cubicBezTo>
                    <a:pt x="317" y="443"/>
                    <a:pt x="317" y="521"/>
                    <a:pt x="310" y="541"/>
                  </a:cubicBezTo>
                  <a:cubicBezTo>
                    <a:pt x="303" y="561"/>
                    <a:pt x="235" y="528"/>
                    <a:pt x="230" y="548"/>
                  </a:cubicBezTo>
                  <a:cubicBezTo>
                    <a:pt x="226" y="568"/>
                    <a:pt x="319" y="645"/>
                    <a:pt x="354" y="641"/>
                  </a:cubicBezTo>
                  <a:cubicBezTo>
                    <a:pt x="390" y="636"/>
                    <a:pt x="407" y="658"/>
                    <a:pt x="463" y="707"/>
                  </a:cubicBezTo>
                  <a:cubicBezTo>
                    <a:pt x="518" y="756"/>
                    <a:pt x="514" y="813"/>
                    <a:pt x="492" y="831"/>
                  </a:cubicBezTo>
                  <a:cubicBezTo>
                    <a:pt x="469" y="849"/>
                    <a:pt x="536" y="886"/>
                    <a:pt x="607" y="933"/>
                  </a:cubicBezTo>
                  <a:cubicBezTo>
                    <a:pt x="678" y="979"/>
                    <a:pt x="706" y="1037"/>
                    <a:pt x="713" y="1061"/>
                  </a:cubicBezTo>
                  <a:cubicBezTo>
                    <a:pt x="720" y="1085"/>
                    <a:pt x="751" y="1063"/>
                    <a:pt x="762" y="1030"/>
                  </a:cubicBezTo>
                  <a:cubicBezTo>
                    <a:pt x="773" y="997"/>
                    <a:pt x="740" y="988"/>
                    <a:pt x="740" y="950"/>
                  </a:cubicBezTo>
                  <a:cubicBezTo>
                    <a:pt x="740" y="913"/>
                    <a:pt x="682" y="919"/>
                    <a:pt x="655" y="915"/>
                  </a:cubicBezTo>
                  <a:cubicBezTo>
                    <a:pt x="629" y="911"/>
                    <a:pt x="658" y="853"/>
                    <a:pt x="631" y="826"/>
                  </a:cubicBezTo>
                  <a:cubicBezTo>
                    <a:pt x="604" y="800"/>
                    <a:pt x="580" y="734"/>
                    <a:pt x="567" y="685"/>
                  </a:cubicBezTo>
                  <a:cubicBezTo>
                    <a:pt x="554" y="636"/>
                    <a:pt x="485" y="587"/>
                    <a:pt x="456" y="534"/>
                  </a:cubicBezTo>
                  <a:cubicBezTo>
                    <a:pt x="427" y="481"/>
                    <a:pt x="396" y="439"/>
                    <a:pt x="376" y="426"/>
                  </a:cubicBezTo>
                  <a:cubicBezTo>
                    <a:pt x="357" y="413"/>
                    <a:pt x="405" y="393"/>
                    <a:pt x="388" y="373"/>
                  </a:cubicBezTo>
                  <a:cubicBezTo>
                    <a:pt x="370" y="353"/>
                    <a:pt x="343" y="355"/>
                    <a:pt x="310" y="339"/>
                  </a:cubicBezTo>
                  <a:cubicBezTo>
                    <a:pt x="277" y="324"/>
                    <a:pt x="255" y="297"/>
                    <a:pt x="255" y="262"/>
                  </a:cubicBezTo>
                  <a:cubicBezTo>
                    <a:pt x="255" y="227"/>
                    <a:pt x="233" y="143"/>
                    <a:pt x="222" y="114"/>
                  </a:cubicBezTo>
                  <a:cubicBezTo>
                    <a:pt x="210" y="85"/>
                    <a:pt x="246" y="89"/>
                    <a:pt x="257" y="103"/>
                  </a:cubicBezTo>
                  <a:cubicBezTo>
                    <a:pt x="268" y="116"/>
                    <a:pt x="277" y="129"/>
                    <a:pt x="292" y="120"/>
                  </a:cubicBezTo>
                  <a:cubicBezTo>
                    <a:pt x="308" y="112"/>
                    <a:pt x="334" y="118"/>
                    <a:pt x="345" y="143"/>
                  </a:cubicBezTo>
                  <a:cubicBezTo>
                    <a:pt x="357" y="167"/>
                    <a:pt x="394" y="145"/>
                    <a:pt x="412" y="156"/>
                  </a:cubicBezTo>
                  <a:cubicBezTo>
                    <a:pt x="430" y="167"/>
                    <a:pt x="372" y="180"/>
                    <a:pt x="430" y="282"/>
                  </a:cubicBezTo>
                  <a:cubicBezTo>
                    <a:pt x="487" y="384"/>
                    <a:pt x="447" y="326"/>
                    <a:pt x="447" y="395"/>
                  </a:cubicBezTo>
                  <a:cubicBezTo>
                    <a:pt x="447" y="464"/>
                    <a:pt x="483" y="433"/>
                    <a:pt x="494" y="421"/>
                  </a:cubicBezTo>
                  <a:cubicBezTo>
                    <a:pt x="505" y="410"/>
                    <a:pt x="536" y="443"/>
                    <a:pt x="565" y="479"/>
                  </a:cubicBezTo>
                  <a:cubicBezTo>
                    <a:pt x="593" y="514"/>
                    <a:pt x="649" y="517"/>
                    <a:pt x="649" y="536"/>
                  </a:cubicBezTo>
                  <a:cubicBezTo>
                    <a:pt x="649" y="556"/>
                    <a:pt x="660" y="596"/>
                    <a:pt x="697" y="603"/>
                  </a:cubicBezTo>
                  <a:cubicBezTo>
                    <a:pt x="735" y="610"/>
                    <a:pt x="742" y="652"/>
                    <a:pt x="766" y="656"/>
                  </a:cubicBezTo>
                  <a:cubicBezTo>
                    <a:pt x="790" y="661"/>
                    <a:pt x="795" y="687"/>
                    <a:pt x="782" y="716"/>
                  </a:cubicBezTo>
                  <a:cubicBezTo>
                    <a:pt x="768" y="745"/>
                    <a:pt x="782" y="769"/>
                    <a:pt x="844" y="793"/>
                  </a:cubicBezTo>
                  <a:cubicBezTo>
                    <a:pt x="906" y="818"/>
                    <a:pt x="877" y="822"/>
                    <a:pt x="925" y="869"/>
                  </a:cubicBezTo>
                  <a:cubicBezTo>
                    <a:pt x="974" y="915"/>
                    <a:pt x="1111" y="1066"/>
                    <a:pt x="1140" y="1108"/>
                  </a:cubicBezTo>
                  <a:cubicBezTo>
                    <a:pt x="1169" y="1150"/>
                    <a:pt x="1178" y="1185"/>
                    <a:pt x="1189" y="1216"/>
                  </a:cubicBezTo>
                  <a:cubicBezTo>
                    <a:pt x="1200" y="1247"/>
                    <a:pt x="1167" y="1263"/>
                    <a:pt x="1184" y="1289"/>
                  </a:cubicBezTo>
                  <a:cubicBezTo>
                    <a:pt x="1202" y="1316"/>
                    <a:pt x="1151" y="1305"/>
                    <a:pt x="1153" y="1325"/>
                  </a:cubicBezTo>
                  <a:cubicBezTo>
                    <a:pt x="1156" y="1345"/>
                    <a:pt x="1184" y="1444"/>
                    <a:pt x="1233" y="1449"/>
                  </a:cubicBezTo>
                  <a:cubicBezTo>
                    <a:pt x="1282" y="1453"/>
                    <a:pt x="1337" y="1513"/>
                    <a:pt x="1377" y="1546"/>
                  </a:cubicBezTo>
                  <a:cubicBezTo>
                    <a:pt x="1417" y="1579"/>
                    <a:pt x="1477" y="1572"/>
                    <a:pt x="1536" y="1595"/>
                  </a:cubicBezTo>
                  <a:cubicBezTo>
                    <a:pt x="1596" y="1617"/>
                    <a:pt x="1647" y="1670"/>
                    <a:pt x="1733" y="1694"/>
                  </a:cubicBezTo>
                  <a:cubicBezTo>
                    <a:pt x="1820" y="1719"/>
                    <a:pt x="1904" y="1756"/>
                    <a:pt x="1959" y="1792"/>
                  </a:cubicBezTo>
                  <a:cubicBezTo>
                    <a:pt x="2015" y="1827"/>
                    <a:pt x="2083" y="1812"/>
                    <a:pt x="2161" y="1781"/>
                  </a:cubicBezTo>
                  <a:cubicBezTo>
                    <a:pt x="2238" y="1750"/>
                    <a:pt x="2298" y="1789"/>
                    <a:pt x="2342" y="1807"/>
                  </a:cubicBezTo>
                  <a:cubicBezTo>
                    <a:pt x="2364" y="1816"/>
                    <a:pt x="2407" y="1853"/>
                    <a:pt x="2450" y="1891"/>
                  </a:cubicBezTo>
                  <a:cubicBezTo>
                    <a:pt x="2489" y="1835"/>
                    <a:pt x="2526" y="1784"/>
                    <a:pt x="2531" y="1783"/>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89" name="Google Shape;1289;p76"/>
            <p:cNvSpPr/>
            <p:nvPr/>
          </p:nvSpPr>
          <p:spPr>
            <a:xfrm>
              <a:off x="7231063" y="7720013"/>
              <a:ext cx="203200" cy="198437"/>
            </a:xfrm>
            <a:custGeom>
              <a:rect b="b" l="l" r="r" t="t"/>
              <a:pathLst>
                <a:path extrusionOk="0" h="414" w="426">
                  <a:moveTo>
                    <a:pt x="372" y="276"/>
                  </a:moveTo>
                  <a:cubicBezTo>
                    <a:pt x="394" y="258"/>
                    <a:pt x="412" y="237"/>
                    <a:pt x="426" y="220"/>
                  </a:cubicBezTo>
                  <a:cubicBezTo>
                    <a:pt x="391" y="239"/>
                    <a:pt x="380" y="221"/>
                    <a:pt x="386" y="196"/>
                  </a:cubicBezTo>
                  <a:cubicBezTo>
                    <a:pt x="336" y="203"/>
                    <a:pt x="336" y="203"/>
                    <a:pt x="336" y="203"/>
                  </a:cubicBezTo>
                  <a:cubicBezTo>
                    <a:pt x="341" y="1"/>
                    <a:pt x="341" y="1"/>
                    <a:pt x="341" y="1"/>
                  </a:cubicBezTo>
                  <a:cubicBezTo>
                    <a:pt x="300" y="3"/>
                    <a:pt x="188" y="0"/>
                    <a:pt x="173" y="0"/>
                  </a:cubicBezTo>
                  <a:cubicBezTo>
                    <a:pt x="156" y="0"/>
                    <a:pt x="152" y="68"/>
                    <a:pt x="141" y="75"/>
                  </a:cubicBezTo>
                  <a:cubicBezTo>
                    <a:pt x="130" y="81"/>
                    <a:pt x="224" y="143"/>
                    <a:pt x="214" y="171"/>
                  </a:cubicBezTo>
                  <a:cubicBezTo>
                    <a:pt x="203" y="199"/>
                    <a:pt x="92" y="184"/>
                    <a:pt x="81" y="186"/>
                  </a:cubicBezTo>
                  <a:cubicBezTo>
                    <a:pt x="76" y="187"/>
                    <a:pt x="39" y="238"/>
                    <a:pt x="0" y="294"/>
                  </a:cubicBezTo>
                  <a:cubicBezTo>
                    <a:pt x="44" y="333"/>
                    <a:pt x="88" y="374"/>
                    <a:pt x="109" y="387"/>
                  </a:cubicBezTo>
                  <a:cubicBezTo>
                    <a:pt x="151" y="414"/>
                    <a:pt x="220" y="385"/>
                    <a:pt x="249" y="412"/>
                  </a:cubicBezTo>
                  <a:cubicBezTo>
                    <a:pt x="249" y="412"/>
                    <a:pt x="251" y="413"/>
                    <a:pt x="252" y="414"/>
                  </a:cubicBezTo>
                  <a:cubicBezTo>
                    <a:pt x="282" y="386"/>
                    <a:pt x="313" y="358"/>
                    <a:pt x="323" y="355"/>
                  </a:cubicBezTo>
                  <a:cubicBezTo>
                    <a:pt x="344" y="348"/>
                    <a:pt x="327" y="312"/>
                    <a:pt x="372" y="276"/>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90" name="Google Shape;1290;p76"/>
            <p:cNvSpPr/>
            <p:nvPr/>
          </p:nvSpPr>
          <p:spPr>
            <a:xfrm>
              <a:off x="7391400" y="7689850"/>
              <a:ext cx="61913" cy="127000"/>
            </a:xfrm>
            <a:custGeom>
              <a:rect b="b" l="l" r="r" t="t"/>
              <a:pathLst>
                <a:path extrusionOk="0" h="266" w="130">
                  <a:moveTo>
                    <a:pt x="19" y="63"/>
                  </a:moveTo>
                  <a:cubicBezTo>
                    <a:pt x="17" y="64"/>
                    <a:pt x="12" y="64"/>
                    <a:pt x="5" y="64"/>
                  </a:cubicBezTo>
                  <a:cubicBezTo>
                    <a:pt x="0" y="266"/>
                    <a:pt x="0" y="266"/>
                    <a:pt x="0" y="266"/>
                  </a:cubicBezTo>
                  <a:cubicBezTo>
                    <a:pt x="50" y="259"/>
                    <a:pt x="50" y="259"/>
                    <a:pt x="50" y="259"/>
                  </a:cubicBezTo>
                  <a:cubicBezTo>
                    <a:pt x="53" y="242"/>
                    <a:pt x="64" y="222"/>
                    <a:pt x="81" y="209"/>
                  </a:cubicBezTo>
                  <a:cubicBezTo>
                    <a:pt x="121" y="178"/>
                    <a:pt x="61" y="54"/>
                    <a:pt x="107" y="43"/>
                  </a:cubicBezTo>
                  <a:cubicBezTo>
                    <a:pt x="116" y="41"/>
                    <a:pt x="123" y="36"/>
                    <a:pt x="130" y="30"/>
                  </a:cubicBezTo>
                  <a:cubicBezTo>
                    <a:pt x="113" y="14"/>
                    <a:pt x="95" y="0"/>
                    <a:pt x="83" y="1"/>
                  </a:cubicBezTo>
                  <a:cubicBezTo>
                    <a:pt x="57" y="3"/>
                    <a:pt x="27" y="59"/>
                    <a:pt x="19" y="63"/>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91" name="Google Shape;1291;p76"/>
            <p:cNvSpPr/>
            <p:nvPr/>
          </p:nvSpPr>
          <p:spPr>
            <a:xfrm>
              <a:off x="8093075" y="7599363"/>
              <a:ext cx="141288" cy="117475"/>
            </a:xfrm>
            <a:custGeom>
              <a:rect b="b" l="l" r="r" t="t"/>
              <a:pathLst>
                <a:path extrusionOk="0" h="248" w="295">
                  <a:moveTo>
                    <a:pt x="137" y="23"/>
                  </a:moveTo>
                  <a:cubicBezTo>
                    <a:pt x="92" y="54"/>
                    <a:pt x="203" y="120"/>
                    <a:pt x="203" y="160"/>
                  </a:cubicBezTo>
                  <a:cubicBezTo>
                    <a:pt x="203" y="200"/>
                    <a:pt x="26" y="152"/>
                    <a:pt x="8" y="195"/>
                  </a:cubicBezTo>
                  <a:cubicBezTo>
                    <a:pt x="0" y="217"/>
                    <a:pt x="70" y="248"/>
                    <a:pt x="137" y="226"/>
                  </a:cubicBezTo>
                  <a:cubicBezTo>
                    <a:pt x="199" y="206"/>
                    <a:pt x="241" y="227"/>
                    <a:pt x="275" y="244"/>
                  </a:cubicBezTo>
                  <a:cubicBezTo>
                    <a:pt x="280" y="178"/>
                    <a:pt x="288" y="102"/>
                    <a:pt x="295" y="50"/>
                  </a:cubicBezTo>
                  <a:cubicBezTo>
                    <a:pt x="239" y="36"/>
                    <a:pt x="169" y="0"/>
                    <a:pt x="137" y="23"/>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92" name="Google Shape;1292;p76"/>
            <p:cNvSpPr/>
            <p:nvPr/>
          </p:nvSpPr>
          <p:spPr>
            <a:xfrm>
              <a:off x="8224838" y="7615238"/>
              <a:ext cx="163513" cy="111125"/>
            </a:xfrm>
            <a:custGeom>
              <a:rect b="b" l="l" r="r" t="t"/>
              <a:pathLst>
                <a:path extrusionOk="0" h="230" w="340">
                  <a:moveTo>
                    <a:pt x="132" y="168"/>
                  </a:moveTo>
                  <a:cubicBezTo>
                    <a:pt x="212" y="142"/>
                    <a:pt x="340" y="190"/>
                    <a:pt x="340" y="128"/>
                  </a:cubicBezTo>
                  <a:cubicBezTo>
                    <a:pt x="340" y="66"/>
                    <a:pt x="127" y="0"/>
                    <a:pt x="74" y="18"/>
                  </a:cubicBezTo>
                  <a:cubicBezTo>
                    <a:pt x="60" y="22"/>
                    <a:pt x="41" y="20"/>
                    <a:pt x="20" y="14"/>
                  </a:cubicBezTo>
                  <a:cubicBezTo>
                    <a:pt x="13" y="66"/>
                    <a:pt x="5" y="142"/>
                    <a:pt x="0" y="208"/>
                  </a:cubicBezTo>
                  <a:cubicBezTo>
                    <a:pt x="3" y="210"/>
                    <a:pt x="5" y="211"/>
                    <a:pt x="8" y="212"/>
                  </a:cubicBezTo>
                  <a:cubicBezTo>
                    <a:pt x="43" y="230"/>
                    <a:pt x="52" y="195"/>
                    <a:pt x="132" y="168"/>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93" name="Google Shape;1293;p76"/>
            <p:cNvSpPr/>
            <p:nvPr/>
          </p:nvSpPr>
          <p:spPr>
            <a:xfrm>
              <a:off x="7477125" y="7858125"/>
              <a:ext cx="203200" cy="209550"/>
            </a:xfrm>
            <a:custGeom>
              <a:rect b="b" l="l" r="r" t="t"/>
              <a:pathLst>
                <a:path extrusionOk="0" h="439" w="425">
                  <a:moveTo>
                    <a:pt x="229" y="414"/>
                  </a:moveTo>
                  <a:cubicBezTo>
                    <a:pt x="251" y="425"/>
                    <a:pt x="306" y="414"/>
                    <a:pt x="328" y="431"/>
                  </a:cubicBezTo>
                  <a:cubicBezTo>
                    <a:pt x="338" y="439"/>
                    <a:pt x="356" y="439"/>
                    <a:pt x="377" y="436"/>
                  </a:cubicBezTo>
                  <a:cubicBezTo>
                    <a:pt x="371" y="427"/>
                    <a:pt x="366" y="419"/>
                    <a:pt x="363" y="415"/>
                  </a:cubicBezTo>
                  <a:cubicBezTo>
                    <a:pt x="348" y="386"/>
                    <a:pt x="374" y="328"/>
                    <a:pt x="388" y="286"/>
                  </a:cubicBezTo>
                  <a:cubicBezTo>
                    <a:pt x="401" y="244"/>
                    <a:pt x="377" y="143"/>
                    <a:pt x="401" y="116"/>
                  </a:cubicBezTo>
                  <a:cubicBezTo>
                    <a:pt x="425" y="89"/>
                    <a:pt x="412" y="74"/>
                    <a:pt x="423" y="12"/>
                  </a:cubicBezTo>
                  <a:cubicBezTo>
                    <a:pt x="424" y="8"/>
                    <a:pt x="423" y="5"/>
                    <a:pt x="423" y="2"/>
                  </a:cubicBezTo>
                  <a:cubicBezTo>
                    <a:pt x="373" y="0"/>
                    <a:pt x="322" y="47"/>
                    <a:pt x="307" y="49"/>
                  </a:cubicBezTo>
                  <a:cubicBezTo>
                    <a:pt x="287" y="51"/>
                    <a:pt x="219" y="34"/>
                    <a:pt x="210" y="70"/>
                  </a:cubicBezTo>
                  <a:cubicBezTo>
                    <a:pt x="202" y="106"/>
                    <a:pt x="159" y="113"/>
                    <a:pt x="101" y="117"/>
                  </a:cubicBezTo>
                  <a:cubicBezTo>
                    <a:pt x="44" y="121"/>
                    <a:pt x="74" y="170"/>
                    <a:pt x="69" y="179"/>
                  </a:cubicBezTo>
                  <a:cubicBezTo>
                    <a:pt x="65" y="188"/>
                    <a:pt x="39" y="207"/>
                    <a:pt x="39" y="207"/>
                  </a:cubicBezTo>
                  <a:cubicBezTo>
                    <a:pt x="3" y="215"/>
                    <a:pt x="3" y="215"/>
                    <a:pt x="3" y="215"/>
                  </a:cubicBezTo>
                  <a:cubicBezTo>
                    <a:pt x="1" y="229"/>
                    <a:pt x="0" y="243"/>
                    <a:pt x="18" y="253"/>
                  </a:cubicBezTo>
                  <a:cubicBezTo>
                    <a:pt x="53" y="273"/>
                    <a:pt x="102" y="351"/>
                    <a:pt x="140" y="371"/>
                  </a:cubicBezTo>
                  <a:cubicBezTo>
                    <a:pt x="158" y="380"/>
                    <a:pt x="169" y="396"/>
                    <a:pt x="174" y="411"/>
                  </a:cubicBezTo>
                  <a:cubicBezTo>
                    <a:pt x="195" y="409"/>
                    <a:pt x="218" y="409"/>
                    <a:pt x="229" y="414"/>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94" name="Google Shape;1294;p76"/>
            <p:cNvSpPr/>
            <p:nvPr/>
          </p:nvSpPr>
          <p:spPr>
            <a:xfrm>
              <a:off x="8121650" y="8335963"/>
              <a:ext cx="1905000" cy="1947862"/>
            </a:xfrm>
            <a:custGeom>
              <a:rect b="b" l="l" r="r" t="t"/>
              <a:pathLst>
                <a:path extrusionOk="0" h="4066" w="3980">
                  <a:moveTo>
                    <a:pt x="2110" y="4020"/>
                  </a:moveTo>
                  <a:cubicBezTo>
                    <a:pt x="2172" y="3976"/>
                    <a:pt x="2156" y="3949"/>
                    <a:pt x="2185" y="3896"/>
                  </a:cubicBezTo>
                  <a:cubicBezTo>
                    <a:pt x="2214" y="3843"/>
                    <a:pt x="2190" y="3821"/>
                    <a:pt x="2238" y="3774"/>
                  </a:cubicBezTo>
                  <a:cubicBezTo>
                    <a:pt x="2287" y="3728"/>
                    <a:pt x="2229" y="3697"/>
                    <a:pt x="2291" y="3668"/>
                  </a:cubicBezTo>
                  <a:cubicBezTo>
                    <a:pt x="2353" y="3639"/>
                    <a:pt x="2345" y="3695"/>
                    <a:pt x="2294" y="3759"/>
                  </a:cubicBezTo>
                  <a:cubicBezTo>
                    <a:pt x="2243" y="3823"/>
                    <a:pt x="2234" y="3841"/>
                    <a:pt x="2300" y="3792"/>
                  </a:cubicBezTo>
                  <a:cubicBezTo>
                    <a:pt x="2367" y="3743"/>
                    <a:pt x="2391" y="3675"/>
                    <a:pt x="2429" y="3597"/>
                  </a:cubicBezTo>
                  <a:cubicBezTo>
                    <a:pt x="2466" y="3520"/>
                    <a:pt x="2495" y="3495"/>
                    <a:pt x="2528" y="3491"/>
                  </a:cubicBezTo>
                  <a:cubicBezTo>
                    <a:pt x="2561" y="3487"/>
                    <a:pt x="2561" y="3405"/>
                    <a:pt x="2557" y="3347"/>
                  </a:cubicBezTo>
                  <a:cubicBezTo>
                    <a:pt x="2553" y="3290"/>
                    <a:pt x="2535" y="3237"/>
                    <a:pt x="2559" y="3199"/>
                  </a:cubicBezTo>
                  <a:cubicBezTo>
                    <a:pt x="2584" y="3161"/>
                    <a:pt x="2559" y="3126"/>
                    <a:pt x="2590" y="3126"/>
                  </a:cubicBezTo>
                  <a:cubicBezTo>
                    <a:pt x="2621" y="3126"/>
                    <a:pt x="2668" y="3079"/>
                    <a:pt x="2716" y="3031"/>
                  </a:cubicBezTo>
                  <a:cubicBezTo>
                    <a:pt x="2765" y="2982"/>
                    <a:pt x="2796" y="2977"/>
                    <a:pt x="2847" y="2973"/>
                  </a:cubicBezTo>
                  <a:cubicBezTo>
                    <a:pt x="2898" y="2969"/>
                    <a:pt x="2869" y="2951"/>
                    <a:pt x="2902" y="2942"/>
                  </a:cubicBezTo>
                  <a:cubicBezTo>
                    <a:pt x="2936" y="2933"/>
                    <a:pt x="2958" y="2902"/>
                    <a:pt x="2980" y="2882"/>
                  </a:cubicBezTo>
                  <a:cubicBezTo>
                    <a:pt x="3002" y="2862"/>
                    <a:pt x="3093" y="2884"/>
                    <a:pt x="3146" y="2884"/>
                  </a:cubicBezTo>
                  <a:cubicBezTo>
                    <a:pt x="3199" y="2884"/>
                    <a:pt x="3234" y="2889"/>
                    <a:pt x="3234" y="2856"/>
                  </a:cubicBezTo>
                  <a:cubicBezTo>
                    <a:pt x="3234" y="2823"/>
                    <a:pt x="3259" y="2796"/>
                    <a:pt x="3290" y="2796"/>
                  </a:cubicBezTo>
                  <a:cubicBezTo>
                    <a:pt x="3321" y="2796"/>
                    <a:pt x="3334" y="2787"/>
                    <a:pt x="3334" y="2743"/>
                  </a:cubicBezTo>
                  <a:cubicBezTo>
                    <a:pt x="3334" y="2699"/>
                    <a:pt x="3347" y="2672"/>
                    <a:pt x="3374" y="2652"/>
                  </a:cubicBezTo>
                  <a:cubicBezTo>
                    <a:pt x="3400" y="2632"/>
                    <a:pt x="3405" y="2588"/>
                    <a:pt x="3414" y="2559"/>
                  </a:cubicBezTo>
                  <a:cubicBezTo>
                    <a:pt x="3423" y="2530"/>
                    <a:pt x="3451" y="2548"/>
                    <a:pt x="3451" y="2506"/>
                  </a:cubicBezTo>
                  <a:cubicBezTo>
                    <a:pt x="3451" y="2464"/>
                    <a:pt x="3467" y="2417"/>
                    <a:pt x="3467" y="2384"/>
                  </a:cubicBezTo>
                  <a:cubicBezTo>
                    <a:pt x="3467" y="2351"/>
                    <a:pt x="3502" y="2355"/>
                    <a:pt x="3518" y="2331"/>
                  </a:cubicBezTo>
                  <a:cubicBezTo>
                    <a:pt x="3533" y="2307"/>
                    <a:pt x="3504" y="2276"/>
                    <a:pt x="3529" y="2207"/>
                  </a:cubicBezTo>
                  <a:cubicBezTo>
                    <a:pt x="3553" y="2139"/>
                    <a:pt x="3529" y="2074"/>
                    <a:pt x="3529" y="2012"/>
                  </a:cubicBezTo>
                  <a:cubicBezTo>
                    <a:pt x="3529" y="1950"/>
                    <a:pt x="3529" y="1886"/>
                    <a:pt x="3551" y="1866"/>
                  </a:cubicBezTo>
                  <a:cubicBezTo>
                    <a:pt x="3573" y="1846"/>
                    <a:pt x="3562" y="1835"/>
                    <a:pt x="3544" y="1826"/>
                  </a:cubicBezTo>
                  <a:cubicBezTo>
                    <a:pt x="3527" y="1818"/>
                    <a:pt x="3547" y="1793"/>
                    <a:pt x="3562" y="1798"/>
                  </a:cubicBezTo>
                  <a:cubicBezTo>
                    <a:pt x="3577" y="1802"/>
                    <a:pt x="3595" y="1835"/>
                    <a:pt x="3624" y="1818"/>
                  </a:cubicBezTo>
                  <a:cubicBezTo>
                    <a:pt x="3653" y="1800"/>
                    <a:pt x="3679" y="1725"/>
                    <a:pt x="3704" y="1663"/>
                  </a:cubicBezTo>
                  <a:cubicBezTo>
                    <a:pt x="3728" y="1601"/>
                    <a:pt x="3768" y="1603"/>
                    <a:pt x="3799" y="1590"/>
                  </a:cubicBezTo>
                  <a:cubicBezTo>
                    <a:pt x="3830" y="1576"/>
                    <a:pt x="3896" y="1501"/>
                    <a:pt x="3938" y="1393"/>
                  </a:cubicBezTo>
                  <a:cubicBezTo>
                    <a:pt x="3980" y="1284"/>
                    <a:pt x="3936" y="1178"/>
                    <a:pt x="3918" y="1103"/>
                  </a:cubicBezTo>
                  <a:cubicBezTo>
                    <a:pt x="3901" y="1027"/>
                    <a:pt x="3876" y="1043"/>
                    <a:pt x="3832" y="1045"/>
                  </a:cubicBezTo>
                  <a:cubicBezTo>
                    <a:pt x="3788" y="1047"/>
                    <a:pt x="3704" y="1036"/>
                    <a:pt x="3593" y="917"/>
                  </a:cubicBezTo>
                  <a:cubicBezTo>
                    <a:pt x="3482" y="797"/>
                    <a:pt x="3374" y="806"/>
                    <a:pt x="3301" y="826"/>
                  </a:cubicBezTo>
                  <a:cubicBezTo>
                    <a:pt x="3228" y="846"/>
                    <a:pt x="3153" y="790"/>
                    <a:pt x="3104" y="779"/>
                  </a:cubicBezTo>
                  <a:cubicBezTo>
                    <a:pt x="3055" y="768"/>
                    <a:pt x="3009" y="830"/>
                    <a:pt x="2973" y="844"/>
                  </a:cubicBezTo>
                  <a:cubicBezTo>
                    <a:pt x="2938" y="857"/>
                    <a:pt x="2991" y="790"/>
                    <a:pt x="2993" y="748"/>
                  </a:cubicBezTo>
                  <a:cubicBezTo>
                    <a:pt x="2995" y="706"/>
                    <a:pt x="2860" y="647"/>
                    <a:pt x="2758" y="607"/>
                  </a:cubicBezTo>
                  <a:cubicBezTo>
                    <a:pt x="2657" y="567"/>
                    <a:pt x="2612" y="587"/>
                    <a:pt x="2612" y="651"/>
                  </a:cubicBezTo>
                  <a:cubicBezTo>
                    <a:pt x="2612" y="715"/>
                    <a:pt x="2573" y="631"/>
                    <a:pt x="2542" y="700"/>
                  </a:cubicBezTo>
                  <a:cubicBezTo>
                    <a:pt x="2511" y="768"/>
                    <a:pt x="2453" y="724"/>
                    <a:pt x="2491" y="702"/>
                  </a:cubicBezTo>
                  <a:cubicBezTo>
                    <a:pt x="2528" y="680"/>
                    <a:pt x="2564" y="629"/>
                    <a:pt x="2577" y="587"/>
                  </a:cubicBezTo>
                  <a:cubicBezTo>
                    <a:pt x="2590" y="545"/>
                    <a:pt x="2431" y="511"/>
                    <a:pt x="2376" y="534"/>
                  </a:cubicBezTo>
                  <a:cubicBezTo>
                    <a:pt x="2320" y="556"/>
                    <a:pt x="2356" y="635"/>
                    <a:pt x="2311" y="611"/>
                  </a:cubicBezTo>
                  <a:cubicBezTo>
                    <a:pt x="2267" y="587"/>
                    <a:pt x="2302" y="527"/>
                    <a:pt x="2338" y="529"/>
                  </a:cubicBezTo>
                  <a:cubicBezTo>
                    <a:pt x="2373" y="531"/>
                    <a:pt x="2413" y="458"/>
                    <a:pt x="2438" y="405"/>
                  </a:cubicBezTo>
                  <a:cubicBezTo>
                    <a:pt x="2462" y="352"/>
                    <a:pt x="2395" y="343"/>
                    <a:pt x="2356" y="299"/>
                  </a:cubicBezTo>
                  <a:cubicBezTo>
                    <a:pt x="2316" y="255"/>
                    <a:pt x="2324" y="128"/>
                    <a:pt x="2284" y="107"/>
                  </a:cubicBezTo>
                  <a:cubicBezTo>
                    <a:pt x="2241" y="150"/>
                    <a:pt x="2182" y="217"/>
                    <a:pt x="2166" y="266"/>
                  </a:cubicBezTo>
                  <a:cubicBezTo>
                    <a:pt x="2145" y="329"/>
                    <a:pt x="2118" y="293"/>
                    <a:pt x="2061" y="311"/>
                  </a:cubicBezTo>
                  <a:cubicBezTo>
                    <a:pt x="2004" y="329"/>
                    <a:pt x="1977" y="305"/>
                    <a:pt x="1962" y="281"/>
                  </a:cubicBezTo>
                  <a:cubicBezTo>
                    <a:pt x="1947" y="257"/>
                    <a:pt x="1890" y="281"/>
                    <a:pt x="1851" y="278"/>
                  </a:cubicBezTo>
                  <a:cubicBezTo>
                    <a:pt x="1812" y="275"/>
                    <a:pt x="1836" y="326"/>
                    <a:pt x="1809" y="341"/>
                  </a:cubicBezTo>
                  <a:cubicBezTo>
                    <a:pt x="1782" y="356"/>
                    <a:pt x="1713" y="311"/>
                    <a:pt x="1690" y="338"/>
                  </a:cubicBezTo>
                  <a:cubicBezTo>
                    <a:pt x="1666" y="365"/>
                    <a:pt x="1651" y="338"/>
                    <a:pt x="1639" y="362"/>
                  </a:cubicBezTo>
                  <a:cubicBezTo>
                    <a:pt x="1627" y="386"/>
                    <a:pt x="1585" y="371"/>
                    <a:pt x="1573" y="386"/>
                  </a:cubicBezTo>
                  <a:cubicBezTo>
                    <a:pt x="1561" y="401"/>
                    <a:pt x="1519" y="410"/>
                    <a:pt x="1465" y="350"/>
                  </a:cubicBezTo>
                  <a:cubicBezTo>
                    <a:pt x="1411" y="290"/>
                    <a:pt x="1420" y="192"/>
                    <a:pt x="1444" y="174"/>
                  </a:cubicBezTo>
                  <a:cubicBezTo>
                    <a:pt x="1468" y="156"/>
                    <a:pt x="1468" y="105"/>
                    <a:pt x="1435" y="90"/>
                  </a:cubicBezTo>
                  <a:cubicBezTo>
                    <a:pt x="1402" y="75"/>
                    <a:pt x="1435" y="12"/>
                    <a:pt x="1393" y="6"/>
                  </a:cubicBezTo>
                  <a:cubicBezTo>
                    <a:pt x="1351" y="0"/>
                    <a:pt x="1357" y="54"/>
                    <a:pt x="1330" y="63"/>
                  </a:cubicBezTo>
                  <a:cubicBezTo>
                    <a:pt x="1303" y="72"/>
                    <a:pt x="1237" y="117"/>
                    <a:pt x="1207" y="111"/>
                  </a:cubicBezTo>
                  <a:cubicBezTo>
                    <a:pt x="1177" y="105"/>
                    <a:pt x="1138" y="117"/>
                    <a:pt x="1138" y="149"/>
                  </a:cubicBezTo>
                  <a:cubicBezTo>
                    <a:pt x="1138" y="183"/>
                    <a:pt x="1105" y="174"/>
                    <a:pt x="1099" y="147"/>
                  </a:cubicBezTo>
                  <a:cubicBezTo>
                    <a:pt x="1093" y="120"/>
                    <a:pt x="1030" y="135"/>
                    <a:pt x="1012" y="117"/>
                  </a:cubicBezTo>
                  <a:cubicBezTo>
                    <a:pt x="994" y="99"/>
                    <a:pt x="910" y="108"/>
                    <a:pt x="946" y="129"/>
                  </a:cubicBezTo>
                  <a:cubicBezTo>
                    <a:pt x="982" y="149"/>
                    <a:pt x="985" y="170"/>
                    <a:pt x="985" y="203"/>
                  </a:cubicBezTo>
                  <a:cubicBezTo>
                    <a:pt x="985" y="236"/>
                    <a:pt x="1012" y="227"/>
                    <a:pt x="1012" y="266"/>
                  </a:cubicBezTo>
                  <a:cubicBezTo>
                    <a:pt x="1012" y="305"/>
                    <a:pt x="1042" y="278"/>
                    <a:pt x="1063" y="278"/>
                  </a:cubicBezTo>
                  <a:cubicBezTo>
                    <a:pt x="1084" y="278"/>
                    <a:pt x="1084" y="314"/>
                    <a:pt x="1051" y="320"/>
                  </a:cubicBezTo>
                  <a:cubicBezTo>
                    <a:pt x="1018" y="326"/>
                    <a:pt x="1003" y="344"/>
                    <a:pt x="994" y="374"/>
                  </a:cubicBezTo>
                  <a:cubicBezTo>
                    <a:pt x="985" y="404"/>
                    <a:pt x="955" y="383"/>
                    <a:pt x="928" y="407"/>
                  </a:cubicBezTo>
                  <a:cubicBezTo>
                    <a:pt x="901" y="431"/>
                    <a:pt x="877" y="455"/>
                    <a:pt x="859" y="443"/>
                  </a:cubicBezTo>
                  <a:cubicBezTo>
                    <a:pt x="841" y="431"/>
                    <a:pt x="826" y="440"/>
                    <a:pt x="806" y="452"/>
                  </a:cubicBezTo>
                  <a:cubicBezTo>
                    <a:pt x="785" y="464"/>
                    <a:pt x="776" y="452"/>
                    <a:pt x="746" y="428"/>
                  </a:cubicBezTo>
                  <a:cubicBezTo>
                    <a:pt x="723" y="410"/>
                    <a:pt x="709" y="367"/>
                    <a:pt x="669" y="327"/>
                  </a:cubicBezTo>
                  <a:cubicBezTo>
                    <a:pt x="646" y="339"/>
                    <a:pt x="597" y="356"/>
                    <a:pt x="572" y="356"/>
                  </a:cubicBezTo>
                  <a:cubicBezTo>
                    <a:pt x="537" y="356"/>
                    <a:pt x="427" y="348"/>
                    <a:pt x="421" y="367"/>
                  </a:cubicBezTo>
                  <a:cubicBezTo>
                    <a:pt x="415" y="386"/>
                    <a:pt x="429" y="418"/>
                    <a:pt x="447" y="422"/>
                  </a:cubicBezTo>
                  <a:cubicBezTo>
                    <a:pt x="465" y="426"/>
                    <a:pt x="503" y="437"/>
                    <a:pt x="467" y="463"/>
                  </a:cubicBezTo>
                  <a:cubicBezTo>
                    <a:pt x="431" y="489"/>
                    <a:pt x="399" y="454"/>
                    <a:pt x="399" y="517"/>
                  </a:cubicBezTo>
                  <a:cubicBezTo>
                    <a:pt x="399" y="580"/>
                    <a:pt x="479" y="621"/>
                    <a:pt x="463" y="679"/>
                  </a:cubicBezTo>
                  <a:cubicBezTo>
                    <a:pt x="454" y="709"/>
                    <a:pt x="442" y="785"/>
                    <a:pt x="442" y="815"/>
                  </a:cubicBezTo>
                  <a:cubicBezTo>
                    <a:pt x="442" y="844"/>
                    <a:pt x="431" y="945"/>
                    <a:pt x="404" y="950"/>
                  </a:cubicBezTo>
                  <a:cubicBezTo>
                    <a:pt x="377" y="956"/>
                    <a:pt x="354" y="927"/>
                    <a:pt x="318" y="956"/>
                  </a:cubicBezTo>
                  <a:cubicBezTo>
                    <a:pt x="283" y="986"/>
                    <a:pt x="239" y="968"/>
                    <a:pt x="197" y="1001"/>
                  </a:cubicBezTo>
                  <a:cubicBezTo>
                    <a:pt x="156" y="1033"/>
                    <a:pt x="112" y="1021"/>
                    <a:pt x="109" y="1060"/>
                  </a:cubicBezTo>
                  <a:cubicBezTo>
                    <a:pt x="106" y="1098"/>
                    <a:pt x="67" y="1119"/>
                    <a:pt x="76" y="1154"/>
                  </a:cubicBezTo>
                  <a:cubicBezTo>
                    <a:pt x="85" y="1190"/>
                    <a:pt x="59" y="1181"/>
                    <a:pt x="32" y="1207"/>
                  </a:cubicBezTo>
                  <a:cubicBezTo>
                    <a:pt x="6" y="1234"/>
                    <a:pt x="35" y="1252"/>
                    <a:pt x="17" y="1272"/>
                  </a:cubicBezTo>
                  <a:cubicBezTo>
                    <a:pt x="0" y="1293"/>
                    <a:pt x="23" y="1325"/>
                    <a:pt x="44" y="1358"/>
                  </a:cubicBezTo>
                  <a:cubicBezTo>
                    <a:pt x="64" y="1390"/>
                    <a:pt x="88" y="1414"/>
                    <a:pt x="85" y="1443"/>
                  </a:cubicBezTo>
                  <a:cubicBezTo>
                    <a:pt x="82" y="1473"/>
                    <a:pt x="106" y="1485"/>
                    <a:pt x="135" y="1482"/>
                  </a:cubicBezTo>
                  <a:cubicBezTo>
                    <a:pt x="165" y="1479"/>
                    <a:pt x="141" y="1538"/>
                    <a:pt x="188" y="1538"/>
                  </a:cubicBezTo>
                  <a:cubicBezTo>
                    <a:pt x="236" y="1538"/>
                    <a:pt x="283" y="1550"/>
                    <a:pt x="295" y="1523"/>
                  </a:cubicBezTo>
                  <a:cubicBezTo>
                    <a:pt x="307" y="1497"/>
                    <a:pt x="339" y="1476"/>
                    <a:pt x="339" y="1514"/>
                  </a:cubicBezTo>
                  <a:cubicBezTo>
                    <a:pt x="339" y="1553"/>
                    <a:pt x="330" y="1656"/>
                    <a:pt x="363" y="1644"/>
                  </a:cubicBezTo>
                  <a:cubicBezTo>
                    <a:pt x="395" y="1632"/>
                    <a:pt x="460" y="1635"/>
                    <a:pt x="493" y="1647"/>
                  </a:cubicBezTo>
                  <a:cubicBezTo>
                    <a:pt x="525" y="1659"/>
                    <a:pt x="557" y="1647"/>
                    <a:pt x="578" y="1626"/>
                  </a:cubicBezTo>
                  <a:cubicBezTo>
                    <a:pt x="599" y="1606"/>
                    <a:pt x="622" y="1606"/>
                    <a:pt x="664" y="1582"/>
                  </a:cubicBezTo>
                  <a:cubicBezTo>
                    <a:pt x="705" y="1559"/>
                    <a:pt x="743" y="1529"/>
                    <a:pt x="782" y="1529"/>
                  </a:cubicBezTo>
                  <a:cubicBezTo>
                    <a:pt x="820" y="1529"/>
                    <a:pt x="885" y="1505"/>
                    <a:pt x="876" y="1535"/>
                  </a:cubicBezTo>
                  <a:cubicBezTo>
                    <a:pt x="867" y="1564"/>
                    <a:pt x="861" y="1674"/>
                    <a:pt x="909" y="1730"/>
                  </a:cubicBezTo>
                  <a:cubicBezTo>
                    <a:pt x="956" y="1786"/>
                    <a:pt x="982" y="1806"/>
                    <a:pt x="1027" y="1801"/>
                  </a:cubicBezTo>
                  <a:cubicBezTo>
                    <a:pt x="1071" y="1795"/>
                    <a:pt x="1065" y="1818"/>
                    <a:pt x="1097" y="1815"/>
                  </a:cubicBezTo>
                  <a:cubicBezTo>
                    <a:pt x="1130" y="1812"/>
                    <a:pt x="1109" y="1851"/>
                    <a:pt x="1139" y="1851"/>
                  </a:cubicBezTo>
                  <a:cubicBezTo>
                    <a:pt x="1168" y="1851"/>
                    <a:pt x="1221" y="1857"/>
                    <a:pt x="1221" y="1889"/>
                  </a:cubicBezTo>
                  <a:cubicBezTo>
                    <a:pt x="1221" y="1922"/>
                    <a:pt x="1310" y="1895"/>
                    <a:pt x="1331" y="1913"/>
                  </a:cubicBezTo>
                  <a:cubicBezTo>
                    <a:pt x="1351" y="1930"/>
                    <a:pt x="1375" y="1945"/>
                    <a:pt x="1369" y="1981"/>
                  </a:cubicBezTo>
                  <a:cubicBezTo>
                    <a:pt x="1363" y="2016"/>
                    <a:pt x="1413" y="2043"/>
                    <a:pt x="1384" y="2057"/>
                  </a:cubicBezTo>
                  <a:cubicBezTo>
                    <a:pt x="1354" y="2072"/>
                    <a:pt x="1393" y="2102"/>
                    <a:pt x="1396" y="2140"/>
                  </a:cubicBezTo>
                  <a:cubicBezTo>
                    <a:pt x="1399" y="2178"/>
                    <a:pt x="1440" y="2193"/>
                    <a:pt x="1505" y="2190"/>
                  </a:cubicBezTo>
                  <a:cubicBezTo>
                    <a:pt x="1570" y="2187"/>
                    <a:pt x="1587" y="2193"/>
                    <a:pt x="1587" y="2240"/>
                  </a:cubicBezTo>
                  <a:cubicBezTo>
                    <a:pt x="1587" y="2288"/>
                    <a:pt x="1632" y="2293"/>
                    <a:pt x="1646" y="2338"/>
                  </a:cubicBezTo>
                  <a:cubicBezTo>
                    <a:pt x="1661" y="2382"/>
                    <a:pt x="1629" y="2432"/>
                    <a:pt x="1635" y="2468"/>
                  </a:cubicBezTo>
                  <a:cubicBezTo>
                    <a:pt x="1639" y="2495"/>
                    <a:pt x="1623" y="2524"/>
                    <a:pt x="1604" y="2535"/>
                  </a:cubicBezTo>
                  <a:cubicBezTo>
                    <a:pt x="1627" y="2564"/>
                    <a:pt x="1629" y="2578"/>
                    <a:pt x="1609" y="2589"/>
                  </a:cubicBezTo>
                  <a:cubicBezTo>
                    <a:pt x="1582" y="2604"/>
                    <a:pt x="1642" y="2646"/>
                    <a:pt x="1627" y="2712"/>
                  </a:cubicBezTo>
                  <a:cubicBezTo>
                    <a:pt x="1612" y="2778"/>
                    <a:pt x="1609" y="2790"/>
                    <a:pt x="1678" y="2793"/>
                  </a:cubicBezTo>
                  <a:cubicBezTo>
                    <a:pt x="1746" y="2796"/>
                    <a:pt x="1740" y="2816"/>
                    <a:pt x="1764" y="2801"/>
                  </a:cubicBezTo>
                  <a:cubicBezTo>
                    <a:pt x="1788" y="2787"/>
                    <a:pt x="1824" y="2853"/>
                    <a:pt x="1833" y="2886"/>
                  </a:cubicBezTo>
                  <a:cubicBezTo>
                    <a:pt x="1842" y="2918"/>
                    <a:pt x="1869" y="2996"/>
                    <a:pt x="1881" y="2996"/>
                  </a:cubicBezTo>
                  <a:cubicBezTo>
                    <a:pt x="1893" y="2996"/>
                    <a:pt x="1929" y="2960"/>
                    <a:pt x="1965" y="2978"/>
                  </a:cubicBezTo>
                  <a:cubicBezTo>
                    <a:pt x="1999" y="2995"/>
                    <a:pt x="1957" y="3108"/>
                    <a:pt x="1956" y="3157"/>
                  </a:cubicBezTo>
                  <a:cubicBezTo>
                    <a:pt x="1981" y="3156"/>
                    <a:pt x="2011" y="3156"/>
                    <a:pt x="2021" y="3161"/>
                  </a:cubicBezTo>
                  <a:cubicBezTo>
                    <a:pt x="2039" y="3170"/>
                    <a:pt x="2048" y="3291"/>
                    <a:pt x="2039" y="3314"/>
                  </a:cubicBezTo>
                  <a:cubicBezTo>
                    <a:pt x="2030" y="3336"/>
                    <a:pt x="1956" y="3356"/>
                    <a:pt x="1918" y="3381"/>
                  </a:cubicBezTo>
                  <a:cubicBezTo>
                    <a:pt x="1880" y="3406"/>
                    <a:pt x="1788" y="3493"/>
                    <a:pt x="1746" y="3563"/>
                  </a:cubicBezTo>
                  <a:cubicBezTo>
                    <a:pt x="1720" y="3604"/>
                    <a:pt x="1683" y="3638"/>
                    <a:pt x="1658" y="3668"/>
                  </a:cubicBezTo>
                  <a:cubicBezTo>
                    <a:pt x="1670" y="3669"/>
                    <a:pt x="1680" y="3669"/>
                    <a:pt x="1687" y="3666"/>
                  </a:cubicBezTo>
                  <a:cubicBezTo>
                    <a:pt x="1707" y="3657"/>
                    <a:pt x="1739" y="3657"/>
                    <a:pt x="1772" y="3697"/>
                  </a:cubicBezTo>
                  <a:cubicBezTo>
                    <a:pt x="1806" y="3738"/>
                    <a:pt x="1804" y="3769"/>
                    <a:pt x="1817" y="3767"/>
                  </a:cubicBezTo>
                  <a:cubicBezTo>
                    <a:pt x="1831" y="3764"/>
                    <a:pt x="1847" y="3713"/>
                    <a:pt x="1873" y="3751"/>
                  </a:cubicBezTo>
                  <a:cubicBezTo>
                    <a:pt x="1900" y="3789"/>
                    <a:pt x="1970" y="3818"/>
                    <a:pt x="1986" y="3836"/>
                  </a:cubicBezTo>
                  <a:cubicBezTo>
                    <a:pt x="2001" y="3854"/>
                    <a:pt x="2053" y="3868"/>
                    <a:pt x="2053" y="3915"/>
                  </a:cubicBezTo>
                  <a:cubicBezTo>
                    <a:pt x="2053" y="3948"/>
                    <a:pt x="2037" y="4012"/>
                    <a:pt x="2063" y="4066"/>
                  </a:cubicBezTo>
                  <a:cubicBezTo>
                    <a:pt x="2076" y="4050"/>
                    <a:pt x="2090" y="4034"/>
                    <a:pt x="2110" y="4020"/>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95" name="Google Shape;1295;p76"/>
            <p:cNvSpPr/>
            <p:nvPr/>
          </p:nvSpPr>
          <p:spPr>
            <a:xfrm>
              <a:off x="8870950" y="10086975"/>
              <a:ext cx="238125" cy="261937"/>
            </a:xfrm>
            <a:custGeom>
              <a:rect b="b" l="l" r="r" t="t"/>
              <a:pathLst>
                <a:path extrusionOk="0" h="545" w="499">
                  <a:moveTo>
                    <a:pt x="489" y="258"/>
                  </a:moveTo>
                  <a:cubicBezTo>
                    <a:pt x="489" y="211"/>
                    <a:pt x="437" y="197"/>
                    <a:pt x="422" y="179"/>
                  </a:cubicBezTo>
                  <a:cubicBezTo>
                    <a:pt x="406" y="161"/>
                    <a:pt x="336" y="132"/>
                    <a:pt x="309" y="94"/>
                  </a:cubicBezTo>
                  <a:cubicBezTo>
                    <a:pt x="283" y="56"/>
                    <a:pt x="267" y="107"/>
                    <a:pt x="253" y="110"/>
                  </a:cubicBezTo>
                  <a:cubicBezTo>
                    <a:pt x="240" y="112"/>
                    <a:pt x="242" y="81"/>
                    <a:pt x="208" y="40"/>
                  </a:cubicBezTo>
                  <a:cubicBezTo>
                    <a:pt x="175" y="0"/>
                    <a:pt x="143" y="0"/>
                    <a:pt x="123" y="9"/>
                  </a:cubicBezTo>
                  <a:cubicBezTo>
                    <a:pt x="116" y="12"/>
                    <a:pt x="106" y="12"/>
                    <a:pt x="94" y="11"/>
                  </a:cubicBezTo>
                  <a:cubicBezTo>
                    <a:pt x="76" y="31"/>
                    <a:pt x="63" y="50"/>
                    <a:pt x="63" y="67"/>
                  </a:cubicBezTo>
                  <a:cubicBezTo>
                    <a:pt x="63" y="110"/>
                    <a:pt x="31" y="157"/>
                    <a:pt x="29" y="238"/>
                  </a:cubicBezTo>
                  <a:cubicBezTo>
                    <a:pt x="27" y="318"/>
                    <a:pt x="4" y="305"/>
                    <a:pt x="2" y="368"/>
                  </a:cubicBezTo>
                  <a:cubicBezTo>
                    <a:pt x="0" y="431"/>
                    <a:pt x="22" y="419"/>
                    <a:pt x="31" y="428"/>
                  </a:cubicBezTo>
                  <a:cubicBezTo>
                    <a:pt x="36" y="433"/>
                    <a:pt x="30" y="453"/>
                    <a:pt x="24" y="470"/>
                  </a:cubicBezTo>
                  <a:cubicBezTo>
                    <a:pt x="33" y="478"/>
                    <a:pt x="43" y="492"/>
                    <a:pt x="63" y="489"/>
                  </a:cubicBezTo>
                  <a:cubicBezTo>
                    <a:pt x="103" y="485"/>
                    <a:pt x="143" y="500"/>
                    <a:pt x="192" y="522"/>
                  </a:cubicBezTo>
                  <a:cubicBezTo>
                    <a:pt x="240" y="545"/>
                    <a:pt x="223" y="516"/>
                    <a:pt x="269" y="522"/>
                  </a:cubicBezTo>
                  <a:cubicBezTo>
                    <a:pt x="316" y="529"/>
                    <a:pt x="369" y="534"/>
                    <a:pt x="420" y="503"/>
                  </a:cubicBezTo>
                  <a:cubicBezTo>
                    <a:pt x="455" y="481"/>
                    <a:pt x="472" y="445"/>
                    <a:pt x="499" y="409"/>
                  </a:cubicBezTo>
                  <a:cubicBezTo>
                    <a:pt x="473" y="355"/>
                    <a:pt x="489" y="291"/>
                    <a:pt x="489" y="258"/>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96" name="Google Shape;1296;p76"/>
            <p:cNvSpPr/>
            <p:nvPr/>
          </p:nvSpPr>
          <p:spPr>
            <a:xfrm>
              <a:off x="8132763" y="9650413"/>
              <a:ext cx="969963" cy="1911350"/>
            </a:xfrm>
            <a:custGeom>
              <a:rect b="b" l="l" r="r" t="t"/>
              <a:pathLst>
                <a:path extrusionOk="0" h="3991" w="2025">
                  <a:moveTo>
                    <a:pt x="772" y="3912"/>
                  </a:moveTo>
                  <a:cubicBezTo>
                    <a:pt x="717" y="3909"/>
                    <a:pt x="608" y="3808"/>
                    <a:pt x="575" y="3781"/>
                  </a:cubicBezTo>
                  <a:cubicBezTo>
                    <a:pt x="542" y="3754"/>
                    <a:pt x="566" y="3728"/>
                    <a:pt x="526" y="3735"/>
                  </a:cubicBezTo>
                  <a:cubicBezTo>
                    <a:pt x="486" y="3741"/>
                    <a:pt x="513" y="3704"/>
                    <a:pt x="535" y="3692"/>
                  </a:cubicBezTo>
                  <a:cubicBezTo>
                    <a:pt x="555" y="3682"/>
                    <a:pt x="527" y="3644"/>
                    <a:pt x="500" y="3638"/>
                  </a:cubicBezTo>
                  <a:cubicBezTo>
                    <a:pt x="497" y="3698"/>
                    <a:pt x="485" y="3965"/>
                    <a:pt x="501" y="3967"/>
                  </a:cubicBezTo>
                  <a:cubicBezTo>
                    <a:pt x="517" y="3970"/>
                    <a:pt x="634" y="3953"/>
                    <a:pt x="669" y="3976"/>
                  </a:cubicBezTo>
                  <a:cubicBezTo>
                    <a:pt x="682" y="3980"/>
                    <a:pt x="701" y="3991"/>
                    <a:pt x="714" y="3976"/>
                  </a:cubicBezTo>
                  <a:cubicBezTo>
                    <a:pt x="737" y="3951"/>
                    <a:pt x="803" y="3965"/>
                    <a:pt x="838" y="3943"/>
                  </a:cubicBezTo>
                  <a:cubicBezTo>
                    <a:pt x="874" y="3920"/>
                    <a:pt x="827" y="3914"/>
                    <a:pt x="772" y="3912"/>
                  </a:cubicBezTo>
                  <a:close/>
                  <a:moveTo>
                    <a:pt x="1998" y="416"/>
                  </a:moveTo>
                  <a:cubicBezTo>
                    <a:pt x="1988" y="411"/>
                    <a:pt x="1958" y="411"/>
                    <a:pt x="1933" y="412"/>
                  </a:cubicBezTo>
                  <a:cubicBezTo>
                    <a:pt x="1933" y="416"/>
                    <a:pt x="1933" y="419"/>
                    <a:pt x="1933" y="422"/>
                  </a:cubicBezTo>
                  <a:cubicBezTo>
                    <a:pt x="1939" y="464"/>
                    <a:pt x="1912" y="572"/>
                    <a:pt x="1882" y="569"/>
                  </a:cubicBezTo>
                  <a:cubicBezTo>
                    <a:pt x="1852" y="566"/>
                    <a:pt x="1828" y="614"/>
                    <a:pt x="1804" y="608"/>
                  </a:cubicBezTo>
                  <a:cubicBezTo>
                    <a:pt x="1780" y="602"/>
                    <a:pt x="1747" y="644"/>
                    <a:pt x="1717" y="626"/>
                  </a:cubicBezTo>
                  <a:cubicBezTo>
                    <a:pt x="1687" y="608"/>
                    <a:pt x="1646" y="632"/>
                    <a:pt x="1622" y="617"/>
                  </a:cubicBezTo>
                  <a:cubicBezTo>
                    <a:pt x="1598" y="602"/>
                    <a:pt x="1529" y="614"/>
                    <a:pt x="1529" y="596"/>
                  </a:cubicBezTo>
                  <a:cubicBezTo>
                    <a:pt x="1529" y="578"/>
                    <a:pt x="1562" y="584"/>
                    <a:pt x="1562" y="530"/>
                  </a:cubicBezTo>
                  <a:cubicBezTo>
                    <a:pt x="1562" y="476"/>
                    <a:pt x="1651" y="416"/>
                    <a:pt x="1640" y="395"/>
                  </a:cubicBezTo>
                  <a:cubicBezTo>
                    <a:pt x="1628" y="374"/>
                    <a:pt x="1475" y="329"/>
                    <a:pt x="1454" y="302"/>
                  </a:cubicBezTo>
                  <a:cubicBezTo>
                    <a:pt x="1433" y="275"/>
                    <a:pt x="1403" y="251"/>
                    <a:pt x="1343" y="245"/>
                  </a:cubicBezTo>
                  <a:cubicBezTo>
                    <a:pt x="1283" y="239"/>
                    <a:pt x="1286" y="209"/>
                    <a:pt x="1232" y="176"/>
                  </a:cubicBezTo>
                  <a:cubicBezTo>
                    <a:pt x="1187" y="149"/>
                    <a:pt x="1117" y="76"/>
                    <a:pt x="1093" y="35"/>
                  </a:cubicBezTo>
                  <a:cubicBezTo>
                    <a:pt x="1057" y="31"/>
                    <a:pt x="1005" y="23"/>
                    <a:pt x="995" y="35"/>
                  </a:cubicBezTo>
                  <a:cubicBezTo>
                    <a:pt x="980" y="53"/>
                    <a:pt x="956" y="136"/>
                    <a:pt x="936" y="94"/>
                  </a:cubicBezTo>
                  <a:cubicBezTo>
                    <a:pt x="915" y="53"/>
                    <a:pt x="865" y="53"/>
                    <a:pt x="821" y="47"/>
                  </a:cubicBezTo>
                  <a:cubicBezTo>
                    <a:pt x="776" y="41"/>
                    <a:pt x="779" y="0"/>
                    <a:pt x="732" y="50"/>
                  </a:cubicBezTo>
                  <a:cubicBezTo>
                    <a:pt x="711" y="73"/>
                    <a:pt x="684" y="95"/>
                    <a:pt x="659" y="111"/>
                  </a:cubicBezTo>
                  <a:cubicBezTo>
                    <a:pt x="656" y="158"/>
                    <a:pt x="647" y="212"/>
                    <a:pt x="639" y="227"/>
                  </a:cubicBezTo>
                  <a:cubicBezTo>
                    <a:pt x="627" y="248"/>
                    <a:pt x="528" y="293"/>
                    <a:pt x="525" y="317"/>
                  </a:cubicBezTo>
                  <a:cubicBezTo>
                    <a:pt x="522" y="341"/>
                    <a:pt x="537" y="374"/>
                    <a:pt x="519" y="389"/>
                  </a:cubicBezTo>
                  <a:cubicBezTo>
                    <a:pt x="501" y="404"/>
                    <a:pt x="561" y="479"/>
                    <a:pt x="528" y="497"/>
                  </a:cubicBezTo>
                  <a:cubicBezTo>
                    <a:pt x="495" y="515"/>
                    <a:pt x="552" y="545"/>
                    <a:pt x="531" y="563"/>
                  </a:cubicBezTo>
                  <a:cubicBezTo>
                    <a:pt x="510" y="581"/>
                    <a:pt x="471" y="590"/>
                    <a:pt x="471" y="611"/>
                  </a:cubicBezTo>
                  <a:cubicBezTo>
                    <a:pt x="471" y="632"/>
                    <a:pt x="468" y="683"/>
                    <a:pt x="441" y="695"/>
                  </a:cubicBezTo>
                  <a:cubicBezTo>
                    <a:pt x="414" y="707"/>
                    <a:pt x="396" y="752"/>
                    <a:pt x="396" y="785"/>
                  </a:cubicBezTo>
                  <a:cubicBezTo>
                    <a:pt x="396" y="818"/>
                    <a:pt x="354" y="797"/>
                    <a:pt x="369" y="839"/>
                  </a:cubicBezTo>
                  <a:cubicBezTo>
                    <a:pt x="384" y="881"/>
                    <a:pt x="402" y="932"/>
                    <a:pt x="369" y="941"/>
                  </a:cubicBezTo>
                  <a:cubicBezTo>
                    <a:pt x="336" y="950"/>
                    <a:pt x="345" y="1019"/>
                    <a:pt x="327" y="1019"/>
                  </a:cubicBezTo>
                  <a:cubicBezTo>
                    <a:pt x="309" y="1019"/>
                    <a:pt x="300" y="1090"/>
                    <a:pt x="327" y="1126"/>
                  </a:cubicBezTo>
                  <a:cubicBezTo>
                    <a:pt x="354" y="1162"/>
                    <a:pt x="360" y="1192"/>
                    <a:pt x="360" y="1225"/>
                  </a:cubicBezTo>
                  <a:cubicBezTo>
                    <a:pt x="360" y="1258"/>
                    <a:pt x="396" y="1276"/>
                    <a:pt x="384" y="1312"/>
                  </a:cubicBezTo>
                  <a:cubicBezTo>
                    <a:pt x="372" y="1348"/>
                    <a:pt x="378" y="1381"/>
                    <a:pt x="357" y="1396"/>
                  </a:cubicBezTo>
                  <a:cubicBezTo>
                    <a:pt x="336" y="1411"/>
                    <a:pt x="354" y="1456"/>
                    <a:pt x="327" y="1468"/>
                  </a:cubicBezTo>
                  <a:cubicBezTo>
                    <a:pt x="300" y="1480"/>
                    <a:pt x="348" y="1576"/>
                    <a:pt x="327" y="1594"/>
                  </a:cubicBezTo>
                  <a:cubicBezTo>
                    <a:pt x="306" y="1612"/>
                    <a:pt x="252" y="1627"/>
                    <a:pt x="252" y="1693"/>
                  </a:cubicBezTo>
                  <a:cubicBezTo>
                    <a:pt x="252" y="1759"/>
                    <a:pt x="262" y="1796"/>
                    <a:pt x="255" y="1825"/>
                  </a:cubicBezTo>
                  <a:cubicBezTo>
                    <a:pt x="249" y="1849"/>
                    <a:pt x="285" y="1842"/>
                    <a:pt x="279" y="1882"/>
                  </a:cubicBezTo>
                  <a:cubicBezTo>
                    <a:pt x="273" y="1920"/>
                    <a:pt x="225" y="1896"/>
                    <a:pt x="222" y="1920"/>
                  </a:cubicBezTo>
                  <a:cubicBezTo>
                    <a:pt x="219" y="1944"/>
                    <a:pt x="234" y="1992"/>
                    <a:pt x="216" y="1995"/>
                  </a:cubicBezTo>
                  <a:cubicBezTo>
                    <a:pt x="198" y="1998"/>
                    <a:pt x="189" y="2016"/>
                    <a:pt x="189" y="2058"/>
                  </a:cubicBezTo>
                  <a:cubicBezTo>
                    <a:pt x="189" y="2100"/>
                    <a:pt x="165" y="2106"/>
                    <a:pt x="162" y="2127"/>
                  </a:cubicBezTo>
                  <a:cubicBezTo>
                    <a:pt x="159" y="2148"/>
                    <a:pt x="183" y="2172"/>
                    <a:pt x="183" y="2196"/>
                  </a:cubicBezTo>
                  <a:cubicBezTo>
                    <a:pt x="183" y="2220"/>
                    <a:pt x="198" y="2301"/>
                    <a:pt x="177" y="2304"/>
                  </a:cubicBezTo>
                  <a:cubicBezTo>
                    <a:pt x="156" y="2307"/>
                    <a:pt x="144" y="2397"/>
                    <a:pt x="162" y="2409"/>
                  </a:cubicBezTo>
                  <a:cubicBezTo>
                    <a:pt x="180" y="2421"/>
                    <a:pt x="180" y="2445"/>
                    <a:pt x="171" y="2463"/>
                  </a:cubicBezTo>
                  <a:cubicBezTo>
                    <a:pt x="162" y="2481"/>
                    <a:pt x="213" y="2499"/>
                    <a:pt x="186" y="2526"/>
                  </a:cubicBezTo>
                  <a:cubicBezTo>
                    <a:pt x="159" y="2553"/>
                    <a:pt x="181" y="2587"/>
                    <a:pt x="216" y="2577"/>
                  </a:cubicBezTo>
                  <a:cubicBezTo>
                    <a:pt x="246" y="2568"/>
                    <a:pt x="264" y="2622"/>
                    <a:pt x="231" y="2622"/>
                  </a:cubicBezTo>
                  <a:cubicBezTo>
                    <a:pt x="198" y="2622"/>
                    <a:pt x="165" y="2622"/>
                    <a:pt x="192" y="2643"/>
                  </a:cubicBezTo>
                  <a:cubicBezTo>
                    <a:pt x="219" y="2664"/>
                    <a:pt x="246" y="2694"/>
                    <a:pt x="207" y="2709"/>
                  </a:cubicBezTo>
                  <a:cubicBezTo>
                    <a:pt x="168" y="2723"/>
                    <a:pt x="201" y="2750"/>
                    <a:pt x="192" y="2786"/>
                  </a:cubicBezTo>
                  <a:cubicBezTo>
                    <a:pt x="183" y="2822"/>
                    <a:pt x="219" y="2855"/>
                    <a:pt x="189" y="2864"/>
                  </a:cubicBezTo>
                  <a:cubicBezTo>
                    <a:pt x="159" y="2873"/>
                    <a:pt x="201" y="2927"/>
                    <a:pt x="159" y="2933"/>
                  </a:cubicBezTo>
                  <a:cubicBezTo>
                    <a:pt x="117" y="2939"/>
                    <a:pt x="144" y="2978"/>
                    <a:pt x="117" y="2999"/>
                  </a:cubicBezTo>
                  <a:cubicBezTo>
                    <a:pt x="90" y="3020"/>
                    <a:pt x="153" y="3056"/>
                    <a:pt x="120" y="3077"/>
                  </a:cubicBezTo>
                  <a:cubicBezTo>
                    <a:pt x="87" y="3098"/>
                    <a:pt x="111" y="3146"/>
                    <a:pt x="78" y="3146"/>
                  </a:cubicBezTo>
                  <a:cubicBezTo>
                    <a:pt x="45" y="3146"/>
                    <a:pt x="27" y="3191"/>
                    <a:pt x="24" y="3212"/>
                  </a:cubicBezTo>
                  <a:cubicBezTo>
                    <a:pt x="21" y="3233"/>
                    <a:pt x="0" y="3275"/>
                    <a:pt x="27" y="3305"/>
                  </a:cubicBezTo>
                  <a:cubicBezTo>
                    <a:pt x="54" y="3335"/>
                    <a:pt x="21" y="3359"/>
                    <a:pt x="45" y="3371"/>
                  </a:cubicBezTo>
                  <a:cubicBezTo>
                    <a:pt x="69" y="3383"/>
                    <a:pt x="150" y="3365"/>
                    <a:pt x="138" y="3401"/>
                  </a:cubicBezTo>
                  <a:cubicBezTo>
                    <a:pt x="126" y="3437"/>
                    <a:pt x="129" y="3515"/>
                    <a:pt x="144" y="3515"/>
                  </a:cubicBezTo>
                  <a:cubicBezTo>
                    <a:pt x="159" y="3515"/>
                    <a:pt x="168" y="3560"/>
                    <a:pt x="192" y="3557"/>
                  </a:cubicBezTo>
                  <a:cubicBezTo>
                    <a:pt x="216" y="3554"/>
                    <a:pt x="324" y="3542"/>
                    <a:pt x="369" y="3554"/>
                  </a:cubicBezTo>
                  <a:cubicBezTo>
                    <a:pt x="391" y="3559"/>
                    <a:pt x="410" y="3573"/>
                    <a:pt x="423" y="3585"/>
                  </a:cubicBezTo>
                  <a:cubicBezTo>
                    <a:pt x="448" y="3573"/>
                    <a:pt x="505" y="3610"/>
                    <a:pt x="517" y="3597"/>
                  </a:cubicBezTo>
                  <a:cubicBezTo>
                    <a:pt x="533" y="3582"/>
                    <a:pt x="462" y="3524"/>
                    <a:pt x="464" y="3504"/>
                  </a:cubicBezTo>
                  <a:cubicBezTo>
                    <a:pt x="467" y="3484"/>
                    <a:pt x="453" y="3451"/>
                    <a:pt x="453" y="3429"/>
                  </a:cubicBezTo>
                  <a:cubicBezTo>
                    <a:pt x="453" y="3407"/>
                    <a:pt x="442" y="3358"/>
                    <a:pt x="473" y="3336"/>
                  </a:cubicBezTo>
                  <a:cubicBezTo>
                    <a:pt x="504" y="3314"/>
                    <a:pt x="506" y="3292"/>
                    <a:pt x="526" y="3296"/>
                  </a:cubicBezTo>
                  <a:cubicBezTo>
                    <a:pt x="546" y="3301"/>
                    <a:pt x="586" y="3278"/>
                    <a:pt x="588" y="3225"/>
                  </a:cubicBezTo>
                  <a:cubicBezTo>
                    <a:pt x="590" y="3172"/>
                    <a:pt x="615" y="3152"/>
                    <a:pt x="659" y="3115"/>
                  </a:cubicBezTo>
                  <a:cubicBezTo>
                    <a:pt x="707" y="3074"/>
                    <a:pt x="787" y="3035"/>
                    <a:pt x="776" y="3017"/>
                  </a:cubicBezTo>
                  <a:cubicBezTo>
                    <a:pt x="765" y="3000"/>
                    <a:pt x="794" y="2942"/>
                    <a:pt x="794" y="2920"/>
                  </a:cubicBezTo>
                  <a:cubicBezTo>
                    <a:pt x="794" y="2898"/>
                    <a:pt x="719" y="2902"/>
                    <a:pt x="694" y="2893"/>
                  </a:cubicBezTo>
                  <a:cubicBezTo>
                    <a:pt x="670" y="2884"/>
                    <a:pt x="582" y="2822"/>
                    <a:pt x="626" y="2741"/>
                  </a:cubicBezTo>
                  <a:cubicBezTo>
                    <a:pt x="670" y="2659"/>
                    <a:pt x="763" y="2650"/>
                    <a:pt x="790" y="2648"/>
                  </a:cubicBezTo>
                  <a:cubicBezTo>
                    <a:pt x="816" y="2645"/>
                    <a:pt x="792" y="2608"/>
                    <a:pt x="814" y="2594"/>
                  </a:cubicBezTo>
                  <a:cubicBezTo>
                    <a:pt x="836" y="2581"/>
                    <a:pt x="841" y="2559"/>
                    <a:pt x="841" y="2526"/>
                  </a:cubicBezTo>
                  <a:cubicBezTo>
                    <a:pt x="841" y="2488"/>
                    <a:pt x="841" y="2428"/>
                    <a:pt x="880" y="2424"/>
                  </a:cubicBezTo>
                  <a:cubicBezTo>
                    <a:pt x="920" y="2420"/>
                    <a:pt x="931" y="2397"/>
                    <a:pt x="907" y="2391"/>
                  </a:cubicBezTo>
                  <a:cubicBezTo>
                    <a:pt x="883" y="2384"/>
                    <a:pt x="872" y="2355"/>
                    <a:pt x="911" y="2351"/>
                  </a:cubicBezTo>
                  <a:cubicBezTo>
                    <a:pt x="951" y="2347"/>
                    <a:pt x="938" y="2384"/>
                    <a:pt x="967" y="2384"/>
                  </a:cubicBezTo>
                  <a:cubicBezTo>
                    <a:pt x="996" y="2384"/>
                    <a:pt x="1044" y="2335"/>
                    <a:pt x="1007" y="2307"/>
                  </a:cubicBezTo>
                  <a:cubicBezTo>
                    <a:pt x="969" y="2278"/>
                    <a:pt x="958" y="2320"/>
                    <a:pt x="938" y="2324"/>
                  </a:cubicBezTo>
                  <a:cubicBezTo>
                    <a:pt x="918" y="2329"/>
                    <a:pt x="903" y="2298"/>
                    <a:pt x="883" y="2298"/>
                  </a:cubicBezTo>
                  <a:cubicBezTo>
                    <a:pt x="863" y="2298"/>
                    <a:pt x="876" y="2242"/>
                    <a:pt x="867" y="2223"/>
                  </a:cubicBezTo>
                  <a:cubicBezTo>
                    <a:pt x="858" y="2203"/>
                    <a:pt x="845" y="2154"/>
                    <a:pt x="863" y="2130"/>
                  </a:cubicBezTo>
                  <a:cubicBezTo>
                    <a:pt x="880" y="2105"/>
                    <a:pt x="956" y="2167"/>
                    <a:pt x="1022" y="2172"/>
                  </a:cubicBezTo>
                  <a:cubicBezTo>
                    <a:pt x="1089" y="2176"/>
                    <a:pt x="1137" y="2138"/>
                    <a:pt x="1137" y="2114"/>
                  </a:cubicBezTo>
                  <a:cubicBezTo>
                    <a:pt x="1137" y="2090"/>
                    <a:pt x="1106" y="2045"/>
                    <a:pt x="1146" y="2019"/>
                  </a:cubicBezTo>
                  <a:cubicBezTo>
                    <a:pt x="1186" y="1992"/>
                    <a:pt x="1153" y="1983"/>
                    <a:pt x="1142" y="1948"/>
                  </a:cubicBezTo>
                  <a:cubicBezTo>
                    <a:pt x="1131" y="1913"/>
                    <a:pt x="1159" y="1890"/>
                    <a:pt x="1177" y="1908"/>
                  </a:cubicBezTo>
                  <a:cubicBezTo>
                    <a:pt x="1195" y="1926"/>
                    <a:pt x="1325" y="1915"/>
                    <a:pt x="1434" y="1893"/>
                  </a:cubicBezTo>
                  <a:cubicBezTo>
                    <a:pt x="1542" y="1871"/>
                    <a:pt x="1618" y="1831"/>
                    <a:pt x="1624" y="1800"/>
                  </a:cubicBezTo>
                  <a:cubicBezTo>
                    <a:pt x="1631" y="1769"/>
                    <a:pt x="1700" y="1696"/>
                    <a:pt x="1715" y="1669"/>
                  </a:cubicBezTo>
                  <a:cubicBezTo>
                    <a:pt x="1731" y="1643"/>
                    <a:pt x="1717" y="1609"/>
                    <a:pt x="1673" y="1603"/>
                  </a:cubicBezTo>
                  <a:cubicBezTo>
                    <a:pt x="1629" y="1596"/>
                    <a:pt x="1631" y="1545"/>
                    <a:pt x="1655" y="1516"/>
                  </a:cubicBezTo>
                  <a:cubicBezTo>
                    <a:pt x="1680" y="1488"/>
                    <a:pt x="1642" y="1461"/>
                    <a:pt x="1600" y="1457"/>
                  </a:cubicBezTo>
                  <a:cubicBezTo>
                    <a:pt x="1558" y="1452"/>
                    <a:pt x="1491" y="1423"/>
                    <a:pt x="1529" y="1388"/>
                  </a:cubicBezTo>
                  <a:cubicBezTo>
                    <a:pt x="1547" y="1371"/>
                    <a:pt x="1556" y="1374"/>
                    <a:pt x="1565" y="1382"/>
                  </a:cubicBezTo>
                  <a:cubicBezTo>
                    <a:pt x="1571" y="1365"/>
                    <a:pt x="1577" y="1345"/>
                    <a:pt x="1572" y="1340"/>
                  </a:cubicBezTo>
                  <a:cubicBezTo>
                    <a:pt x="1563" y="1331"/>
                    <a:pt x="1541" y="1343"/>
                    <a:pt x="1543" y="1280"/>
                  </a:cubicBezTo>
                  <a:cubicBezTo>
                    <a:pt x="1545" y="1217"/>
                    <a:pt x="1568" y="1230"/>
                    <a:pt x="1570" y="1150"/>
                  </a:cubicBezTo>
                  <a:cubicBezTo>
                    <a:pt x="1572" y="1069"/>
                    <a:pt x="1604" y="1022"/>
                    <a:pt x="1604" y="979"/>
                  </a:cubicBezTo>
                  <a:cubicBezTo>
                    <a:pt x="1604" y="937"/>
                    <a:pt x="1680" y="887"/>
                    <a:pt x="1723" y="818"/>
                  </a:cubicBezTo>
                  <a:cubicBezTo>
                    <a:pt x="1765" y="748"/>
                    <a:pt x="1857" y="661"/>
                    <a:pt x="1895" y="636"/>
                  </a:cubicBezTo>
                  <a:cubicBezTo>
                    <a:pt x="1933" y="611"/>
                    <a:pt x="2007" y="591"/>
                    <a:pt x="2016" y="569"/>
                  </a:cubicBezTo>
                  <a:cubicBezTo>
                    <a:pt x="2025" y="546"/>
                    <a:pt x="2016" y="425"/>
                    <a:pt x="1998" y="416"/>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97" name="Google Shape;1297;p76"/>
            <p:cNvSpPr/>
            <p:nvPr/>
          </p:nvSpPr>
          <p:spPr>
            <a:xfrm>
              <a:off x="8029575" y="9437688"/>
              <a:ext cx="423863" cy="2160587"/>
            </a:xfrm>
            <a:custGeom>
              <a:rect b="b" l="l" r="r" t="t"/>
              <a:pathLst>
                <a:path extrusionOk="0" h="4512" w="884">
                  <a:moveTo>
                    <a:pt x="407" y="4003"/>
                  </a:moveTo>
                  <a:cubicBezTo>
                    <a:pt x="383" y="4006"/>
                    <a:pt x="374" y="3961"/>
                    <a:pt x="359" y="3961"/>
                  </a:cubicBezTo>
                  <a:cubicBezTo>
                    <a:pt x="344" y="3961"/>
                    <a:pt x="341" y="3883"/>
                    <a:pt x="353" y="3847"/>
                  </a:cubicBezTo>
                  <a:cubicBezTo>
                    <a:pt x="365" y="3811"/>
                    <a:pt x="284" y="3829"/>
                    <a:pt x="260" y="3817"/>
                  </a:cubicBezTo>
                  <a:cubicBezTo>
                    <a:pt x="236" y="3805"/>
                    <a:pt x="269" y="3781"/>
                    <a:pt x="242" y="3751"/>
                  </a:cubicBezTo>
                  <a:cubicBezTo>
                    <a:pt x="215" y="3721"/>
                    <a:pt x="236" y="3679"/>
                    <a:pt x="239" y="3658"/>
                  </a:cubicBezTo>
                  <a:cubicBezTo>
                    <a:pt x="242" y="3637"/>
                    <a:pt x="260" y="3592"/>
                    <a:pt x="293" y="3592"/>
                  </a:cubicBezTo>
                  <a:cubicBezTo>
                    <a:pt x="326" y="3592"/>
                    <a:pt x="302" y="3544"/>
                    <a:pt x="335" y="3523"/>
                  </a:cubicBezTo>
                  <a:cubicBezTo>
                    <a:pt x="368" y="3502"/>
                    <a:pt x="305" y="3466"/>
                    <a:pt x="332" y="3445"/>
                  </a:cubicBezTo>
                  <a:cubicBezTo>
                    <a:pt x="359" y="3424"/>
                    <a:pt x="332" y="3385"/>
                    <a:pt x="374" y="3379"/>
                  </a:cubicBezTo>
                  <a:cubicBezTo>
                    <a:pt x="416" y="3373"/>
                    <a:pt x="374" y="3319"/>
                    <a:pt x="404" y="3310"/>
                  </a:cubicBezTo>
                  <a:cubicBezTo>
                    <a:pt x="434" y="3301"/>
                    <a:pt x="398" y="3268"/>
                    <a:pt x="407" y="3232"/>
                  </a:cubicBezTo>
                  <a:cubicBezTo>
                    <a:pt x="416" y="3196"/>
                    <a:pt x="383" y="3169"/>
                    <a:pt x="422" y="3155"/>
                  </a:cubicBezTo>
                  <a:cubicBezTo>
                    <a:pt x="461" y="3140"/>
                    <a:pt x="434" y="3110"/>
                    <a:pt x="407" y="3089"/>
                  </a:cubicBezTo>
                  <a:cubicBezTo>
                    <a:pt x="380" y="3068"/>
                    <a:pt x="413" y="3068"/>
                    <a:pt x="446" y="3068"/>
                  </a:cubicBezTo>
                  <a:cubicBezTo>
                    <a:pt x="479" y="3068"/>
                    <a:pt x="461" y="3014"/>
                    <a:pt x="431" y="3023"/>
                  </a:cubicBezTo>
                  <a:cubicBezTo>
                    <a:pt x="396" y="3033"/>
                    <a:pt x="374" y="2999"/>
                    <a:pt x="401" y="2972"/>
                  </a:cubicBezTo>
                  <a:cubicBezTo>
                    <a:pt x="428" y="2945"/>
                    <a:pt x="377" y="2927"/>
                    <a:pt x="386" y="2909"/>
                  </a:cubicBezTo>
                  <a:cubicBezTo>
                    <a:pt x="395" y="2891"/>
                    <a:pt x="395" y="2867"/>
                    <a:pt x="377" y="2855"/>
                  </a:cubicBezTo>
                  <a:cubicBezTo>
                    <a:pt x="359" y="2843"/>
                    <a:pt x="371" y="2753"/>
                    <a:pt x="392" y="2750"/>
                  </a:cubicBezTo>
                  <a:cubicBezTo>
                    <a:pt x="413" y="2747"/>
                    <a:pt x="398" y="2666"/>
                    <a:pt x="398" y="2642"/>
                  </a:cubicBezTo>
                  <a:cubicBezTo>
                    <a:pt x="398" y="2618"/>
                    <a:pt x="374" y="2594"/>
                    <a:pt x="377" y="2573"/>
                  </a:cubicBezTo>
                  <a:cubicBezTo>
                    <a:pt x="380" y="2552"/>
                    <a:pt x="404" y="2546"/>
                    <a:pt x="404" y="2504"/>
                  </a:cubicBezTo>
                  <a:cubicBezTo>
                    <a:pt x="404" y="2462"/>
                    <a:pt x="413" y="2444"/>
                    <a:pt x="431" y="2441"/>
                  </a:cubicBezTo>
                  <a:cubicBezTo>
                    <a:pt x="449" y="2438"/>
                    <a:pt x="434" y="2390"/>
                    <a:pt x="437" y="2366"/>
                  </a:cubicBezTo>
                  <a:cubicBezTo>
                    <a:pt x="440" y="2342"/>
                    <a:pt x="488" y="2366"/>
                    <a:pt x="494" y="2328"/>
                  </a:cubicBezTo>
                  <a:cubicBezTo>
                    <a:pt x="500" y="2288"/>
                    <a:pt x="464" y="2295"/>
                    <a:pt x="470" y="2271"/>
                  </a:cubicBezTo>
                  <a:cubicBezTo>
                    <a:pt x="477" y="2242"/>
                    <a:pt x="467" y="2205"/>
                    <a:pt x="467" y="2139"/>
                  </a:cubicBezTo>
                  <a:cubicBezTo>
                    <a:pt x="467" y="2073"/>
                    <a:pt x="521" y="2058"/>
                    <a:pt x="542" y="2040"/>
                  </a:cubicBezTo>
                  <a:cubicBezTo>
                    <a:pt x="563" y="2022"/>
                    <a:pt x="515" y="1926"/>
                    <a:pt x="542" y="1914"/>
                  </a:cubicBezTo>
                  <a:cubicBezTo>
                    <a:pt x="569" y="1902"/>
                    <a:pt x="551" y="1857"/>
                    <a:pt x="572" y="1842"/>
                  </a:cubicBezTo>
                  <a:cubicBezTo>
                    <a:pt x="593" y="1827"/>
                    <a:pt x="587" y="1794"/>
                    <a:pt x="599" y="1758"/>
                  </a:cubicBezTo>
                  <a:cubicBezTo>
                    <a:pt x="611" y="1722"/>
                    <a:pt x="575" y="1704"/>
                    <a:pt x="575" y="1671"/>
                  </a:cubicBezTo>
                  <a:cubicBezTo>
                    <a:pt x="575" y="1638"/>
                    <a:pt x="569" y="1608"/>
                    <a:pt x="542" y="1572"/>
                  </a:cubicBezTo>
                  <a:cubicBezTo>
                    <a:pt x="515" y="1536"/>
                    <a:pt x="524" y="1465"/>
                    <a:pt x="542" y="1465"/>
                  </a:cubicBezTo>
                  <a:cubicBezTo>
                    <a:pt x="560" y="1465"/>
                    <a:pt x="551" y="1396"/>
                    <a:pt x="584" y="1387"/>
                  </a:cubicBezTo>
                  <a:cubicBezTo>
                    <a:pt x="617" y="1378"/>
                    <a:pt x="599" y="1327"/>
                    <a:pt x="584" y="1285"/>
                  </a:cubicBezTo>
                  <a:cubicBezTo>
                    <a:pt x="569" y="1243"/>
                    <a:pt x="611" y="1264"/>
                    <a:pt x="611" y="1231"/>
                  </a:cubicBezTo>
                  <a:cubicBezTo>
                    <a:pt x="611" y="1198"/>
                    <a:pt x="629" y="1153"/>
                    <a:pt x="656" y="1141"/>
                  </a:cubicBezTo>
                  <a:cubicBezTo>
                    <a:pt x="683" y="1129"/>
                    <a:pt x="686" y="1078"/>
                    <a:pt x="686" y="1057"/>
                  </a:cubicBezTo>
                  <a:cubicBezTo>
                    <a:pt x="686" y="1036"/>
                    <a:pt x="725" y="1027"/>
                    <a:pt x="746" y="1009"/>
                  </a:cubicBezTo>
                  <a:cubicBezTo>
                    <a:pt x="767" y="991"/>
                    <a:pt x="710" y="961"/>
                    <a:pt x="743" y="943"/>
                  </a:cubicBezTo>
                  <a:cubicBezTo>
                    <a:pt x="776" y="925"/>
                    <a:pt x="716" y="850"/>
                    <a:pt x="734" y="835"/>
                  </a:cubicBezTo>
                  <a:cubicBezTo>
                    <a:pt x="752" y="820"/>
                    <a:pt x="737" y="787"/>
                    <a:pt x="740" y="763"/>
                  </a:cubicBezTo>
                  <a:cubicBezTo>
                    <a:pt x="743" y="739"/>
                    <a:pt x="842" y="694"/>
                    <a:pt x="854" y="673"/>
                  </a:cubicBezTo>
                  <a:cubicBezTo>
                    <a:pt x="862" y="658"/>
                    <a:pt x="871" y="604"/>
                    <a:pt x="874" y="557"/>
                  </a:cubicBezTo>
                  <a:cubicBezTo>
                    <a:pt x="843" y="577"/>
                    <a:pt x="816" y="587"/>
                    <a:pt x="811" y="576"/>
                  </a:cubicBezTo>
                  <a:cubicBezTo>
                    <a:pt x="802" y="555"/>
                    <a:pt x="814" y="493"/>
                    <a:pt x="788" y="467"/>
                  </a:cubicBezTo>
                  <a:cubicBezTo>
                    <a:pt x="761" y="440"/>
                    <a:pt x="779" y="387"/>
                    <a:pt x="752" y="375"/>
                  </a:cubicBezTo>
                  <a:cubicBezTo>
                    <a:pt x="726" y="363"/>
                    <a:pt x="693" y="310"/>
                    <a:pt x="717" y="293"/>
                  </a:cubicBezTo>
                  <a:cubicBezTo>
                    <a:pt x="741" y="275"/>
                    <a:pt x="717" y="240"/>
                    <a:pt x="738" y="222"/>
                  </a:cubicBezTo>
                  <a:cubicBezTo>
                    <a:pt x="758" y="204"/>
                    <a:pt x="726" y="201"/>
                    <a:pt x="696" y="166"/>
                  </a:cubicBezTo>
                  <a:cubicBezTo>
                    <a:pt x="667" y="130"/>
                    <a:pt x="708" y="86"/>
                    <a:pt x="673" y="59"/>
                  </a:cubicBezTo>
                  <a:cubicBezTo>
                    <a:pt x="637" y="33"/>
                    <a:pt x="637" y="0"/>
                    <a:pt x="628" y="15"/>
                  </a:cubicBezTo>
                  <a:cubicBezTo>
                    <a:pt x="620" y="30"/>
                    <a:pt x="617" y="80"/>
                    <a:pt x="587" y="95"/>
                  </a:cubicBezTo>
                  <a:cubicBezTo>
                    <a:pt x="582" y="97"/>
                    <a:pt x="575" y="103"/>
                    <a:pt x="565" y="111"/>
                  </a:cubicBezTo>
                  <a:cubicBezTo>
                    <a:pt x="566" y="135"/>
                    <a:pt x="557" y="176"/>
                    <a:pt x="566" y="200"/>
                  </a:cubicBezTo>
                  <a:cubicBezTo>
                    <a:pt x="580" y="234"/>
                    <a:pt x="586" y="395"/>
                    <a:pt x="573" y="457"/>
                  </a:cubicBezTo>
                  <a:cubicBezTo>
                    <a:pt x="560" y="519"/>
                    <a:pt x="546" y="570"/>
                    <a:pt x="533" y="608"/>
                  </a:cubicBezTo>
                  <a:cubicBezTo>
                    <a:pt x="520" y="645"/>
                    <a:pt x="564" y="648"/>
                    <a:pt x="546" y="665"/>
                  </a:cubicBezTo>
                  <a:cubicBezTo>
                    <a:pt x="529" y="683"/>
                    <a:pt x="535" y="727"/>
                    <a:pt x="535" y="798"/>
                  </a:cubicBezTo>
                  <a:cubicBezTo>
                    <a:pt x="535" y="869"/>
                    <a:pt x="493" y="988"/>
                    <a:pt x="491" y="1026"/>
                  </a:cubicBezTo>
                  <a:cubicBezTo>
                    <a:pt x="489" y="1064"/>
                    <a:pt x="460" y="1088"/>
                    <a:pt x="465" y="1130"/>
                  </a:cubicBezTo>
                  <a:cubicBezTo>
                    <a:pt x="469" y="1172"/>
                    <a:pt x="445" y="1196"/>
                    <a:pt x="420" y="1216"/>
                  </a:cubicBezTo>
                  <a:cubicBezTo>
                    <a:pt x="396" y="1236"/>
                    <a:pt x="460" y="1301"/>
                    <a:pt x="458" y="1336"/>
                  </a:cubicBezTo>
                  <a:cubicBezTo>
                    <a:pt x="456" y="1371"/>
                    <a:pt x="409" y="1387"/>
                    <a:pt x="420" y="1444"/>
                  </a:cubicBezTo>
                  <a:cubicBezTo>
                    <a:pt x="434" y="1516"/>
                    <a:pt x="420" y="1639"/>
                    <a:pt x="420" y="1664"/>
                  </a:cubicBezTo>
                  <a:cubicBezTo>
                    <a:pt x="420" y="1688"/>
                    <a:pt x="392" y="1686"/>
                    <a:pt x="398" y="1732"/>
                  </a:cubicBezTo>
                  <a:cubicBezTo>
                    <a:pt x="405" y="1779"/>
                    <a:pt x="369" y="1790"/>
                    <a:pt x="363" y="1856"/>
                  </a:cubicBezTo>
                  <a:cubicBezTo>
                    <a:pt x="356" y="1923"/>
                    <a:pt x="305" y="2018"/>
                    <a:pt x="285" y="2069"/>
                  </a:cubicBezTo>
                  <a:cubicBezTo>
                    <a:pt x="265" y="2120"/>
                    <a:pt x="265" y="2148"/>
                    <a:pt x="239" y="2148"/>
                  </a:cubicBezTo>
                  <a:cubicBezTo>
                    <a:pt x="212" y="2148"/>
                    <a:pt x="206" y="2177"/>
                    <a:pt x="225" y="2221"/>
                  </a:cubicBezTo>
                  <a:cubicBezTo>
                    <a:pt x="245" y="2266"/>
                    <a:pt x="212" y="2303"/>
                    <a:pt x="239" y="2348"/>
                  </a:cubicBezTo>
                  <a:cubicBezTo>
                    <a:pt x="265" y="2392"/>
                    <a:pt x="256" y="2407"/>
                    <a:pt x="243" y="2449"/>
                  </a:cubicBezTo>
                  <a:cubicBezTo>
                    <a:pt x="230" y="2491"/>
                    <a:pt x="212" y="2494"/>
                    <a:pt x="212" y="2533"/>
                  </a:cubicBezTo>
                  <a:cubicBezTo>
                    <a:pt x="212" y="2573"/>
                    <a:pt x="181" y="2607"/>
                    <a:pt x="199" y="2651"/>
                  </a:cubicBezTo>
                  <a:cubicBezTo>
                    <a:pt x="217" y="2695"/>
                    <a:pt x="212" y="2711"/>
                    <a:pt x="190" y="2711"/>
                  </a:cubicBezTo>
                  <a:cubicBezTo>
                    <a:pt x="168" y="2711"/>
                    <a:pt x="157" y="2746"/>
                    <a:pt x="148" y="2819"/>
                  </a:cubicBezTo>
                  <a:cubicBezTo>
                    <a:pt x="139" y="2892"/>
                    <a:pt x="141" y="2890"/>
                    <a:pt x="195" y="2886"/>
                  </a:cubicBezTo>
                  <a:cubicBezTo>
                    <a:pt x="248" y="2881"/>
                    <a:pt x="206" y="2706"/>
                    <a:pt x="239" y="2706"/>
                  </a:cubicBezTo>
                  <a:cubicBezTo>
                    <a:pt x="272" y="2706"/>
                    <a:pt x="243" y="2677"/>
                    <a:pt x="276" y="2669"/>
                  </a:cubicBezTo>
                  <a:cubicBezTo>
                    <a:pt x="310" y="2660"/>
                    <a:pt x="281" y="2700"/>
                    <a:pt x="303" y="2706"/>
                  </a:cubicBezTo>
                  <a:cubicBezTo>
                    <a:pt x="325" y="2713"/>
                    <a:pt x="341" y="2731"/>
                    <a:pt x="310" y="2750"/>
                  </a:cubicBezTo>
                  <a:cubicBezTo>
                    <a:pt x="279" y="2770"/>
                    <a:pt x="316" y="2810"/>
                    <a:pt x="301" y="2835"/>
                  </a:cubicBezTo>
                  <a:cubicBezTo>
                    <a:pt x="285" y="2859"/>
                    <a:pt x="263" y="2886"/>
                    <a:pt x="276" y="2914"/>
                  </a:cubicBezTo>
                  <a:cubicBezTo>
                    <a:pt x="290" y="2943"/>
                    <a:pt x="261" y="2941"/>
                    <a:pt x="259" y="2979"/>
                  </a:cubicBezTo>
                  <a:cubicBezTo>
                    <a:pt x="256" y="3016"/>
                    <a:pt x="279" y="3018"/>
                    <a:pt x="263" y="3027"/>
                  </a:cubicBezTo>
                  <a:cubicBezTo>
                    <a:pt x="248" y="3036"/>
                    <a:pt x="283" y="3065"/>
                    <a:pt x="261" y="3069"/>
                  </a:cubicBezTo>
                  <a:cubicBezTo>
                    <a:pt x="239" y="3074"/>
                    <a:pt x="252" y="3102"/>
                    <a:pt x="265" y="3129"/>
                  </a:cubicBezTo>
                  <a:cubicBezTo>
                    <a:pt x="279" y="3156"/>
                    <a:pt x="237" y="3140"/>
                    <a:pt x="214" y="3158"/>
                  </a:cubicBezTo>
                  <a:cubicBezTo>
                    <a:pt x="192" y="3175"/>
                    <a:pt x="237" y="3200"/>
                    <a:pt x="223" y="3224"/>
                  </a:cubicBezTo>
                  <a:cubicBezTo>
                    <a:pt x="210" y="3249"/>
                    <a:pt x="175" y="3211"/>
                    <a:pt x="159" y="3198"/>
                  </a:cubicBezTo>
                  <a:cubicBezTo>
                    <a:pt x="144" y="3184"/>
                    <a:pt x="183" y="3158"/>
                    <a:pt x="203" y="3131"/>
                  </a:cubicBezTo>
                  <a:cubicBezTo>
                    <a:pt x="223" y="3105"/>
                    <a:pt x="183" y="3045"/>
                    <a:pt x="150" y="3058"/>
                  </a:cubicBezTo>
                  <a:cubicBezTo>
                    <a:pt x="117" y="3071"/>
                    <a:pt x="183" y="3109"/>
                    <a:pt x="183" y="3138"/>
                  </a:cubicBezTo>
                  <a:cubicBezTo>
                    <a:pt x="183" y="3167"/>
                    <a:pt x="128" y="3131"/>
                    <a:pt x="130" y="3162"/>
                  </a:cubicBezTo>
                  <a:cubicBezTo>
                    <a:pt x="133" y="3193"/>
                    <a:pt x="93" y="3182"/>
                    <a:pt x="73" y="3204"/>
                  </a:cubicBezTo>
                  <a:cubicBezTo>
                    <a:pt x="53" y="3226"/>
                    <a:pt x="99" y="3246"/>
                    <a:pt x="77" y="3253"/>
                  </a:cubicBezTo>
                  <a:cubicBezTo>
                    <a:pt x="55" y="3260"/>
                    <a:pt x="17" y="3291"/>
                    <a:pt x="15" y="3313"/>
                  </a:cubicBezTo>
                  <a:cubicBezTo>
                    <a:pt x="13" y="3335"/>
                    <a:pt x="40" y="3339"/>
                    <a:pt x="40" y="3317"/>
                  </a:cubicBezTo>
                  <a:cubicBezTo>
                    <a:pt x="40" y="3295"/>
                    <a:pt x="75" y="3288"/>
                    <a:pt x="86" y="3317"/>
                  </a:cubicBezTo>
                  <a:cubicBezTo>
                    <a:pt x="97" y="3346"/>
                    <a:pt x="113" y="3317"/>
                    <a:pt x="144" y="3324"/>
                  </a:cubicBezTo>
                  <a:cubicBezTo>
                    <a:pt x="175" y="3330"/>
                    <a:pt x="170" y="3377"/>
                    <a:pt x="152" y="3375"/>
                  </a:cubicBezTo>
                  <a:cubicBezTo>
                    <a:pt x="135" y="3373"/>
                    <a:pt x="117" y="3404"/>
                    <a:pt x="121" y="3437"/>
                  </a:cubicBezTo>
                  <a:cubicBezTo>
                    <a:pt x="126" y="3470"/>
                    <a:pt x="188" y="3437"/>
                    <a:pt x="214" y="3446"/>
                  </a:cubicBezTo>
                  <a:cubicBezTo>
                    <a:pt x="241" y="3454"/>
                    <a:pt x="232" y="3501"/>
                    <a:pt x="217" y="3485"/>
                  </a:cubicBezTo>
                  <a:cubicBezTo>
                    <a:pt x="201" y="3470"/>
                    <a:pt x="166" y="3443"/>
                    <a:pt x="150" y="3470"/>
                  </a:cubicBezTo>
                  <a:cubicBezTo>
                    <a:pt x="135" y="3496"/>
                    <a:pt x="110" y="3483"/>
                    <a:pt x="90" y="3474"/>
                  </a:cubicBezTo>
                  <a:cubicBezTo>
                    <a:pt x="71" y="3466"/>
                    <a:pt x="0" y="3512"/>
                    <a:pt x="24" y="3530"/>
                  </a:cubicBezTo>
                  <a:cubicBezTo>
                    <a:pt x="48" y="3547"/>
                    <a:pt x="46" y="3576"/>
                    <a:pt x="62" y="3574"/>
                  </a:cubicBezTo>
                  <a:cubicBezTo>
                    <a:pt x="77" y="3572"/>
                    <a:pt x="102" y="3561"/>
                    <a:pt x="110" y="3543"/>
                  </a:cubicBezTo>
                  <a:cubicBezTo>
                    <a:pt x="119" y="3525"/>
                    <a:pt x="150" y="3508"/>
                    <a:pt x="152" y="3547"/>
                  </a:cubicBezTo>
                  <a:cubicBezTo>
                    <a:pt x="155" y="3587"/>
                    <a:pt x="110" y="3567"/>
                    <a:pt x="102" y="3589"/>
                  </a:cubicBezTo>
                  <a:cubicBezTo>
                    <a:pt x="93" y="3612"/>
                    <a:pt x="75" y="3629"/>
                    <a:pt x="48" y="3649"/>
                  </a:cubicBezTo>
                  <a:cubicBezTo>
                    <a:pt x="22" y="3669"/>
                    <a:pt x="48" y="3702"/>
                    <a:pt x="71" y="3691"/>
                  </a:cubicBezTo>
                  <a:cubicBezTo>
                    <a:pt x="93" y="3680"/>
                    <a:pt x="64" y="3718"/>
                    <a:pt x="95" y="3722"/>
                  </a:cubicBezTo>
                  <a:cubicBezTo>
                    <a:pt x="123" y="3726"/>
                    <a:pt x="133" y="3704"/>
                    <a:pt x="126" y="3682"/>
                  </a:cubicBezTo>
                  <a:cubicBezTo>
                    <a:pt x="119" y="3660"/>
                    <a:pt x="141" y="3612"/>
                    <a:pt x="168" y="3636"/>
                  </a:cubicBezTo>
                  <a:cubicBezTo>
                    <a:pt x="195" y="3660"/>
                    <a:pt x="155" y="3685"/>
                    <a:pt x="155" y="3707"/>
                  </a:cubicBezTo>
                  <a:cubicBezTo>
                    <a:pt x="155" y="3729"/>
                    <a:pt x="139" y="3758"/>
                    <a:pt x="139" y="3782"/>
                  </a:cubicBezTo>
                  <a:cubicBezTo>
                    <a:pt x="139" y="3806"/>
                    <a:pt x="110" y="3793"/>
                    <a:pt x="113" y="3820"/>
                  </a:cubicBezTo>
                  <a:cubicBezTo>
                    <a:pt x="115" y="3846"/>
                    <a:pt x="51" y="3828"/>
                    <a:pt x="79" y="3846"/>
                  </a:cubicBezTo>
                  <a:cubicBezTo>
                    <a:pt x="108" y="3864"/>
                    <a:pt x="62" y="3888"/>
                    <a:pt x="77" y="3906"/>
                  </a:cubicBezTo>
                  <a:cubicBezTo>
                    <a:pt x="93" y="3924"/>
                    <a:pt x="106" y="3882"/>
                    <a:pt x="130" y="3890"/>
                  </a:cubicBezTo>
                  <a:cubicBezTo>
                    <a:pt x="155" y="3899"/>
                    <a:pt x="150" y="3906"/>
                    <a:pt x="181" y="3893"/>
                  </a:cubicBezTo>
                  <a:cubicBezTo>
                    <a:pt x="212" y="3879"/>
                    <a:pt x="230" y="3917"/>
                    <a:pt x="201" y="3926"/>
                  </a:cubicBezTo>
                  <a:cubicBezTo>
                    <a:pt x="172" y="3935"/>
                    <a:pt x="141" y="3968"/>
                    <a:pt x="155" y="3972"/>
                  </a:cubicBezTo>
                  <a:cubicBezTo>
                    <a:pt x="168" y="3977"/>
                    <a:pt x="206" y="3950"/>
                    <a:pt x="214" y="3979"/>
                  </a:cubicBezTo>
                  <a:cubicBezTo>
                    <a:pt x="223" y="4008"/>
                    <a:pt x="245" y="3999"/>
                    <a:pt x="248" y="3968"/>
                  </a:cubicBezTo>
                  <a:cubicBezTo>
                    <a:pt x="250" y="3937"/>
                    <a:pt x="303" y="3964"/>
                    <a:pt x="312" y="3990"/>
                  </a:cubicBezTo>
                  <a:cubicBezTo>
                    <a:pt x="321" y="4017"/>
                    <a:pt x="256" y="4032"/>
                    <a:pt x="223" y="4026"/>
                  </a:cubicBezTo>
                  <a:cubicBezTo>
                    <a:pt x="190" y="4019"/>
                    <a:pt x="172" y="4057"/>
                    <a:pt x="195" y="4085"/>
                  </a:cubicBezTo>
                  <a:cubicBezTo>
                    <a:pt x="217" y="4114"/>
                    <a:pt x="243" y="4085"/>
                    <a:pt x="268" y="4061"/>
                  </a:cubicBezTo>
                  <a:cubicBezTo>
                    <a:pt x="292" y="4037"/>
                    <a:pt x="411" y="4043"/>
                    <a:pt x="420" y="4070"/>
                  </a:cubicBezTo>
                  <a:cubicBezTo>
                    <a:pt x="429" y="4096"/>
                    <a:pt x="365" y="4074"/>
                    <a:pt x="358" y="4090"/>
                  </a:cubicBezTo>
                  <a:cubicBezTo>
                    <a:pt x="352" y="4105"/>
                    <a:pt x="303" y="4118"/>
                    <a:pt x="296" y="4101"/>
                  </a:cubicBezTo>
                  <a:cubicBezTo>
                    <a:pt x="290" y="4083"/>
                    <a:pt x="243" y="4107"/>
                    <a:pt x="241" y="4136"/>
                  </a:cubicBezTo>
                  <a:cubicBezTo>
                    <a:pt x="239" y="4165"/>
                    <a:pt x="203" y="4165"/>
                    <a:pt x="243" y="4176"/>
                  </a:cubicBezTo>
                  <a:cubicBezTo>
                    <a:pt x="283" y="4187"/>
                    <a:pt x="272" y="4134"/>
                    <a:pt x="334" y="4138"/>
                  </a:cubicBezTo>
                  <a:cubicBezTo>
                    <a:pt x="396" y="4143"/>
                    <a:pt x="429" y="4081"/>
                    <a:pt x="447" y="4116"/>
                  </a:cubicBezTo>
                  <a:cubicBezTo>
                    <a:pt x="465" y="4152"/>
                    <a:pt x="396" y="4181"/>
                    <a:pt x="372" y="4158"/>
                  </a:cubicBezTo>
                  <a:cubicBezTo>
                    <a:pt x="347" y="4136"/>
                    <a:pt x="318" y="4174"/>
                    <a:pt x="321" y="4207"/>
                  </a:cubicBezTo>
                  <a:cubicBezTo>
                    <a:pt x="323" y="4240"/>
                    <a:pt x="250" y="4198"/>
                    <a:pt x="214" y="4194"/>
                  </a:cubicBezTo>
                  <a:cubicBezTo>
                    <a:pt x="179" y="4189"/>
                    <a:pt x="195" y="4227"/>
                    <a:pt x="225" y="4260"/>
                  </a:cubicBezTo>
                  <a:cubicBezTo>
                    <a:pt x="256" y="4293"/>
                    <a:pt x="274" y="4256"/>
                    <a:pt x="312" y="4280"/>
                  </a:cubicBezTo>
                  <a:cubicBezTo>
                    <a:pt x="349" y="4304"/>
                    <a:pt x="349" y="4331"/>
                    <a:pt x="376" y="4307"/>
                  </a:cubicBezTo>
                  <a:cubicBezTo>
                    <a:pt x="403" y="4282"/>
                    <a:pt x="376" y="4285"/>
                    <a:pt x="358" y="4273"/>
                  </a:cubicBezTo>
                  <a:cubicBezTo>
                    <a:pt x="341" y="4262"/>
                    <a:pt x="356" y="4225"/>
                    <a:pt x="398" y="4245"/>
                  </a:cubicBezTo>
                  <a:cubicBezTo>
                    <a:pt x="440" y="4265"/>
                    <a:pt x="489" y="4227"/>
                    <a:pt x="476" y="4174"/>
                  </a:cubicBezTo>
                  <a:cubicBezTo>
                    <a:pt x="462" y="4121"/>
                    <a:pt x="513" y="4096"/>
                    <a:pt x="564" y="4079"/>
                  </a:cubicBezTo>
                  <a:cubicBezTo>
                    <a:pt x="615" y="4061"/>
                    <a:pt x="589" y="4112"/>
                    <a:pt x="551" y="4127"/>
                  </a:cubicBezTo>
                  <a:cubicBezTo>
                    <a:pt x="513" y="4143"/>
                    <a:pt x="507" y="4154"/>
                    <a:pt x="535" y="4185"/>
                  </a:cubicBezTo>
                  <a:cubicBezTo>
                    <a:pt x="564" y="4216"/>
                    <a:pt x="602" y="4165"/>
                    <a:pt x="626" y="4189"/>
                  </a:cubicBezTo>
                  <a:cubicBezTo>
                    <a:pt x="651" y="4214"/>
                    <a:pt x="582" y="4209"/>
                    <a:pt x="571" y="4234"/>
                  </a:cubicBezTo>
                  <a:cubicBezTo>
                    <a:pt x="560" y="4258"/>
                    <a:pt x="613" y="4287"/>
                    <a:pt x="575" y="4304"/>
                  </a:cubicBezTo>
                  <a:cubicBezTo>
                    <a:pt x="538" y="4322"/>
                    <a:pt x="555" y="4231"/>
                    <a:pt x="533" y="4222"/>
                  </a:cubicBezTo>
                  <a:cubicBezTo>
                    <a:pt x="511" y="4214"/>
                    <a:pt x="491" y="4234"/>
                    <a:pt x="513" y="4285"/>
                  </a:cubicBezTo>
                  <a:cubicBezTo>
                    <a:pt x="535" y="4335"/>
                    <a:pt x="487" y="4291"/>
                    <a:pt x="465" y="4267"/>
                  </a:cubicBezTo>
                  <a:cubicBezTo>
                    <a:pt x="442" y="4242"/>
                    <a:pt x="411" y="4278"/>
                    <a:pt x="438" y="4304"/>
                  </a:cubicBezTo>
                  <a:cubicBezTo>
                    <a:pt x="465" y="4331"/>
                    <a:pt x="387" y="4302"/>
                    <a:pt x="387" y="4344"/>
                  </a:cubicBezTo>
                  <a:cubicBezTo>
                    <a:pt x="387" y="4386"/>
                    <a:pt x="420" y="4351"/>
                    <a:pt x="460" y="4360"/>
                  </a:cubicBezTo>
                  <a:cubicBezTo>
                    <a:pt x="500" y="4369"/>
                    <a:pt x="482" y="4426"/>
                    <a:pt x="511" y="4448"/>
                  </a:cubicBezTo>
                  <a:cubicBezTo>
                    <a:pt x="540" y="4470"/>
                    <a:pt x="515" y="4377"/>
                    <a:pt x="546" y="4371"/>
                  </a:cubicBezTo>
                  <a:cubicBezTo>
                    <a:pt x="577" y="4364"/>
                    <a:pt x="549" y="4442"/>
                    <a:pt x="617" y="4464"/>
                  </a:cubicBezTo>
                  <a:cubicBezTo>
                    <a:pt x="686" y="4486"/>
                    <a:pt x="622" y="4451"/>
                    <a:pt x="653" y="4428"/>
                  </a:cubicBezTo>
                  <a:cubicBezTo>
                    <a:pt x="684" y="4406"/>
                    <a:pt x="724" y="4495"/>
                    <a:pt x="757" y="4504"/>
                  </a:cubicBezTo>
                  <a:cubicBezTo>
                    <a:pt x="790" y="4512"/>
                    <a:pt x="768" y="4464"/>
                    <a:pt x="743" y="4437"/>
                  </a:cubicBezTo>
                  <a:cubicBezTo>
                    <a:pt x="719" y="4411"/>
                    <a:pt x="768" y="4426"/>
                    <a:pt x="801" y="4437"/>
                  </a:cubicBezTo>
                  <a:cubicBezTo>
                    <a:pt x="834" y="4448"/>
                    <a:pt x="861" y="4453"/>
                    <a:pt x="867" y="4428"/>
                  </a:cubicBezTo>
                  <a:cubicBezTo>
                    <a:pt x="870" y="4419"/>
                    <a:pt x="876" y="4419"/>
                    <a:pt x="884" y="4422"/>
                  </a:cubicBezTo>
                  <a:cubicBezTo>
                    <a:pt x="849" y="4399"/>
                    <a:pt x="732" y="4416"/>
                    <a:pt x="716" y="4413"/>
                  </a:cubicBezTo>
                  <a:cubicBezTo>
                    <a:pt x="700" y="4411"/>
                    <a:pt x="712" y="4145"/>
                    <a:pt x="715" y="4084"/>
                  </a:cubicBezTo>
                  <a:cubicBezTo>
                    <a:pt x="713" y="4084"/>
                    <a:pt x="710" y="4083"/>
                    <a:pt x="708" y="4083"/>
                  </a:cubicBezTo>
                  <a:cubicBezTo>
                    <a:pt x="679" y="4083"/>
                    <a:pt x="615" y="4090"/>
                    <a:pt x="626" y="4045"/>
                  </a:cubicBezTo>
                  <a:cubicBezTo>
                    <a:pt x="628" y="4038"/>
                    <a:pt x="632" y="4033"/>
                    <a:pt x="638" y="4031"/>
                  </a:cubicBezTo>
                  <a:cubicBezTo>
                    <a:pt x="625" y="4019"/>
                    <a:pt x="606" y="4005"/>
                    <a:pt x="584" y="4000"/>
                  </a:cubicBezTo>
                  <a:cubicBezTo>
                    <a:pt x="539" y="3988"/>
                    <a:pt x="431" y="4000"/>
                    <a:pt x="407" y="4003"/>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98" name="Google Shape;1298;p76"/>
            <p:cNvSpPr/>
            <p:nvPr/>
          </p:nvSpPr>
          <p:spPr>
            <a:xfrm>
              <a:off x="8656638" y="9532938"/>
              <a:ext cx="422275" cy="427037"/>
            </a:xfrm>
            <a:custGeom>
              <a:rect b="b" l="l" r="r" t="t"/>
              <a:pathLst>
                <a:path extrusionOk="0" h="892" w="885">
                  <a:moveTo>
                    <a:pt x="849" y="481"/>
                  </a:moveTo>
                  <a:cubicBezTo>
                    <a:pt x="813" y="463"/>
                    <a:pt x="777" y="499"/>
                    <a:pt x="765" y="499"/>
                  </a:cubicBezTo>
                  <a:cubicBezTo>
                    <a:pt x="753" y="499"/>
                    <a:pt x="726" y="421"/>
                    <a:pt x="717" y="389"/>
                  </a:cubicBezTo>
                  <a:cubicBezTo>
                    <a:pt x="708" y="356"/>
                    <a:pt x="672" y="290"/>
                    <a:pt x="648" y="304"/>
                  </a:cubicBezTo>
                  <a:cubicBezTo>
                    <a:pt x="624" y="319"/>
                    <a:pt x="630" y="299"/>
                    <a:pt x="562" y="296"/>
                  </a:cubicBezTo>
                  <a:cubicBezTo>
                    <a:pt x="493" y="293"/>
                    <a:pt x="496" y="281"/>
                    <a:pt x="511" y="215"/>
                  </a:cubicBezTo>
                  <a:cubicBezTo>
                    <a:pt x="526" y="149"/>
                    <a:pt x="466" y="107"/>
                    <a:pt x="493" y="92"/>
                  </a:cubicBezTo>
                  <a:cubicBezTo>
                    <a:pt x="513" y="81"/>
                    <a:pt x="511" y="67"/>
                    <a:pt x="488" y="38"/>
                  </a:cubicBezTo>
                  <a:cubicBezTo>
                    <a:pt x="483" y="42"/>
                    <a:pt x="477" y="44"/>
                    <a:pt x="471" y="44"/>
                  </a:cubicBezTo>
                  <a:cubicBezTo>
                    <a:pt x="448" y="44"/>
                    <a:pt x="418" y="3"/>
                    <a:pt x="377" y="3"/>
                  </a:cubicBezTo>
                  <a:cubicBezTo>
                    <a:pt x="336" y="3"/>
                    <a:pt x="291" y="0"/>
                    <a:pt x="262" y="15"/>
                  </a:cubicBezTo>
                  <a:cubicBezTo>
                    <a:pt x="232" y="30"/>
                    <a:pt x="176" y="12"/>
                    <a:pt x="141" y="36"/>
                  </a:cubicBezTo>
                  <a:cubicBezTo>
                    <a:pt x="105" y="59"/>
                    <a:pt x="61" y="109"/>
                    <a:pt x="64" y="130"/>
                  </a:cubicBezTo>
                  <a:cubicBezTo>
                    <a:pt x="67" y="151"/>
                    <a:pt x="52" y="278"/>
                    <a:pt x="35" y="283"/>
                  </a:cubicBezTo>
                  <a:cubicBezTo>
                    <a:pt x="29" y="285"/>
                    <a:pt x="16" y="284"/>
                    <a:pt x="0" y="283"/>
                  </a:cubicBezTo>
                  <a:cubicBezTo>
                    <a:pt x="24" y="324"/>
                    <a:pt x="94" y="397"/>
                    <a:pt x="139" y="424"/>
                  </a:cubicBezTo>
                  <a:cubicBezTo>
                    <a:pt x="193" y="457"/>
                    <a:pt x="190" y="487"/>
                    <a:pt x="250" y="493"/>
                  </a:cubicBezTo>
                  <a:cubicBezTo>
                    <a:pt x="310" y="499"/>
                    <a:pt x="340" y="523"/>
                    <a:pt x="361" y="550"/>
                  </a:cubicBezTo>
                  <a:cubicBezTo>
                    <a:pt x="382" y="577"/>
                    <a:pt x="535" y="622"/>
                    <a:pt x="547" y="643"/>
                  </a:cubicBezTo>
                  <a:cubicBezTo>
                    <a:pt x="558" y="664"/>
                    <a:pt x="469" y="724"/>
                    <a:pt x="469" y="778"/>
                  </a:cubicBezTo>
                  <a:cubicBezTo>
                    <a:pt x="469" y="832"/>
                    <a:pt x="436" y="826"/>
                    <a:pt x="436" y="844"/>
                  </a:cubicBezTo>
                  <a:cubicBezTo>
                    <a:pt x="436" y="862"/>
                    <a:pt x="505" y="850"/>
                    <a:pt x="529" y="865"/>
                  </a:cubicBezTo>
                  <a:cubicBezTo>
                    <a:pt x="553" y="880"/>
                    <a:pt x="594" y="856"/>
                    <a:pt x="624" y="874"/>
                  </a:cubicBezTo>
                  <a:cubicBezTo>
                    <a:pt x="654" y="892"/>
                    <a:pt x="687" y="850"/>
                    <a:pt x="711" y="856"/>
                  </a:cubicBezTo>
                  <a:cubicBezTo>
                    <a:pt x="735" y="862"/>
                    <a:pt x="759" y="814"/>
                    <a:pt x="789" y="817"/>
                  </a:cubicBezTo>
                  <a:cubicBezTo>
                    <a:pt x="819" y="820"/>
                    <a:pt x="846" y="712"/>
                    <a:pt x="840" y="670"/>
                  </a:cubicBezTo>
                  <a:cubicBezTo>
                    <a:pt x="834" y="628"/>
                    <a:pt x="885" y="499"/>
                    <a:pt x="849" y="481"/>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299" name="Google Shape;1299;p76"/>
            <p:cNvSpPr/>
            <p:nvPr/>
          </p:nvSpPr>
          <p:spPr>
            <a:xfrm>
              <a:off x="7545388" y="8053388"/>
              <a:ext cx="158750" cy="130175"/>
            </a:xfrm>
            <a:custGeom>
              <a:rect b="b" l="l" r="r" t="t"/>
              <a:pathLst>
                <a:path extrusionOk="0" h="269" w="332">
                  <a:moveTo>
                    <a:pt x="317" y="214"/>
                  </a:moveTo>
                  <a:cubicBezTo>
                    <a:pt x="313" y="202"/>
                    <a:pt x="315" y="173"/>
                    <a:pt x="332" y="150"/>
                  </a:cubicBezTo>
                  <a:cubicBezTo>
                    <a:pt x="296" y="111"/>
                    <a:pt x="255" y="59"/>
                    <a:pt x="233" y="27"/>
                  </a:cubicBezTo>
                  <a:cubicBezTo>
                    <a:pt x="212" y="30"/>
                    <a:pt x="194" y="30"/>
                    <a:pt x="184" y="22"/>
                  </a:cubicBezTo>
                  <a:cubicBezTo>
                    <a:pt x="162" y="5"/>
                    <a:pt x="107" y="16"/>
                    <a:pt x="85" y="5"/>
                  </a:cubicBezTo>
                  <a:cubicBezTo>
                    <a:pt x="74" y="0"/>
                    <a:pt x="51" y="0"/>
                    <a:pt x="30" y="2"/>
                  </a:cubicBezTo>
                  <a:cubicBezTo>
                    <a:pt x="35" y="18"/>
                    <a:pt x="33" y="34"/>
                    <a:pt x="22" y="41"/>
                  </a:cubicBezTo>
                  <a:cubicBezTo>
                    <a:pt x="2" y="55"/>
                    <a:pt x="0" y="108"/>
                    <a:pt x="49" y="128"/>
                  </a:cubicBezTo>
                  <a:cubicBezTo>
                    <a:pt x="97" y="147"/>
                    <a:pt x="82" y="117"/>
                    <a:pt x="106" y="117"/>
                  </a:cubicBezTo>
                  <a:cubicBezTo>
                    <a:pt x="131" y="117"/>
                    <a:pt x="128" y="154"/>
                    <a:pt x="151" y="154"/>
                  </a:cubicBezTo>
                  <a:cubicBezTo>
                    <a:pt x="173" y="154"/>
                    <a:pt x="224" y="181"/>
                    <a:pt x="221" y="216"/>
                  </a:cubicBezTo>
                  <a:cubicBezTo>
                    <a:pt x="219" y="251"/>
                    <a:pt x="239" y="267"/>
                    <a:pt x="279" y="267"/>
                  </a:cubicBezTo>
                  <a:cubicBezTo>
                    <a:pt x="286" y="267"/>
                    <a:pt x="295" y="268"/>
                    <a:pt x="303" y="269"/>
                  </a:cubicBezTo>
                  <a:cubicBezTo>
                    <a:pt x="310" y="245"/>
                    <a:pt x="320" y="226"/>
                    <a:pt x="317" y="214"/>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300" name="Google Shape;1300;p76"/>
            <p:cNvSpPr/>
            <p:nvPr/>
          </p:nvSpPr>
          <p:spPr>
            <a:xfrm>
              <a:off x="7689850" y="8116888"/>
              <a:ext cx="279400" cy="133350"/>
            </a:xfrm>
            <a:custGeom>
              <a:rect b="b" l="l" r="r" t="t"/>
              <a:pathLst>
                <a:path extrusionOk="0" h="281" w="583">
                  <a:moveTo>
                    <a:pt x="521" y="84"/>
                  </a:moveTo>
                  <a:cubicBezTo>
                    <a:pt x="485" y="31"/>
                    <a:pt x="421" y="35"/>
                    <a:pt x="381" y="17"/>
                  </a:cubicBezTo>
                  <a:cubicBezTo>
                    <a:pt x="341" y="0"/>
                    <a:pt x="290" y="24"/>
                    <a:pt x="239" y="71"/>
                  </a:cubicBezTo>
                  <a:cubicBezTo>
                    <a:pt x="189" y="117"/>
                    <a:pt x="124" y="91"/>
                    <a:pt x="80" y="66"/>
                  </a:cubicBezTo>
                  <a:cubicBezTo>
                    <a:pt x="67" y="59"/>
                    <a:pt x="48" y="42"/>
                    <a:pt x="29" y="20"/>
                  </a:cubicBezTo>
                  <a:cubicBezTo>
                    <a:pt x="12" y="43"/>
                    <a:pt x="10" y="72"/>
                    <a:pt x="14" y="84"/>
                  </a:cubicBezTo>
                  <a:cubicBezTo>
                    <a:pt x="17" y="96"/>
                    <a:pt x="7" y="115"/>
                    <a:pt x="0" y="139"/>
                  </a:cubicBezTo>
                  <a:cubicBezTo>
                    <a:pt x="44" y="144"/>
                    <a:pt x="101" y="163"/>
                    <a:pt x="129" y="197"/>
                  </a:cubicBezTo>
                  <a:cubicBezTo>
                    <a:pt x="162" y="237"/>
                    <a:pt x="182" y="210"/>
                    <a:pt x="202" y="245"/>
                  </a:cubicBezTo>
                  <a:cubicBezTo>
                    <a:pt x="222" y="281"/>
                    <a:pt x="268" y="248"/>
                    <a:pt x="279" y="225"/>
                  </a:cubicBezTo>
                  <a:cubicBezTo>
                    <a:pt x="290" y="203"/>
                    <a:pt x="255" y="195"/>
                    <a:pt x="250" y="170"/>
                  </a:cubicBezTo>
                  <a:cubicBezTo>
                    <a:pt x="246" y="146"/>
                    <a:pt x="295" y="155"/>
                    <a:pt x="304" y="121"/>
                  </a:cubicBezTo>
                  <a:cubicBezTo>
                    <a:pt x="312" y="88"/>
                    <a:pt x="383" y="73"/>
                    <a:pt x="414" y="86"/>
                  </a:cubicBezTo>
                  <a:cubicBezTo>
                    <a:pt x="445" y="99"/>
                    <a:pt x="472" y="121"/>
                    <a:pt x="443" y="155"/>
                  </a:cubicBezTo>
                  <a:cubicBezTo>
                    <a:pt x="422" y="179"/>
                    <a:pt x="465" y="224"/>
                    <a:pt x="502" y="259"/>
                  </a:cubicBezTo>
                  <a:cubicBezTo>
                    <a:pt x="527" y="232"/>
                    <a:pt x="557" y="202"/>
                    <a:pt x="569" y="193"/>
                  </a:cubicBezTo>
                  <a:cubicBezTo>
                    <a:pt x="576" y="188"/>
                    <a:pt x="580" y="177"/>
                    <a:pt x="583" y="162"/>
                  </a:cubicBezTo>
                  <a:cubicBezTo>
                    <a:pt x="565" y="154"/>
                    <a:pt x="545" y="121"/>
                    <a:pt x="521" y="84"/>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301" name="Google Shape;1301;p76"/>
            <p:cNvSpPr/>
            <p:nvPr/>
          </p:nvSpPr>
          <p:spPr>
            <a:xfrm>
              <a:off x="7880350" y="7977188"/>
              <a:ext cx="573088" cy="814387"/>
            </a:xfrm>
            <a:custGeom>
              <a:rect b="b" l="l" r="r" t="t"/>
              <a:pathLst>
                <a:path extrusionOk="0" h="1701" w="1196">
                  <a:moveTo>
                    <a:pt x="185" y="1241"/>
                  </a:moveTo>
                  <a:cubicBezTo>
                    <a:pt x="213" y="1258"/>
                    <a:pt x="252" y="1253"/>
                    <a:pt x="261" y="1241"/>
                  </a:cubicBezTo>
                  <a:cubicBezTo>
                    <a:pt x="271" y="1230"/>
                    <a:pt x="296" y="1255"/>
                    <a:pt x="333" y="1297"/>
                  </a:cubicBezTo>
                  <a:cubicBezTo>
                    <a:pt x="335" y="1299"/>
                    <a:pt x="336" y="1300"/>
                    <a:pt x="337" y="1302"/>
                  </a:cubicBezTo>
                  <a:cubicBezTo>
                    <a:pt x="368" y="1295"/>
                    <a:pt x="408" y="1289"/>
                    <a:pt x="423" y="1299"/>
                  </a:cubicBezTo>
                  <a:cubicBezTo>
                    <a:pt x="451" y="1316"/>
                    <a:pt x="444" y="1379"/>
                    <a:pt x="482" y="1382"/>
                  </a:cubicBezTo>
                  <a:cubicBezTo>
                    <a:pt x="521" y="1386"/>
                    <a:pt x="548" y="1424"/>
                    <a:pt x="545" y="1445"/>
                  </a:cubicBezTo>
                  <a:cubicBezTo>
                    <a:pt x="541" y="1466"/>
                    <a:pt x="587" y="1476"/>
                    <a:pt x="583" y="1508"/>
                  </a:cubicBezTo>
                  <a:cubicBezTo>
                    <a:pt x="580" y="1539"/>
                    <a:pt x="684" y="1532"/>
                    <a:pt x="698" y="1521"/>
                  </a:cubicBezTo>
                  <a:cubicBezTo>
                    <a:pt x="712" y="1511"/>
                    <a:pt x="739" y="1504"/>
                    <a:pt x="757" y="1514"/>
                  </a:cubicBezTo>
                  <a:cubicBezTo>
                    <a:pt x="774" y="1525"/>
                    <a:pt x="805" y="1504"/>
                    <a:pt x="823" y="1511"/>
                  </a:cubicBezTo>
                  <a:cubicBezTo>
                    <a:pt x="840" y="1518"/>
                    <a:pt x="910" y="1546"/>
                    <a:pt x="896" y="1570"/>
                  </a:cubicBezTo>
                  <a:cubicBezTo>
                    <a:pt x="882" y="1594"/>
                    <a:pt x="833" y="1633"/>
                    <a:pt x="844" y="1654"/>
                  </a:cubicBezTo>
                  <a:cubicBezTo>
                    <a:pt x="852" y="1670"/>
                    <a:pt x="888" y="1680"/>
                    <a:pt x="903" y="1701"/>
                  </a:cubicBezTo>
                  <a:cubicBezTo>
                    <a:pt x="905" y="1701"/>
                    <a:pt x="906" y="1701"/>
                    <a:pt x="908" y="1700"/>
                  </a:cubicBezTo>
                  <a:cubicBezTo>
                    <a:pt x="935" y="1695"/>
                    <a:pt x="946" y="1594"/>
                    <a:pt x="946" y="1565"/>
                  </a:cubicBezTo>
                  <a:cubicBezTo>
                    <a:pt x="946" y="1535"/>
                    <a:pt x="958" y="1459"/>
                    <a:pt x="967" y="1429"/>
                  </a:cubicBezTo>
                  <a:cubicBezTo>
                    <a:pt x="983" y="1371"/>
                    <a:pt x="903" y="1330"/>
                    <a:pt x="903" y="1267"/>
                  </a:cubicBezTo>
                  <a:cubicBezTo>
                    <a:pt x="903" y="1204"/>
                    <a:pt x="935" y="1239"/>
                    <a:pt x="971" y="1213"/>
                  </a:cubicBezTo>
                  <a:cubicBezTo>
                    <a:pt x="1007" y="1187"/>
                    <a:pt x="969" y="1176"/>
                    <a:pt x="951" y="1172"/>
                  </a:cubicBezTo>
                  <a:cubicBezTo>
                    <a:pt x="933" y="1168"/>
                    <a:pt x="919" y="1136"/>
                    <a:pt x="925" y="1117"/>
                  </a:cubicBezTo>
                  <a:cubicBezTo>
                    <a:pt x="931" y="1098"/>
                    <a:pt x="1041" y="1106"/>
                    <a:pt x="1076" y="1106"/>
                  </a:cubicBezTo>
                  <a:cubicBezTo>
                    <a:pt x="1110" y="1106"/>
                    <a:pt x="1186" y="1074"/>
                    <a:pt x="1187" y="1069"/>
                  </a:cubicBezTo>
                  <a:cubicBezTo>
                    <a:pt x="1188" y="1064"/>
                    <a:pt x="1196" y="1039"/>
                    <a:pt x="1169" y="1018"/>
                  </a:cubicBezTo>
                  <a:cubicBezTo>
                    <a:pt x="1142" y="997"/>
                    <a:pt x="1152" y="967"/>
                    <a:pt x="1173" y="943"/>
                  </a:cubicBezTo>
                  <a:cubicBezTo>
                    <a:pt x="1194" y="919"/>
                    <a:pt x="1160" y="895"/>
                    <a:pt x="1134" y="867"/>
                  </a:cubicBezTo>
                  <a:cubicBezTo>
                    <a:pt x="1109" y="838"/>
                    <a:pt x="1128" y="733"/>
                    <a:pt x="1158" y="684"/>
                  </a:cubicBezTo>
                  <a:cubicBezTo>
                    <a:pt x="1188" y="635"/>
                    <a:pt x="1097" y="646"/>
                    <a:pt x="1042" y="653"/>
                  </a:cubicBezTo>
                  <a:cubicBezTo>
                    <a:pt x="986" y="660"/>
                    <a:pt x="938" y="638"/>
                    <a:pt x="902" y="592"/>
                  </a:cubicBezTo>
                  <a:cubicBezTo>
                    <a:pt x="866" y="546"/>
                    <a:pt x="817" y="575"/>
                    <a:pt x="731" y="577"/>
                  </a:cubicBezTo>
                  <a:cubicBezTo>
                    <a:pt x="645" y="579"/>
                    <a:pt x="662" y="482"/>
                    <a:pt x="666" y="445"/>
                  </a:cubicBezTo>
                  <a:cubicBezTo>
                    <a:pt x="670" y="408"/>
                    <a:pt x="622" y="403"/>
                    <a:pt x="622" y="379"/>
                  </a:cubicBezTo>
                  <a:cubicBezTo>
                    <a:pt x="622" y="356"/>
                    <a:pt x="597" y="356"/>
                    <a:pt x="575" y="357"/>
                  </a:cubicBezTo>
                  <a:cubicBezTo>
                    <a:pt x="553" y="359"/>
                    <a:pt x="575" y="331"/>
                    <a:pt x="590" y="312"/>
                  </a:cubicBezTo>
                  <a:cubicBezTo>
                    <a:pt x="605" y="293"/>
                    <a:pt x="604" y="278"/>
                    <a:pt x="605" y="238"/>
                  </a:cubicBezTo>
                  <a:cubicBezTo>
                    <a:pt x="606" y="198"/>
                    <a:pt x="664" y="164"/>
                    <a:pt x="693" y="125"/>
                  </a:cubicBezTo>
                  <a:cubicBezTo>
                    <a:pt x="700" y="115"/>
                    <a:pt x="711" y="109"/>
                    <a:pt x="724" y="106"/>
                  </a:cubicBezTo>
                  <a:cubicBezTo>
                    <a:pt x="727" y="96"/>
                    <a:pt x="734" y="89"/>
                    <a:pt x="748" y="86"/>
                  </a:cubicBezTo>
                  <a:cubicBezTo>
                    <a:pt x="792" y="77"/>
                    <a:pt x="814" y="48"/>
                    <a:pt x="772" y="24"/>
                  </a:cubicBezTo>
                  <a:cubicBezTo>
                    <a:pt x="730" y="0"/>
                    <a:pt x="706" y="71"/>
                    <a:pt x="659" y="77"/>
                  </a:cubicBezTo>
                  <a:cubicBezTo>
                    <a:pt x="613" y="84"/>
                    <a:pt x="604" y="113"/>
                    <a:pt x="573" y="128"/>
                  </a:cubicBezTo>
                  <a:cubicBezTo>
                    <a:pt x="542" y="144"/>
                    <a:pt x="484" y="130"/>
                    <a:pt x="482" y="157"/>
                  </a:cubicBezTo>
                  <a:cubicBezTo>
                    <a:pt x="480" y="186"/>
                    <a:pt x="462" y="157"/>
                    <a:pt x="436" y="150"/>
                  </a:cubicBezTo>
                  <a:cubicBezTo>
                    <a:pt x="409" y="144"/>
                    <a:pt x="340" y="203"/>
                    <a:pt x="343" y="237"/>
                  </a:cubicBezTo>
                  <a:cubicBezTo>
                    <a:pt x="345" y="270"/>
                    <a:pt x="356" y="301"/>
                    <a:pt x="307" y="332"/>
                  </a:cubicBezTo>
                  <a:cubicBezTo>
                    <a:pt x="259" y="363"/>
                    <a:pt x="230" y="420"/>
                    <a:pt x="208" y="447"/>
                  </a:cubicBezTo>
                  <a:cubicBezTo>
                    <a:pt x="201" y="455"/>
                    <a:pt x="194" y="456"/>
                    <a:pt x="186" y="452"/>
                  </a:cubicBezTo>
                  <a:cubicBezTo>
                    <a:pt x="183" y="467"/>
                    <a:pt x="179" y="478"/>
                    <a:pt x="172" y="483"/>
                  </a:cubicBezTo>
                  <a:cubicBezTo>
                    <a:pt x="160" y="492"/>
                    <a:pt x="130" y="522"/>
                    <a:pt x="105" y="549"/>
                  </a:cubicBezTo>
                  <a:cubicBezTo>
                    <a:pt x="117" y="560"/>
                    <a:pt x="129" y="571"/>
                    <a:pt x="137" y="580"/>
                  </a:cubicBezTo>
                  <a:cubicBezTo>
                    <a:pt x="168" y="613"/>
                    <a:pt x="148" y="639"/>
                    <a:pt x="157" y="657"/>
                  </a:cubicBezTo>
                  <a:cubicBezTo>
                    <a:pt x="166" y="675"/>
                    <a:pt x="174" y="701"/>
                    <a:pt x="157" y="713"/>
                  </a:cubicBezTo>
                  <a:cubicBezTo>
                    <a:pt x="139" y="724"/>
                    <a:pt x="155" y="845"/>
                    <a:pt x="174" y="868"/>
                  </a:cubicBezTo>
                  <a:cubicBezTo>
                    <a:pt x="194" y="890"/>
                    <a:pt x="174" y="910"/>
                    <a:pt x="152" y="954"/>
                  </a:cubicBezTo>
                  <a:cubicBezTo>
                    <a:pt x="130" y="998"/>
                    <a:pt x="110" y="1018"/>
                    <a:pt x="70" y="1020"/>
                  </a:cubicBezTo>
                  <a:cubicBezTo>
                    <a:pt x="31" y="1022"/>
                    <a:pt x="33" y="1084"/>
                    <a:pt x="20" y="1084"/>
                  </a:cubicBezTo>
                  <a:cubicBezTo>
                    <a:pt x="9" y="1084"/>
                    <a:pt x="1" y="1107"/>
                    <a:pt x="0" y="1126"/>
                  </a:cubicBezTo>
                  <a:cubicBezTo>
                    <a:pt x="37" y="1157"/>
                    <a:pt x="104" y="1195"/>
                    <a:pt x="123" y="1195"/>
                  </a:cubicBezTo>
                  <a:cubicBezTo>
                    <a:pt x="144" y="1195"/>
                    <a:pt x="158" y="1225"/>
                    <a:pt x="185" y="1241"/>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302" name="Google Shape;1302;p76"/>
            <p:cNvSpPr/>
            <p:nvPr/>
          </p:nvSpPr>
          <p:spPr>
            <a:xfrm>
              <a:off x="8331200" y="9056688"/>
              <a:ext cx="585788" cy="666750"/>
            </a:xfrm>
            <a:custGeom>
              <a:rect b="b" l="l" r="r" t="t"/>
              <a:pathLst>
                <a:path extrusionOk="0" h="1391" w="1224">
                  <a:moveTo>
                    <a:pt x="1209" y="833"/>
                  </a:moveTo>
                  <a:cubicBezTo>
                    <a:pt x="1195" y="788"/>
                    <a:pt x="1150" y="783"/>
                    <a:pt x="1150" y="735"/>
                  </a:cubicBezTo>
                  <a:cubicBezTo>
                    <a:pt x="1150" y="688"/>
                    <a:pt x="1133" y="682"/>
                    <a:pt x="1068" y="685"/>
                  </a:cubicBezTo>
                  <a:cubicBezTo>
                    <a:pt x="1003" y="688"/>
                    <a:pt x="962" y="673"/>
                    <a:pt x="959" y="635"/>
                  </a:cubicBezTo>
                  <a:cubicBezTo>
                    <a:pt x="956" y="597"/>
                    <a:pt x="917" y="567"/>
                    <a:pt x="947" y="552"/>
                  </a:cubicBezTo>
                  <a:cubicBezTo>
                    <a:pt x="976" y="538"/>
                    <a:pt x="926" y="511"/>
                    <a:pt x="932" y="476"/>
                  </a:cubicBezTo>
                  <a:cubicBezTo>
                    <a:pt x="938" y="440"/>
                    <a:pt x="914" y="425"/>
                    <a:pt x="894" y="408"/>
                  </a:cubicBezTo>
                  <a:cubicBezTo>
                    <a:pt x="873" y="390"/>
                    <a:pt x="784" y="417"/>
                    <a:pt x="784" y="384"/>
                  </a:cubicBezTo>
                  <a:cubicBezTo>
                    <a:pt x="784" y="352"/>
                    <a:pt x="731" y="346"/>
                    <a:pt x="702" y="346"/>
                  </a:cubicBezTo>
                  <a:cubicBezTo>
                    <a:pt x="672" y="346"/>
                    <a:pt x="693" y="307"/>
                    <a:pt x="660" y="310"/>
                  </a:cubicBezTo>
                  <a:cubicBezTo>
                    <a:pt x="628" y="313"/>
                    <a:pt x="634" y="290"/>
                    <a:pt x="590" y="296"/>
                  </a:cubicBezTo>
                  <a:cubicBezTo>
                    <a:pt x="545" y="301"/>
                    <a:pt x="519" y="281"/>
                    <a:pt x="472" y="225"/>
                  </a:cubicBezTo>
                  <a:cubicBezTo>
                    <a:pt x="424" y="169"/>
                    <a:pt x="430" y="59"/>
                    <a:pt x="439" y="30"/>
                  </a:cubicBezTo>
                  <a:cubicBezTo>
                    <a:pt x="448" y="0"/>
                    <a:pt x="383" y="24"/>
                    <a:pt x="345" y="24"/>
                  </a:cubicBezTo>
                  <a:cubicBezTo>
                    <a:pt x="306" y="24"/>
                    <a:pt x="268" y="54"/>
                    <a:pt x="227" y="77"/>
                  </a:cubicBezTo>
                  <a:cubicBezTo>
                    <a:pt x="185" y="101"/>
                    <a:pt x="162" y="101"/>
                    <a:pt x="141" y="121"/>
                  </a:cubicBezTo>
                  <a:cubicBezTo>
                    <a:pt x="120" y="142"/>
                    <a:pt x="88" y="154"/>
                    <a:pt x="56" y="142"/>
                  </a:cubicBezTo>
                  <a:cubicBezTo>
                    <a:pt x="46" y="139"/>
                    <a:pt x="35" y="136"/>
                    <a:pt x="22" y="135"/>
                  </a:cubicBezTo>
                  <a:cubicBezTo>
                    <a:pt x="40" y="178"/>
                    <a:pt x="82" y="249"/>
                    <a:pt x="91" y="275"/>
                  </a:cubicBezTo>
                  <a:cubicBezTo>
                    <a:pt x="103" y="307"/>
                    <a:pt x="76" y="316"/>
                    <a:pt x="64" y="328"/>
                  </a:cubicBezTo>
                  <a:cubicBezTo>
                    <a:pt x="53" y="340"/>
                    <a:pt x="70" y="446"/>
                    <a:pt x="73" y="470"/>
                  </a:cubicBezTo>
                  <a:cubicBezTo>
                    <a:pt x="76" y="493"/>
                    <a:pt x="32" y="538"/>
                    <a:pt x="50" y="552"/>
                  </a:cubicBezTo>
                  <a:cubicBezTo>
                    <a:pt x="67" y="567"/>
                    <a:pt x="26" y="611"/>
                    <a:pt x="26" y="638"/>
                  </a:cubicBezTo>
                  <a:cubicBezTo>
                    <a:pt x="26" y="665"/>
                    <a:pt x="64" y="665"/>
                    <a:pt x="64" y="685"/>
                  </a:cubicBezTo>
                  <a:cubicBezTo>
                    <a:pt x="64" y="706"/>
                    <a:pt x="32" y="753"/>
                    <a:pt x="11" y="765"/>
                  </a:cubicBezTo>
                  <a:cubicBezTo>
                    <a:pt x="0" y="771"/>
                    <a:pt x="0" y="788"/>
                    <a:pt x="3" y="806"/>
                  </a:cubicBezTo>
                  <a:cubicBezTo>
                    <a:pt x="9" y="804"/>
                    <a:pt x="13" y="831"/>
                    <a:pt x="44" y="853"/>
                  </a:cubicBezTo>
                  <a:cubicBezTo>
                    <a:pt x="79" y="880"/>
                    <a:pt x="38" y="924"/>
                    <a:pt x="67" y="960"/>
                  </a:cubicBezTo>
                  <a:cubicBezTo>
                    <a:pt x="97" y="995"/>
                    <a:pt x="129" y="998"/>
                    <a:pt x="109" y="1016"/>
                  </a:cubicBezTo>
                  <a:cubicBezTo>
                    <a:pt x="88" y="1034"/>
                    <a:pt x="112" y="1069"/>
                    <a:pt x="88" y="1087"/>
                  </a:cubicBezTo>
                  <a:cubicBezTo>
                    <a:pt x="64" y="1104"/>
                    <a:pt x="97" y="1157"/>
                    <a:pt x="123" y="1169"/>
                  </a:cubicBezTo>
                  <a:cubicBezTo>
                    <a:pt x="150" y="1181"/>
                    <a:pt x="132" y="1234"/>
                    <a:pt x="159" y="1261"/>
                  </a:cubicBezTo>
                  <a:cubicBezTo>
                    <a:pt x="185" y="1287"/>
                    <a:pt x="173" y="1349"/>
                    <a:pt x="182" y="1370"/>
                  </a:cubicBezTo>
                  <a:cubicBezTo>
                    <a:pt x="191" y="1391"/>
                    <a:pt x="271" y="1340"/>
                    <a:pt x="318" y="1290"/>
                  </a:cubicBezTo>
                  <a:cubicBezTo>
                    <a:pt x="365" y="1240"/>
                    <a:pt x="362" y="1281"/>
                    <a:pt x="407" y="1287"/>
                  </a:cubicBezTo>
                  <a:cubicBezTo>
                    <a:pt x="451" y="1293"/>
                    <a:pt x="501" y="1293"/>
                    <a:pt x="522" y="1334"/>
                  </a:cubicBezTo>
                  <a:cubicBezTo>
                    <a:pt x="542" y="1376"/>
                    <a:pt x="566" y="1293"/>
                    <a:pt x="581" y="1275"/>
                  </a:cubicBezTo>
                  <a:cubicBezTo>
                    <a:pt x="596" y="1258"/>
                    <a:pt x="696" y="1281"/>
                    <a:pt x="714" y="1275"/>
                  </a:cubicBezTo>
                  <a:cubicBezTo>
                    <a:pt x="731" y="1270"/>
                    <a:pt x="746" y="1143"/>
                    <a:pt x="743" y="1122"/>
                  </a:cubicBezTo>
                  <a:cubicBezTo>
                    <a:pt x="740" y="1101"/>
                    <a:pt x="784" y="1051"/>
                    <a:pt x="820" y="1028"/>
                  </a:cubicBezTo>
                  <a:cubicBezTo>
                    <a:pt x="855" y="1004"/>
                    <a:pt x="911" y="1022"/>
                    <a:pt x="941" y="1007"/>
                  </a:cubicBezTo>
                  <a:cubicBezTo>
                    <a:pt x="970" y="992"/>
                    <a:pt x="1015" y="995"/>
                    <a:pt x="1056" y="995"/>
                  </a:cubicBezTo>
                  <a:cubicBezTo>
                    <a:pt x="1097" y="995"/>
                    <a:pt x="1127" y="1036"/>
                    <a:pt x="1150" y="1036"/>
                  </a:cubicBezTo>
                  <a:cubicBezTo>
                    <a:pt x="1174" y="1036"/>
                    <a:pt x="1204" y="998"/>
                    <a:pt x="1198" y="963"/>
                  </a:cubicBezTo>
                  <a:cubicBezTo>
                    <a:pt x="1192" y="927"/>
                    <a:pt x="1224" y="877"/>
                    <a:pt x="1209" y="833"/>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303" name="Google Shape;1303;p76"/>
            <p:cNvSpPr/>
            <p:nvPr/>
          </p:nvSpPr>
          <p:spPr>
            <a:xfrm>
              <a:off x="7761288" y="8594725"/>
              <a:ext cx="619125" cy="895350"/>
            </a:xfrm>
            <a:custGeom>
              <a:rect b="b" l="l" r="r" t="t"/>
              <a:pathLst>
                <a:path extrusionOk="0" h="1871" w="1292">
                  <a:moveTo>
                    <a:pt x="1188" y="1775"/>
                  </a:moveTo>
                  <a:cubicBezTo>
                    <a:pt x="1190" y="1773"/>
                    <a:pt x="1191" y="1772"/>
                    <a:pt x="1192" y="1772"/>
                  </a:cubicBezTo>
                  <a:cubicBezTo>
                    <a:pt x="1189" y="1754"/>
                    <a:pt x="1189" y="1737"/>
                    <a:pt x="1200" y="1731"/>
                  </a:cubicBezTo>
                  <a:cubicBezTo>
                    <a:pt x="1221" y="1719"/>
                    <a:pt x="1253" y="1672"/>
                    <a:pt x="1253" y="1651"/>
                  </a:cubicBezTo>
                  <a:cubicBezTo>
                    <a:pt x="1253" y="1631"/>
                    <a:pt x="1215" y="1631"/>
                    <a:pt x="1215" y="1604"/>
                  </a:cubicBezTo>
                  <a:cubicBezTo>
                    <a:pt x="1215" y="1577"/>
                    <a:pt x="1256" y="1533"/>
                    <a:pt x="1239" y="1518"/>
                  </a:cubicBezTo>
                  <a:cubicBezTo>
                    <a:pt x="1221" y="1504"/>
                    <a:pt x="1265" y="1459"/>
                    <a:pt x="1262" y="1436"/>
                  </a:cubicBezTo>
                  <a:cubicBezTo>
                    <a:pt x="1259" y="1412"/>
                    <a:pt x="1242" y="1306"/>
                    <a:pt x="1253" y="1294"/>
                  </a:cubicBezTo>
                  <a:cubicBezTo>
                    <a:pt x="1265" y="1282"/>
                    <a:pt x="1292" y="1273"/>
                    <a:pt x="1280" y="1241"/>
                  </a:cubicBezTo>
                  <a:cubicBezTo>
                    <a:pt x="1271" y="1215"/>
                    <a:pt x="1229" y="1144"/>
                    <a:pt x="1211" y="1101"/>
                  </a:cubicBezTo>
                  <a:cubicBezTo>
                    <a:pt x="1178" y="1096"/>
                    <a:pt x="1138" y="1097"/>
                    <a:pt x="1115" y="1105"/>
                  </a:cubicBezTo>
                  <a:cubicBezTo>
                    <a:pt x="1082" y="1117"/>
                    <a:pt x="1091" y="1014"/>
                    <a:pt x="1091" y="975"/>
                  </a:cubicBezTo>
                  <a:cubicBezTo>
                    <a:pt x="1091" y="937"/>
                    <a:pt x="1059" y="958"/>
                    <a:pt x="1047" y="984"/>
                  </a:cubicBezTo>
                  <a:cubicBezTo>
                    <a:pt x="1035" y="1011"/>
                    <a:pt x="988" y="999"/>
                    <a:pt x="940" y="999"/>
                  </a:cubicBezTo>
                  <a:cubicBezTo>
                    <a:pt x="893" y="999"/>
                    <a:pt x="917" y="940"/>
                    <a:pt x="887" y="943"/>
                  </a:cubicBezTo>
                  <a:cubicBezTo>
                    <a:pt x="858" y="946"/>
                    <a:pt x="834" y="934"/>
                    <a:pt x="837" y="904"/>
                  </a:cubicBezTo>
                  <a:cubicBezTo>
                    <a:pt x="840" y="875"/>
                    <a:pt x="816" y="851"/>
                    <a:pt x="796" y="819"/>
                  </a:cubicBezTo>
                  <a:cubicBezTo>
                    <a:pt x="775" y="786"/>
                    <a:pt x="752" y="754"/>
                    <a:pt x="769" y="733"/>
                  </a:cubicBezTo>
                  <a:cubicBezTo>
                    <a:pt x="787" y="713"/>
                    <a:pt x="758" y="695"/>
                    <a:pt x="784" y="668"/>
                  </a:cubicBezTo>
                  <a:cubicBezTo>
                    <a:pt x="811" y="642"/>
                    <a:pt x="837" y="651"/>
                    <a:pt x="828" y="615"/>
                  </a:cubicBezTo>
                  <a:cubicBezTo>
                    <a:pt x="819" y="580"/>
                    <a:pt x="858" y="559"/>
                    <a:pt x="861" y="521"/>
                  </a:cubicBezTo>
                  <a:cubicBezTo>
                    <a:pt x="864" y="482"/>
                    <a:pt x="908" y="494"/>
                    <a:pt x="949" y="462"/>
                  </a:cubicBezTo>
                  <a:cubicBezTo>
                    <a:pt x="991" y="429"/>
                    <a:pt x="1035" y="447"/>
                    <a:pt x="1070" y="417"/>
                  </a:cubicBezTo>
                  <a:cubicBezTo>
                    <a:pt x="1104" y="390"/>
                    <a:pt x="1126" y="414"/>
                    <a:pt x="1151" y="412"/>
                  </a:cubicBezTo>
                  <a:cubicBezTo>
                    <a:pt x="1136" y="391"/>
                    <a:pt x="1100" y="381"/>
                    <a:pt x="1092" y="365"/>
                  </a:cubicBezTo>
                  <a:cubicBezTo>
                    <a:pt x="1081" y="344"/>
                    <a:pt x="1130" y="305"/>
                    <a:pt x="1144" y="281"/>
                  </a:cubicBezTo>
                  <a:cubicBezTo>
                    <a:pt x="1158" y="257"/>
                    <a:pt x="1088" y="229"/>
                    <a:pt x="1071" y="222"/>
                  </a:cubicBezTo>
                  <a:cubicBezTo>
                    <a:pt x="1053" y="215"/>
                    <a:pt x="1022" y="236"/>
                    <a:pt x="1005" y="225"/>
                  </a:cubicBezTo>
                  <a:cubicBezTo>
                    <a:pt x="987" y="215"/>
                    <a:pt x="960" y="222"/>
                    <a:pt x="946" y="232"/>
                  </a:cubicBezTo>
                  <a:cubicBezTo>
                    <a:pt x="932" y="243"/>
                    <a:pt x="828" y="250"/>
                    <a:pt x="831" y="219"/>
                  </a:cubicBezTo>
                  <a:cubicBezTo>
                    <a:pt x="835" y="187"/>
                    <a:pt x="789" y="177"/>
                    <a:pt x="793" y="156"/>
                  </a:cubicBezTo>
                  <a:cubicBezTo>
                    <a:pt x="796" y="135"/>
                    <a:pt x="769" y="97"/>
                    <a:pt x="730" y="93"/>
                  </a:cubicBezTo>
                  <a:cubicBezTo>
                    <a:pt x="692" y="90"/>
                    <a:pt x="699" y="27"/>
                    <a:pt x="671" y="10"/>
                  </a:cubicBezTo>
                  <a:cubicBezTo>
                    <a:pt x="656" y="0"/>
                    <a:pt x="616" y="6"/>
                    <a:pt x="585" y="13"/>
                  </a:cubicBezTo>
                  <a:cubicBezTo>
                    <a:pt x="619" y="50"/>
                    <a:pt x="631" y="66"/>
                    <a:pt x="609" y="84"/>
                  </a:cubicBezTo>
                  <a:cubicBezTo>
                    <a:pt x="579" y="107"/>
                    <a:pt x="609" y="112"/>
                    <a:pt x="553" y="185"/>
                  </a:cubicBezTo>
                  <a:cubicBezTo>
                    <a:pt x="498" y="259"/>
                    <a:pt x="403" y="278"/>
                    <a:pt x="357" y="292"/>
                  </a:cubicBezTo>
                  <a:cubicBezTo>
                    <a:pt x="311" y="305"/>
                    <a:pt x="292" y="391"/>
                    <a:pt x="267" y="451"/>
                  </a:cubicBezTo>
                  <a:cubicBezTo>
                    <a:pt x="242" y="511"/>
                    <a:pt x="221" y="490"/>
                    <a:pt x="196" y="455"/>
                  </a:cubicBezTo>
                  <a:cubicBezTo>
                    <a:pt x="170" y="421"/>
                    <a:pt x="149" y="462"/>
                    <a:pt x="119" y="435"/>
                  </a:cubicBezTo>
                  <a:cubicBezTo>
                    <a:pt x="89" y="407"/>
                    <a:pt x="103" y="407"/>
                    <a:pt x="119" y="384"/>
                  </a:cubicBezTo>
                  <a:cubicBezTo>
                    <a:pt x="128" y="371"/>
                    <a:pt x="118" y="352"/>
                    <a:pt x="100" y="333"/>
                  </a:cubicBezTo>
                  <a:cubicBezTo>
                    <a:pt x="67" y="339"/>
                    <a:pt x="34" y="385"/>
                    <a:pt x="17" y="420"/>
                  </a:cubicBezTo>
                  <a:cubicBezTo>
                    <a:pt x="0" y="457"/>
                    <a:pt x="48" y="530"/>
                    <a:pt x="55" y="557"/>
                  </a:cubicBezTo>
                  <a:cubicBezTo>
                    <a:pt x="62" y="583"/>
                    <a:pt x="28" y="559"/>
                    <a:pt x="24" y="583"/>
                  </a:cubicBezTo>
                  <a:cubicBezTo>
                    <a:pt x="20" y="608"/>
                    <a:pt x="97" y="643"/>
                    <a:pt x="132" y="670"/>
                  </a:cubicBezTo>
                  <a:cubicBezTo>
                    <a:pt x="168" y="696"/>
                    <a:pt x="199" y="772"/>
                    <a:pt x="232" y="807"/>
                  </a:cubicBezTo>
                  <a:cubicBezTo>
                    <a:pt x="265" y="843"/>
                    <a:pt x="268" y="873"/>
                    <a:pt x="303" y="960"/>
                  </a:cubicBezTo>
                  <a:cubicBezTo>
                    <a:pt x="338" y="1046"/>
                    <a:pt x="409" y="1192"/>
                    <a:pt x="458" y="1254"/>
                  </a:cubicBezTo>
                  <a:cubicBezTo>
                    <a:pt x="507" y="1316"/>
                    <a:pt x="529" y="1365"/>
                    <a:pt x="518" y="1383"/>
                  </a:cubicBezTo>
                  <a:cubicBezTo>
                    <a:pt x="507" y="1400"/>
                    <a:pt x="520" y="1449"/>
                    <a:pt x="555" y="1473"/>
                  </a:cubicBezTo>
                  <a:cubicBezTo>
                    <a:pt x="591" y="1498"/>
                    <a:pt x="619" y="1538"/>
                    <a:pt x="712" y="1584"/>
                  </a:cubicBezTo>
                  <a:cubicBezTo>
                    <a:pt x="805" y="1631"/>
                    <a:pt x="976" y="1719"/>
                    <a:pt x="1000" y="1761"/>
                  </a:cubicBezTo>
                  <a:cubicBezTo>
                    <a:pt x="1025" y="1803"/>
                    <a:pt x="1104" y="1843"/>
                    <a:pt x="1120" y="1852"/>
                  </a:cubicBezTo>
                  <a:cubicBezTo>
                    <a:pt x="1124" y="1854"/>
                    <a:pt x="1125" y="1861"/>
                    <a:pt x="1125" y="1871"/>
                  </a:cubicBezTo>
                  <a:cubicBezTo>
                    <a:pt x="1135" y="1863"/>
                    <a:pt x="1142" y="1857"/>
                    <a:pt x="1147" y="1855"/>
                  </a:cubicBezTo>
                  <a:cubicBezTo>
                    <a:pt x="1177" y="1840"/>
                    <a:pt x="1180" y="1790"/>
                    <a:pt x="1188" y="1775"/>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304" name="Google Shape;1304;p76"/>
            <p:cNvSpPr/>
            <p:nvPr/>
          </p:nvSpPr>
          <p:spPr>
            <a:xfrm>
              <a:off x="8145463" y="8002588"/>
              <a:ext cx="663575" cy="555625"/>
            </a:xfrm>
            <a:custGeom>
              <a:rect b="b" l="l" r="r" t="t"/>
              <a:pathLst>
                <a:path extrusionOk="0" h="1161" w="1387">
                  <a:moveTo>
                    <a:pt x="140" y="72"/>
                  </a:moveTo>
                  <a:cubicBezTo>
                    <a:pt x="111" y="111"/>
                    <a:pt x="53" y="145"/>
                    <a:pt x="52" y="185"/>
                  </a:cubicBezTo>
                  <a:cubicBezTo>
                    <a:pt x="51" y="225"/>
                    <a:pt x="52" y="240"/>
                    <a:pt x="37" y="259"/>
                  </a:cubicBezTo>
                  <a:cubicBezTo>
                    <a:pt x="22" y="278"/>
                    <a:pt x="0" y="306"/>
                    <a:pt x="22" y="304"/>
                  </a:cubicBezTo>
                  <a:cubicBezTo>
                    <a:pt x="44" y="303"/>
                    <a:pt x="69" y="303"/>
                    <a:pt x="69" y="326"/>
                  </a:cubicBezTo>
                  <a:cubicBezTo>
                    <a:pt x="69" y="350"/>
                    <a:pt x="117" y="355"/>
                    <a:pt x="113" y="392"/>
                  </a:cubicBezTo>
                  <a:cubicBezTo>
                    <a:pt x="109" y="429"/>
                    <a:pt x="92" y="526"/>
                    <a:pt x="178" y="524"/>
                  </a:cubicBezTo>
                  <a:cubicBezTo>
                    <a:pt x="264" y="522"/>
                    <a:pt x="313" y="493"/>
                    <a:pt x="349" y="539"/>
                  </a:cubicBezTo>
                  <a:cubicBezTo>
                    <a:pt x="385" y="585"/>
                    <a:pt x="433" y="607"/>
                    <a:pt x="489" y="600"/>
                  </a:cubicBezTo>
                  <a:cubicBezTo>
                    <a:pt x="544" y="593"/>
                    <a:pt x="635" y="582"/>
                    <a:pt x="605" y="631"/>
                  </a:cubicBezTo>
                  <a:cubicBezTo>
                    <a:pt x="575" y="680"/>
                    <a:pt x="556" y="785"/>
                    <a:pt x="581" y="814"/>
                  </a:cubicBezTo>
                  <a:cubicBezTo>
                    <a:pt x="607" y="842"/>
                    <a:pt x="641" y="866"/>
                    <a:pt x="620" y="890"/>
                  </a:cubicBezTo>
                  <a:cubicBezTo>
                    <a:pt x="599" y="914"/>
                    <a:pt x="589" y="944"/>
                    <a:pt x="616" y="965"/>
                  </a:cubicBezTo>
                  <a:cubicBezTo>
                    <a:pt x="643" y="986"/>
                    <a:pt x="635" y="1011"/>
                    <a:pt x="634" y="1016"/>
                  </a:cubicBezTo>
                  <a:cubicBezTo>
                    <a:pt x="634" y="1018"/>
                    <a:pt x="629" y="1021"/>
                    <a:pt x="620" y="1024"/>
                  </a:cubicBezTo>
                  <a:cubicBezTo>
                    <a:pt x="660" y="1064"/>
                    <a:pt x="674" y="1107"/>
                    <a:pt x="697" y="1125"/>
                  </a:cubicBezTo>
                  <a:cubicBezTo>
                    <a:pt x="727" y="1149"/>
                    <a:pt x="736" y="1161"/>
                    <a:pt x="757" y="1149"/>
                  </a:cubicBezTo>
                  <a:cubicBezTo>
                    <a:pt x="777" y="1137"/>
                    <a:pt x="792" y="1128"/>
                    <a:pt x="810" y="1140"/>
                  </a:cubicBezTo>
                  <a:cubicBezTo>
                    <a:pt x="828" y="1152"/>
                    <a:pt x="852" y="1128"/>
                    <a:pt x="879" y="1104"/>
                  </a:cubicBezTo>
                  <a:cubicBezTo>
                    <a:pt x="906" y="1080"/>
                    <a:pt x="936" y="1101"/>
                    <a:pt x="945" y="1071"/>
                  </a:cubicBezTo>
                  <a:cubicBezTo>
                    <a:pt x="954" y="1041"/>
                    <a:pt x="969" y="1023"/>
                    <a:pt x="1002" y="1017"/>
                  </a:cubicBezTo>
                  <a:cubicBezTo>
                    <a:pt x="1035" y="1011"/>
                    <a:pt x="1035" y="975"/>
                    <a:pt x="1014" y="975"/>
                  </a:cubicBezTo>
                  <a:cubicBezTo>
                    <a:pt x="993" y="975"/>
                    <a:pt x="963" y="1002"/>
                    <a:pt x="963" y="963"/>
                  </a:cubicBezTo>
                  <a:cubicBezTo>
                    <a:pt x="963" y="924"/>
                    <a:pt x="936" y="933"/>
                    <a:pt x="936" y="900"/>
                  </a:cubicBezTo>
                  <a:cubicBezTo>
                    <a:pt x="936" y="867"/>
                    <a:pt x="933" y="846"/>
                    <a:pt x="897" y="826"/>
                  </a:cubicBezTo>
                  <a:cubicBezTo>
                    <a:pt x="861" y="805"/>
                    <a:pt x="945" y="796"/>
                    <a:pt x="963" y="814"/>
                  </a:cubicBezTo>
                  <a:cubicBezTo>
                    <a:pt x="981" y="832"/>
                    <a:pt x="1044" y="817"/>
                    <a:pt x="1050" y="844"/>
                  </a:cubicBezTo>
                  <a:cubicBezTo>
                    <a:pt x="1056" y="871"/>
                    <a:pt x="1089" y="880"/>
                    <a:pt x="1089" y="846"/>
                  </a:cubicBezTo>
                  <a:cubicBezTo>
                    <a:pt x="1089" y="814"/>
                    <a:pt x="1128" y="802"/>
                    <a:pt x="1158" y="808"/>
                  </a:cubicBezTo>
                  <a:cubicBezTo>
                    <a:pt x="1188" y="814"/>
                    <a:pt x="1254" y="769"/>
                    <a:pt x="1281" y="760"/>
                  </a:cubicBezTo>
                  <a:cubicBezTo>
                    <a:pt x="1295" y="755"/>
                    <a:pt x="1300" y="738"/>
                    <a:pt x="1308" y="724"/>
                  </a:cubicBezTo>
                  <a:cubicBezTo>
                    <a:pt x="1288" y="697"/>
                    <a:pt x="1257" y="655"/>
                    <a:pt x="1242" y="643"/>
                  </a:cubicBezTo>
                  <a:cubicBezTo>
                    <a:pt x="1221" y="625"/>
                    <a:pt x="1257" y="615"/>
                    <a:pt x="1253" y="590"/>
                  </a:cubicBezTo>
                  <a:cubicBezTo>
                    <a:pt x="1250" y="565"/>
                    <a:pt x="1253" y="547"/>
                    <a:pt x="1300" y="543"/>
                  </a:cubicBezTo>
                  <a:cubicBezTo>
                    <a:pt x="1346" y="539"/>
                    <a:pt x="1339" y="503"/>
                    <a:pt x="1314" y="489"/>
                  </a:cubicBezTo>
                  <a:cubicBezTo>
                    <a:pt x="1289" y="475"/>
                    <a:pt x="1325" y="435"/>
                    <a:pt x="1350" y="421"/>
                  </a:cubicBezTo>
                  <a:cubicBezTo>
                    <a:pt x="1360" y="415"/>
                    <a:pt x="1374" y="398"/>
                    <a:pt x="1387" y="373"/>
                  </a:cubicBezTo>
                  <a:cubicBezTo>
                    <a:pt x="1339" y="355"/>
                    <a:pt x="1271" y="357"/>
                    <a:pt x="1242" y="358"/>
                  </a:cubicBezTo>
                  <a:cubicBezTo>
                    <a:pt x="1204" y="361"/>
                    <a:pt x="1266" y="316"/>
                    <a:pt x="1268" y="277"/>
                  </a:cubicBezTo>
                  <a:cubicBezTo>
                    <a:pt x="1271" y="237"/>
                    <a:pt x="1162" y="230"/>
                    <a:pt x="1120" y="221"/>
                  </a:cubicBezTo>
                  <a:cubicBezTo>
                    <a:pt x="1078" y="212"/>
                    <a:pt x="1089" y="168"/>
                    <a:pt x="1133" y="166"/>
                  </a:cubicBezTo>
                  <a:cubicBezTo>
                    <a:pt x="1178" y="164"/>
                    <a:pt x="1109" y="133"/>
                    <a:pt x="1049" y="142"/>
                  </a:cubicBezTo>
                  <a:cubicBezTo>
                    <a:pt x="990" y="150"/>
                    <a:pt x="905" y="184"/>
                    <a:pt x="857" y="210"/>
                  </a:cubicBezTo>
                  <a:cubicBezTo>
                    <a:pt x="808" y="237"/>
                    <a:pt x="724" y="133"/>
                    <a:pt x="668" y="155"/>
                  </a:cubicBezTo>
                  <a:cubicBezTo>
                    <a:pt x="613" y="177"/>
                    <a:pt x="536" y="177"/>
                    <a:pt x="538" y="133"/>
                  </a:cubicBezTo>
                  <a:cubicBezTo>
                    <a:pt x="540" y="88"/>
                    <a:pt x="516" y="51"/>
                    <a:pt x="460" y="55"/>
                  </a:cubicBezTo>
                  <a:cubicBezTo>
                    <a:pt x="405" y="60"/>
                    <a:pt x="418" y="0"/>
                    <a:pt x="376" y="0"/>
                  </a:cubicBezTo>
                  <a:cubicBezTo>
                    <a:pt x="334" y="0"/>
                    <a:pt x="376" y="51"/>
                    <a:pt x="348" y="64"/>
                  </a:cubicBezTo>
                  <a:cubicBezTo>
                    <a:pt x="319" y="77"/>
                    <a:pt x="219" y="102"/>
                    <a:pt x="212" y="142"/>
                  </a:cubicBezTo>
                  <a:cubicBezTo>
                    <a:pt x="206" y="181"/>
                    <a:pt x="266" y="248"/>
                    <a:pt x="246" y="288"/>
                  </a:cubicBezTo>
                  <a:cubicBezTo>
                    <a:pt x="226" y="328"/>
                    <a:pt x="159" y="294"/>
                    <a:pt x="139" y="252"/>
                  </a:cubicBezTo>
                  <a:cubicBezTo>
                    <a:pt x="120" y="210"/>
                    <a:pt x="197" y="146"/>
                    <a:pt x="184" y="122"/>
                  </a:cubicBezTo>
                  <a:cubicBezTo>
                    <a:pt x="175" y="105"/>
                    <a:pt x="163" y="73"/>
                    <a:pt x="171" y="53"/>
                  </a:cubicBezTo>
                  <a:cubicBezTo>
                    <a:pt x="158" y="56"/>
                    <a:pt x="147" y="62"/>
                    <a:pt x="140" y="72"/>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305" name="Google Shape;1305;p76"/>
            <p:cNvSpPr/>
            <p:nvPr/>
          </p:nvSpPr>
          <p:spPr>
            <a:xfrm>
              <a:off x="8888413" y="8286750"/>
              <a:ext cx="204788" cy="215900"/>
            </a:xfrm>
            <a:custGeom>
              <a:rect b="b" l="l" r="r" t="t"/>
              <a:pathLst>
                <a:path extrusionOk="0" h="452" w="428">
                  <a:moveTo>
                    <a:pt x="104" y="93"/>
                  </a:moveTo>
                  <a:cubicBezTo>
                    <a:pt x="118" y="122"/>
                    <a:pt x="86" y="136"/>
                    <a:pt x="57" y="140"/>
                  </a:cubicBezTo>
                  <a:cubicBezTo>
                    <a:pt x="29" y="144"/>
                    <a:pt x="36" y="208"/>
                    <a:pt x="18" y="226"/>
                  </a:cubicBezTo>
                  <a:cubicBezTo>
                    <a:pt x="0" y="244"/>
                    <a:pt x="86" y="291"/>
                    <a:pt x="100" y="330"/>
                  </a:cubicBezTo>
                  <a:cubicBezTo>
                    <a:pt x="109" y="354"/>
                    <a:pt x="137" y="404"/>
                    <a:pt x="159" y="442"/>
                  </a:cubicBezTo>
                  <a:cubicBezTo>
                    <a:pt x="179" y="447"/>
                    <a:pt x="198" y="452"/>
                    <a:pt x="209" y="445"/>
                  </a:cubicBezTo>
                  <a:cubicBezTo>
                    <a:pt x="236" y="430"/>
                    <a:pt x="212" y="379"/>
                    <a:pt x="251" y="382"/>
                  </a:cubicBezTo>
                  <a:cubicBezTo>
                    <a:pt x="290" y="385"/>
                    <a:pt x="347" y="361"/>
                    <a:pt x="362" y="385"/>
                  </a:cubicBezTo>
                  <a:cubicBezTo>
                    <a:pt x="365" y="390"/>
                    <a:pt x="368" y="394"/>
                    <a:pt x="372" y="398"/>
                  </a:cubicBezTo>
                  <a:cubicBezTo>
                    <a:pt x="384" y="379"/>
                    <a:pt x="398" y="359"/>
                    <a:pt x="402" y="352"/>
                  </a:cubicBezTo>
                  <a:cubicBezTo>
                    <a:pt x="409" y="337"/>
                    <a:pt x="409" y="262"/>
                    <a:pt x="391" y="219"/>
                  </a:cubicBezTo>
                  <a:cubicBezTo>
                    <a:pt x="373" y="176"/>
                    <a:pt x="387" y="119"/>
                    <a:pt x="409" y="101"/>
                  </a:cubicBezTo>
                  <a:cubicBezTo>
                    <a:pt x="413" y="97"/>
                    <a:pt x="420" y="77"/>
                    <a:pt x="428" y="49"/>
                  </a:cubicBezTo>
                  <a:cubicBezTo>
                    <a:pt x="393" y="35"/>
                    <a:pt x="358" y="23"/>
                    <a:pt x="328" y="27"/>
                  </a:cubicBezTo>
                  <a:cubicBezTo>
                    <a:pt x="275" y="33"/>
                    <a:pt x="220" y="58"/>
                    <a:pt x="200" y="29"/>
                  </a:cubicBezTo>
                  <a:cubicBezTo>
                    <a:pt x="180" y="0"/>
                    <a:pt x="151" y="5"/>
                    <a:pt x="125" y="27"/>
                  </a:cubicBezTo>
                  <a:cubicBezTo>
                    <a:pt x="122" y="29"/>
                    <a:pt x="118" y="30"/>
                    <a:pt x="115" y="30"/>
                  </a:cubicBezTo>
                  <a:cubicBezTo>
                    <a:pt x="106" y="55"/>
                    <a:pt x="97" y="79"/>
                    <a:pt x="104" y="93"/>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306" name="Google Shape;1306;p76"/>
            <p:cNvSpPr/>
            <p:nvPr/>
          </p:nvSpPr>
          <p:spPr>
            <a:xfrm>
              <a:off x="8729663" y="8181975"/>
              <a:ext cx="233363" cy="350837"/>
            </a:xfrm>
            <a:custGeom>
              <a:rect b="b" l="l" r="r" t="t"/>
              <a:pathLst>
                <a:path extrusionOk="0" h="734" w="489">
                  <a:moveTo>
                    <a:pt x="129" y="48"/>
                  </a:moveTo>
                  <a:cubicBezTo>
                    <a:pt x="104" y="62"/>
                    <a:pt x="68" y="102"/>
                    <a:pt x="93" y="116"/>
                  </a:cubicBezTo>
                  <a:cubicBezTo>
                    <a:pt x="118" y="130"/>
                    <a:pt x="125" y="166"/>
                    <a:pt x="79" y="170"/>
                  </a:cubicBezTo>
                  <a:cubicBezTo>
                    <a:pt x="32" y="174"/>
                    <a:pt x="29" y="192"/>
                    <a:pt x="32" y="217"/>
                  </a:cubicBezTo>
                  <a:cubicBezTo>
                    <a:pt x="36" y="242"/>
                    <a:pt x="0" y="252"/>
                    <a:pt x="21" y="270"/>
                  </a:cubicBezTo>
                  <a:cubicBezTo>
                    <a:pt x="36" y="282"/>
                    <a:pt x="67" y="324"/>
                    <a:pt x="87" y="351"/>
                  </a:cubicBezTo>
                  <a:cubicBezTo>
                    <a:pt x="94" y="338"/>
                    <a:pt x="103" y="327"/>
                    <a:pt x="123" y="330"/>
                  </a:cubicBezTo>
                  <a:cubicBezTo>
                    <a:pt x="165" y="336"/>
                    <a:pt x="132" y="399"/>
                    <a:pt x="165" y="414"/>
                  </a:cubicBezTo>
                  <a:cubicBezTo>
                    <a:pt x="198" y="429"/>
                    <a:pt x="198" y="480"/>
                    <a:pt x="174" y="498"/>
                  </a:cubicBezTo>
                  <a:cubicBezTo>
                    <a:pt x="150" y="516"/>
                    <a:pt x="141" y="614"/>
                    <a:pt x="195" y="674"/>
                  </a:cubicBezTo>
                  <a:cubicBezTo>
                    <a:pt x="249" y="734"/>
                    <a:pt x="291" y="725"/>
                    <a:pt x="303" y="710"/>
                  </a:cubicBezTo>
                  <a:cubicBezTo>
                    <a:pt x="315" y="695"/>
                    <a:pt x="357" y="710"/>
                    <a:pt x="369" y="686"/>
                  </a:cubicBezTo>
                  <a:cubicBezTo>
                    <a:pt x="381" y="662"/>
                    <a:pt x="396" y="689"/>
                    <a:pt x="420" y="662"/>
                  </a:cubicBezTo>
                  <a:cubicBezTo>
                    <a:pt x="433" y="647"/>
                    <a:pt x="462" y="655"/>
                    <a:pt x="489" y="662"/>
                  </a:cubicBezTo>
                  <a:cubicBezTo>
                    <a:pt x="467" y="624"/>
                    <a:pt x="439" y="574"/>
                    <a:pt x="430" y="550"/>
                  </a:cubicBezTo>
                  <a:cubicBezTo>
                    <a:pt x="416" y="511"/>
                    <a:pt x="330" y="464"/>
                    <a:pt x="348" y="446"/>
                  </a:cubicBezTo>
                  <a:cubicBezTo>
                    <a:pt x="366" y="428"/>
                    <a:pt x="359" y="364"/>
                    <a:pt x="387" y="360"/>
                  </a:cubicBezTo>
                  <a:cubicBezTo>
                    <a:pt x="416" y="356"/>
                    <a:pt x="448" y="342"/>
                    <a:pt x="434" y="313"/>
                  </a:cubicBezTo>
                  <a:cubicBezTo>
                    <a:pt x="427" y="299"/>
                    <a:pt x="436" y="275"/>
                    <a:pt x="445" y="250"/>
                  </a:cubicBezTo>
                  <a:cubicBezTo>
                    <a:pt x="417" y="247"/>
                    <a:pt x="376" y="167"/>
                    <a:pt x="353" y="167"/>
                  </a:cubicBezTo>
                  <a:cubicBezTo>
                    <a:pt x="326" y="167"/>
                    <a:pt x="295" y="145"/>
                    <a:pt x="302" y="107"/>
                  </a:cubicBezTo>
                  <a:cubicBezTo>
                    <a:pt x="309" y="70"/>
                    <a:pt x="240" y="65"/>
                    <a:pt x="202" y="23"/>
                  </a:cubicBezTo>
                  <a:cubicBezTo>
                    <a:pt x="193" y="13"/>
                    <a:pt x="180" y="6"/>
                    <a:pt x="166" y="0"/>
                  </a:cubicBezTo>
                  <a:cubicBezTo>
                    <a:pt x="153" y="25"/>
                    <a:pt x="139" y="42"/>
                    <a:pt x="129" y="48"/>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307" name="Google Shape;1307;p76"/>
            <p:cNvSpPr/>
            <p:nvPr/>
          </p:nvSpPr>
          <p:spPr>
            <a:xfrm>
              <a:off x="9066213" y="8310563"/>
              <a:ext cx="149225" cy="184150"/>
            </a:xfrm>
            <a:custGeom>
              <a:rect b="b" l="l" r="r" t="t"/>
              <a:pathLst>
                <a:path extrusionOk="0" h="384" w="312">
                  <a:moveTo>
                    <a:pt x="19" y="170"/>
                  </a:moveTo>
                  <a:cubicBezTo>
                    <a:pt x="37" y="213"/>
                    <a:pt x="37" y="288"/>
                    <a:pt x="30" y="303"/>
                  </a:cubicBezTo>
                  <a:cubicBezTo>
                    <a:pt x="26" y="310"/>
                    <a:pt x="12" y="330"/>
                    <a:pt x="0" y="349"/>
                  </a:cubicBezTo>
                  <a:cubicBezTo>
                    <a:pt x="16" y="368"/>
                    <a:pt x="43" y="381"/>
                    <a:pt x="89" y="366"/>
                  </a:cubicBezTo>
                  <a:cubicBezTo>
                    <a:pt x="146" y="348"/>
                    <a:pt x="173" y="384"/>
                    <a:pt x="194" y="321"/>
                  </a:cubicBezTo>
                  <a:cubicBezTo>
                    <a:pt x="210" y="272"/>
                    <a:pt x="269" y="205"/>
                    <a:pt x="312" y="162"/>
                  </a:cubicBezTo>
                  <a:cubicBezTo>
                    <a:pt x="311" y="162"/>
                    <a:pt x="311" y="162"/>
                    <a:pt x="311" y="161"/>
                  </a:cubicBezTo>
                  <a:cubicBezTo>
                    <a:pt x="268" y="144"/>
                    <a:pt x="204" y="42"/>
                    <a:pt x="140" y="29"/>
                  </a:cubicBezTo>
                  <a:cubicBezTo>
                    <a:pt x="112" y="23"/>
                    <a:pt x="84" y="11"/>
                    <a:pt x="56" y="0"/>
                  </a:cubicBezTo>
                  <a:cubicBezTo>
                    <a:pt x="48" y="28"/>
                    <a:pt x="41" y="48"/>
                    <a:pt x="37" y="52"/>
                  </a:cubicBezTo>
                  <a:cubicBezTo>
                    <a:pt x="15" y="70"/>
                    <a:pt x="1" y="127"/>
                    <a:pt x="19" y="170"/>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308" name="Google Shape;1308;p76"/>
            <p:cNvSpPr/>
            <p:nvPr/>
          </p:nvSpPr>
          <p:spPr>
            <a:xfrm>
              <a:off x="7607300" y="7435850"/>
              <a:ext cx="508000" cy="179387"/>
            </a:xfrm>
            <a:custGeom>
              <a:rect b="b" l="l" r="r" t="t"/>
              <a:pathLst>
                <a:path extrusionOk="0" h="376" w="1059">
                  <a:moveTo>
                    <a:pt x="855" y="239"/>
                  </a:moveTo>
                  <a:cubicBezTo>
                    <a:pt x="789" y="239"/>
                    <a:pt x="572" y="88"/>
                    <a:pt x="373" y="44"/>
                  </a:cubicBezTo>
                  <a:cubicBezTo>
                    <a:pt x="173" y="0"/>
                    <a:pt x="0" y="143"/>
                    <a:pt x="18" y="168"/>
                  </a:cubicBezTo>
                  <a:cubicBezTo>
                    <a:pt x="45" y="203"/>
                    <a:pt x="142" y="124"/>
                    <a:pt x="191" y="88"/>
                  </a:cubicBezTo>
                  <a:cubicBezTo>
                    <a:pt x="240" y="53"/>
                    <a:pt x="284" y="106"/>
                    <a:pt x="288" y="128"/>
                  </a:cubicBezTo>
                  <a:cubicBezTo>
                    <a:pt x="293" y="150"/>
                    <a:pt x="355" y="163"/>
                    <a:pt x="457" y="168"/>
                  </a:cubicBezTo>
                  <a:cubicBezTo>
                    <a:pt x="559" y="172"/>
                    <a:pt x="572" y="256"/>
                    <a:pt x="669" y="278"/>
                  </a:cubicBezTo>
                  <a:cubicBezTo>
                    <a:pt x="767" y="301"/>
                    <a:pt x="669" y="341"/>
                    <a:pt x="718" y="358"/>
                  </a:cubicBezTo>
                  <a:cubicBezTo>
                    <a:pt x="767" y="376"/>
                    <a:pt x="1023" y="371"/>
                    <a:pt x="1041" y="349"/>
                  </a:cubicBezTo>
                  <a:cubicBezTo>
                    <a:pt x="1059" y="327"/>
                    <a:pt x="922" y="239"/>
                    <a:pt x="855" y="239"/>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309" name="Google Shape;1309;p76"/>
            <p:cNvSpPr/>
            <p:nvPr/>
          </p:nvSpPr>
          <p:spPr>
            <a:xfrm>
              <a:off x="7897813" y="7678738"/>
              <a:ext cx="117475" cy="53975"/>
            </a:xfrm>
            <a:custGeom>
              <a:rect b="b" l="l" r="r" t="t"/>
              <a:pathLst>
                <a:path extrusionOk="0" h="113" w="244">
                  <a:moveTo>
                    <a:pt x="22" y="38"/>
                  </a:moveTo>
                  <a:cubicBezTo>
                    <a:pt x="40" y="69"/>
                    <a:pt x="208" y="113"/>
                    <a:pt x="226" y="74"/>
                  </a:cubicBezTo>
                  <a:cubicBezTo>
                    <a:pt x="244" y="34"/>
                    <a:pt x="0" y="0"/>
                    <a:pt x="22" y="38"/>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310" name="Google Shape;1310;p76"/>
            <p:cNvSpPr/>
            <p:nvPr/>
          </p:nvSpPr>
          <p:spPr>
            <a:xfrm>
              <a:off x="8434388" y="7670800"/>
              <a:ext cx="106363" cy="58737"/>
            </a:xfrm>
            <a:custGeom>
              <a:rect b="b" l="l" r="r" t="t"/>
              <a:pathLst>
                <a:path extrusionOk="0" h="124" w="222">
                  <a:moveTo>
                    <a:pt x="40" y="62"/>
                  </a:moveTo>
                  <a:cubicBezTo>
                    <a:pt x="80" y="124"/>
                    <a:pt x="194" y="87"/>
                    <a:pt x="204" y="62"/>
                  </a:cubicBezTo>
                  <a:cubicBezTo>
                    <a:pt x="222" y="18"/>
                    <a:pt x="0" y="0"/>
                    <a:pt x="40" y="62"/>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311" name="Google Shape;1311;p76"/>
            <p:cNvSpPr/>
            <p:nvPr/>
          </p:nvSpPr>
          <p:spPr>
            <a:xfrm>
              <a:off x="7264400" y="8516938"/>
              <a:ext cx="800100" cy="322262"/>
            </a:xfrm>
            <a:custGeom>
              <a:rect b="b" l="l" r="r" t="t"/>
              <a:pathLst>
                <a:path extrusionOk="0" h="674" w="1671">
                  <a:moveTo>
                    <a:pt x="1620" y="171"/>
                  </a:moveTo>
                  <a:cubicBezTo>
                    <a:pt x="1583" y="129"/>
                    <a:pt x="1558" y="104"/>
                    <a:pt x="1548" y="115"/>
                  </a:cubicBezTo>
                  <a:cubicBezTo>
                    <a:pt x="1539" y="127"/>
                    <a:pt x="1500" y="132"/>
                    <a:pt x="1472" y="115"/>
                  </a:cubicBezTo>
                  <a:cubicBezTo>
                    <a:pt x="1445" y="99"/>
                    <a:pt x="1431" y="69"/>
                    <a:pt x="1410" y="69"/>
                  </a:cubicBezTo>
                  <a:cubicBezTo>
                    <a:pt x="1391" y="69"/>
                    <a:pt x="1324" y="31"/>
                    <a:pt x="1287" y="0"/>
                  </a:cubicBezTo>
                  <a:cubicBezTo>
                    <a:pt x="1286" y="5"/>
                    <a:pt x="1286" y="10"/>
                    <a:pt x="1287" y="14"/>
                  </a:cubicBezTo>
                  <a:cubicBezTo>
                    <a:pt x="1289" y="34"/>
                    <a:pt x="1256" y="47"/>
                    <a:pt x="1218" y="49"/>
                  </a:cubicBezTo>
                  <a:cubicBezTo>
                    <a:pt x="1180" y="51"/>
                    <a:pt x="1185" y="93"/>
                    <a:pt x="1185" y="122"/>
                  </a:cubicBezTo>
                  <a:cubicBezTo>
                    <a:pt x="1185" y="151"/>
                    <a:pt x="1154" y="151"/>
                    <a:pt x="1140" y="182"/>
                  </a:cubicBezTo>
                  <a:cubicBezTo>
                    <a:pt x="1127" y="213"/>
                    <a:pt x="1145" y="220"/>
                    <a:pt x="1114" y="235"/>
                  </a:cubicBezTo>
                  <a:cubicBezTo>
                    <a:pt x="1083" y="251"/>
                    <a:pt x="1074" y="277"/>
                    <a:pt x="1092" y="304"/>
                  </a:cubicBezTo>
                  <a:cubicBezTo>
                    <a:pt x="1109" y="330"/>
                    <a:pt x="1090" y="355"/>
                    <a:pt x="1085" y="370"/>
                  </a:cubicBezTo>
                  <a:cubicBezTo>
                    <a:pt x="1081" y="386"/>
                    <a:pt x="1112" y="392"/>
                    <a:pt x="1143" y="421"/>
                  </a:cubicBezTo>
                  <a:cubicBezTo>
                    <a:pt x="1174" y="450"/>
                    <a:pt x="1178" y="410"/>
                    <a:pt x="1191" y="432"/>
                  </a:cubicBezTo>
                  <a:cubicBezTo>
                    <a:pt x="1205" y="454"/>
                    <a:pt x="1183" y="494"/>
                    <a:pt x="1147" y="494"/>
                  </a:cubicBezTo>
                  <a:cubicBezTo>
                    <a:pt x="1144" y="494"/>
                    <a:pt x="1142" y="495"/>
                    <a:pt x="1139" y="496"/>
                  </a:cubicBezTo>
                  <a:cubicBezTo>
                    <a:pt x="1157" y="515"/>
                    <a:pt x="1167" y="534"/>
                    <a:pt x="1158" y="547"/>
                  </a:cubicBezTo>
                  <a:cubicBezTo>
                    <a:pt x="1142" y="570"/>
                    <a:pt x="1128" y="570"/>
                    <a:pt x="1158" y="598"/>
                  </a:cubicBezTo>
                  <a:cubicBezTo>
                    <a:pt x="1188" y="625"/>
                    <a:pt x="1209" y="584"/>
                    <a:pt x="1235" y="618"/>
                  </a:cubicBezTo>
                  <a:cubicBezTo>
                    <a:pt x="1260" y="653"/>
                    <a:pt x="1281" y="674"/>
                    <a:pt x="1306" y="614"/>
                  </a:cubicBezTo>
                  <a:cubicBezTo>
                    <a:pt x="1331" y="554"/>
                    <a:pt x="1350" y="468"/>
                    <a:pt x="1396" y="455"/>
                  </a:cubicBezTo>
                  <a:cubicBezTo>
                    <a:pt x="1442" y="441"/>
                    <a:pt x="1537" y="422"/>
                    <a:pt x="1592" y="348"/>
                  </a:cubicBezTo>
                  <a:cubicBezTo>
                    <a:pt x="1648" y="275"/>
                    <a:pt x="1618" y="270"/>
                    <a:pt x="1648" y="247"/>
                  </a:cubicBezTo>
                  <a:cubicBezTo>
                    <a:pt x="1671" y="228"/>
                    <a:pt x="1657" y="212"/>
                    <a:pt x="1620" y="171"/>
                  </a:cubicBezTo>
                  <a:close/>
                  <a:moveTo>
                    <a:pt x="45" y="142"/>
                  </a:moveTo>
                  <a:cubicBezTo>
                    <a:pt x="0" y="209"/>
                    <a:pt x="88" y="273"/>
                    <a:pt x="107" y="244"/>
                  </a:cubicBezTo>
                  <a:cubicBezTo>
                    <a:pt x="129" y="209"/>
                    <a:pt x="89" y="76"/>
                    <a:pt x="45" y="142"/>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312" name="Google Shape;1312;p76"/>
            <p:cNvSpPr/>
            <p:nvPr/>
          </p:nvSpPr>
          <p:spPr>
            <a:xfrm>
              <a:off x="4899025" y="3140075"/>
              <a:ext cx="4259263" cy="3281362"/>
            </a:xfrm>
            <a:custGeom>
              <a:rect b="b" l="l" r="r" t="t"/>
              <a:pathLst>
                <a:path extrusionOk="0" h="6851" w="8896">
                  <a:moveTo>
                    <a:pt x="1756" y="6006"/>
                  </a:moveTo>
                  <a:cubicBezTo>
                    <a:pt x="1728" y="5975"/>
                    <a:pt x="1652" y="5981"/>
                    <a:pt x="1641" y="5952"/>
                  </a:cubicBezTo>
                  <a:cubicBezTo>
                    <a:pt x="1630" y="5924"/>
                    <a:pt x="1561" y="5820"/>
                    <a:pt x="1524" y="5822"/>
                  </a:cubicBezTo>
                  <a:cubicBezTo>
                    <a:pt x="1486" y="5824"/>
                    <a:pt x="1438" y="5826"/>
                    <a:pt x="1393" y="5793"/>
                  </a:cubicBezTo>
                  <a:cubicBezTo>
                    <a:pt x="1349" y="5760"/>
                    <a:pt x="1320" y="5758"/>
                    <a:pt x="1289" y="5778"/>
                  </a:cubicBezTo>
                  <a:cubicBezTo>
                    <a:pt x="1258" y="5797"/>
                    <a:pt x="1322" y="5802"/>
                    <a:pt x="1320" y="5824"/>
                  </a:cubicBezTo>
                  <a:cubicBezTo>
                    <a:pt x="1318" y="5846"/>
                    <a:pt x="1340" y="5859"/>
                    <a:pt x="1367" y="5855"/>
                  </a:cubicBezTo>
                  <a:cubicBezTo>
                    <a:pt x="1393" y="5851"/>
                    <a:pt x="1409" y="5906"/>
                    <a:pt x="1435" y="5908"/>
                  </a:cubicBezTo>
                  <a:cubicBezTo>
                    <a:pt x="1462" y="5910"/>
                    <a:pt x="1471" y="5952"/>
                    <a:pt x="1502" y="5952"/>
                  </a:cubicBezTo>
                  <a:cubicBezTo>
                    <a:pt x="1533" y="5952"/>
                    <a:pt x="1539" y="5988"/>
                    <a:pt x="1555" y="6008"/>
                  </a:cubicBezTo>
                  <a:cubicBezTo>
                    <a:pt x="1570" y="6028"/>
                    <a:pt x="1606" y="6010"/>
                    <a:pt x="1606" y="6030"/>
                  </a:cubicBezTo>
                  <a:cubicBezTo>
                    <a:pt x="1606" y="6048"/>
                    <a:pt x="1641" y="6064"/>
                    <a:pt x="1650" y="6086"/>
                  </a:cubicBezTo>
                  <a:cubicBezTo>
                    <a:pt x="1711" y="6093"/>
                    <a:pt x="1763" y="6099"/>
                    <a:pt x="1808" y="6087"/>
                  </a:cubicBezTo>
                  <a:cubicBezTo>
                    <a:pt x="1808" y="6073"/>
                    <a:pt x="1812" y="6057"/>
                    <a:pt x="1818" y="6045"/>
                  </a:cubicBezTo>
                  <a:cubicBezTo>
                    <a:pt x="1834" y="6017"/>
                    <a:pt x="1785" y="6037"/>
                    <a:pt x="1756" y="6006"/>
                  </a:cubicBezTo>
                  <a:close/>
                  <a:moveTo>
                    <a:pt x="1681" y="2488"/>
                  </a:moveTo>
                  <a:cubicBezTo>
                    <a:pt x="1761" y="2506"/>
                    <a:pt x="1769" y="2647"/>
                    <a:pt x="1823" y="2647"/>
                  </a:cubicBezTo>
                  <a:cubicBezTo>
                    <a:pt x="1858" y="2647"/>
                    <a:pt x="1832" y="2603"/>
                    <a:pt x="1889" y="2603"/>
                  </a:cubicBezTo>
                  <a:cubicBezTo>
                    <a:pt x="1947" y="2603"/>
                    <a:pt x="1933" y="2572"/>
                    <a:pt x="1987" y="2577"/>
                  </a:cubicBezTo>
                  <a:cubicBezTo>
                    <a:pt x="2040" y="2581"/>
                    <a:pt x="2084" y="2563"/>
                    <a:pt x="2084" y="2501"/>
                  </a:cubicBezTo>
                  <a:cubicBezTo>
                    <a:pt x="2084" y="2439"/>
                    <a:pt x="2124" y="2417"/>
                    <a:pt x="2177" y="2404"/>
                  </a:cubicBezTo>
                  <a:cubicBezTo>
                    <a:pt x="2230" y="2391"/>
                    <a:pt x="2181" y="2324"/>
                    <a:pt x="2257" y="2307"/>
                  </a:cubicBezTo>
                  <a:cubicBezTo>
                    <a:pt x="2332" y="2289"/>
                    <a:pt x="2540" y="2200"/>
                    <a:pt x="2575" y="2174"/>
                  </a:cubicBezTo>
                  <a:cubicBezTo>
                    <a:pt x="2611" y="2147"/>
                    <a:pt x="2531" y="2112"/>
                    <a:pt x="2451" y="2063"/>
                  </a:cubicBezTo>
                  <a:cubicBezTo>
                    <a:pt x="2372" y="2014"/>
                    <a:pt x="2310" y="2001"/>
                    <a:pt x="2248" y="2041"/>
                  </a:cubicBezTo>
                  <a:cubicBezTo>
                    <a:pt x="2186" y="2081"/>
                    <a:pt x="2234" y="1997"/>
                    <a:pt x="2186" y="2019"/>
                  </a:cubicBezTo>
                  <a:cubicBezTo>
                    <a:pt x="2137" y="2041"/>
                    <a:pt x="2004" y="1983"/>
                    <a:pt x="1987" y="1961"/>
                  </a:cubicBezTo>
                  <a:cubicBezTo>
                    <a:pt x="1969" y="1939"/>
                    <a:pt x="1730" y="2010"/>
                    <a:pt x="1672" y="2010"/>
                  </a:cubicBezTo>
                  <a:cubicBezTo>
                    <a:pt x="1615" y="2010"/>
                    <a:pt x="1677" y="2072"/>
                    <a:pt x="1716" y="2103"/>
                  </a:cubicBezTo>
                  <a:cubicBezTo>
                    <a:pt x="1756" y="2134"/>
                    <a:pt x="1619" y="2231"/>
                    <a:pt x="1646" y="2253"/>
                  </a:cubicBezTo>
                  <a:cubicBezTo>
                    <a:pt x="1672" y="2276"/>
                    <a:pt x="1619" y="2333"/>
                    <a:pt x="1557" y="2404"/>
                  </a:cubicBezTo>
                  <a:cubicBezTo>
                    <a:pt x="1495" y="2475"/>
                    <a:pt x="1601" y="2470"/>
                    <a:pt x="1681" y="2488"/>
                  </a:cubicBezTo>
                  <a:close/>
                  <a:moveTo>
                    <a:pt x="3895" y="2851"/>
                  </a:moveTo>
                  <a:cubicBezTo>
                    <a:pt x="3921" y="2820"/>
                    <a:pt x="4032" y="2913"/>
                    <a:pt x="4036" y="2847"/>
                  </a:cubicBezTo>
                  <a:cubicBezTo>
                    <a:pt x="4041" y="2780"/>
                    <a:pt x="3912" y="2749"/>
                    <a:pt x="3859" y="2714"/>
                  </a:cubicBezTo>
                  <a:cubicBezTo>
                    <a:pt x="3806" y="2678"/>
                    <a:pt x="3784" y="2696"/>
                    <a:pt x="3700" y="2634"/>
                  </a:cubicBezTo>
                  <a:cubicBezTo>
                    <a:pt x="3616" y="2572"/>
                    <a:pt x="3722" y="2541"/>
                    <a:pt x="3660" y="2492"/>
                  </a:cubicBezTo>
                  <a:cubicBezTo>
                    <a:pt x="3598" y="2444"/>
                    <a:pt x="3576" y="2311"/>
                    <a:pt x="3620" y="2267"/>
                  </a:cubicBezTo>
                  <a:cubicBezTo>
                    <a:pt x="3664" y="2222"/>
                    <a:pt x="3713" y="2156"/>
                    <a:pt x="3633" y="2125"/>
                  </a:cubicBezTo>
                  <a:cubicBezTo>
                    <a:pt x="3554" y="2094"/>
                    <a:pt x="3425" y="2152"/>
                    <a:pt x="3439" y="2169"/>
                  </a:cubicBezTo>
                  <a:cubicBezTo>
                    <a:pt x="3452" y="2187"/>
                    <a:pt x="3563" y="2249"/>
                    <a:pt x="3563" y="2276"/>
                  </a:cubicBezTo>
                  <a:cubicBezTo>
                    <a:pt x="3563" y="2302"/>
                    <a:pt x="3461" y="2200"/>
                    <a:pt x="3425" y="2222"/>
                  </a:cubicBezTo>
                  <a:cubicBezTo>
                    <a:pt x="3390" y="2245"/>
                    <a:pt x="3350" y="2178"/>
                    <a:pt x="3319" y="2222"/>
                  </a:cubicBezTo>
                  <a:cubicBezTo>
                    <a:pt x="3288" y="2267"/>
                    <a:pt x="3359" y="2422"/>
                    <a:pt x="3385" y="2466"/>
                  </a:cubicBezTo>
                  <a:cubicBezTo>
                    <a:pt x="3412" y="2510"/>
                    <a:pt x="3359" y="2510"/>
                    <a:pt x="3324" y="2519"/>
                  </a:cubicBezTo>
                  <a:cubicBezTo>
                    <a:pt x="3288" y="2528"/>
                    <a:pt x="3284" y="2395"/>
                    <a:pt x="3248" y="2346"/>
                  </a:cubicBezTo>
                  <a:cubicBezTo>
                    <a:pt x="3213" y="2298"/>
                    <a:pt x="3071" y="2240"/>
                    <a:pt x="3062" y="2276"/>
                  </a:cubicBezTo>
                  <a:cubicBezTo>
                    <a:pt x="3053" y="2311"/>
                    <a:pt x="3151" y="2311"/>
                    <a:pt x="3138" y="2360"/>
                  </a:cubicBezTo>
                  <a:cubicBezTo>
                    <a:pt x="3124" y="2408"/>
                    <a:pt x="3071" y="2329"/>
                    <a:pt x="3022" y="2369"/>
                  </a:cubicBezTo>
                  <a:cubicBezTo>
                    <a:pt x="2974" y="2408"/>
                    <a:pt x="2983" y="2382"/>
                    <a:pt x="2991" y="2342"/>
                  </a:cubicBezTo>
                  <a:cubicBezTo>
                    <a:pt x="3000" y="2302"/>
                    <a:pt x="2921" y="2258"/>
                    <a:pt x="2832" y="2267"/>
                  </a:cubicBezTo>
                  <a:cubicBezTo>
                    <a:pt x="2744" y="2276"/>
                    <a:pt x="2792" y="2338"/>
                    <a:pt x="2766" y="2360"/>
                  </a:cubicBezTo>
                  <a:cubicBezTo>
                    <a:pt x="2739" y="2382"/>
                    <a:pt x="2606" y="2346"/>
                    <a:pt x="2690" y="2329"/>
                  </a:cubicBezTo>
                  <a:cubicBezTo>
                    <a:pt x="2775" y="2311"/>
                    <a:pt x="2739" y="2262"/>
                    <a:pt x="2708" y="2214"/>
                  </a:cubicBezTo>
                  <a:cubicBezTo>
                    <a:pt x="2677" y="2165"/>
                    <a:pt x="2593" y="2222"/>
                    <a:pt x="2456" y="2271"/>
                  </a:cubicBezTo>
                  <a:cubicBezTo>
                    <a:pt x="2319" y="2320"/>
                    <a:pt x="2257" y="2373"/>
                    <a:pt x="2274" y="2377"/>
                  </a:cubicBezTo>
                  <a:cubicBezTo>
                    <a:pt x="2292" y="2382"/>
                    <a:pt x="2296" y="2404"/>
                    <a:pt x="2243" y="2448"/>
                  </a:cubicBezTo>
                  <a:cubicBezTo>
                    <a:pt x="2190" y="2492"/>
                    <a:pt x="2243" y="2532"/>
                    <a:pt x="2292" y="2532"/>
                  </a:cubicBezTo>
                  <a:cubicBezTo>
                    <a:pt x="2341" y="2532"/>
                    <a:pt x="2298" y="2571"/>
                    <a:pt x="2332" y="2581"/>
                  </a:cubicBezTo>
                  <a:cubicBezTo>
                    <a:pt x="2363" y="2590"/>
                    <a:pt x="2522" y="2519"/>
                    <a:pt x="2566" y="2550"/>
                  </a:cubicBezTo>
                  <a:cubicBezTo>
                    <a:pt x="2611" y="2581"/>
                    <a:pt x="2305" y="2599"/>
                    <a:pt x="2305" y="2652"/>
                  </a:cubicBezTo>
                  <a:cubicBezTo>
                    <a:pt x="2305" y="2705"/>
                    <a:pt x="2473" y="2736"/>
                    <a:pt x="2597" y="2714"/>
                  </a:cubicBezTo>
                  <a:cubicBezTo>
                    <a:pt x="2721" y="2692"/>
                    <a:pt x="2938" y="2732"/>
                    <a:pt x="2938" y="2763"/>
                  </a:cubicBezTo>
                  <a:cubicBezTo>
                    <a:pt x="2938" y="2794"/>
                    <a:pt x="2792" y="2785"/>
                    <a:pt x="2682" y="2780"/>
                  </a:cubicBezTo>
                  <a:cubicBezTo>
                    <a:pt x="2571" y="2776"/>
                    <a:pt x="2381" y="2811"/>
                    <a:pt x="2389" y="2847"/>
                  </a:cubicBezTo>
                  <a:cubicBezTo>
                    <a:pt x="2399" y="2886"/>
                    <a:pt x="2412" y="2887"/>
                    <a:pt x="2527" y="2940"/>
                  </a:cubicBezTo>
                  <a:cubicBezTo>
                    <a:pt x="2642" y="2993"/>
                    <a:pt x="2761" y="2913"/>
                    <a:pt x="2757" y="2988"/>
                  </a:cubicBezTo>
                  <a:cubicBezTo>
                    <a:pt x="2752" y="3064"/>
                    <a:pt x="2819" y="3081"/>
                    <a:pt x="2974" y="3086"/>
                  </a:cubicBezTo>
                  <a:cubicBezTo>
                    <a:pt x="3129" y="3090"/>
                    <a:pt x="3200" y="3015"/>
                    <a:pt x="3275" y="3019"/>
                  </a:cubicBezTo>
                  <a:cubicBezTo>
                    <a:pt x="3350" y="3024"/>
                    <a:pt x="3385" y="3010"/>
                    <a:pt x="3421" y="2957"/>
                  </a:cubicBezTo>
                  <a:cubicBezTo>
                    <a:pt x="3456" y="2904"/>
                    <a:pt x="3487" y="2935"/>
                    <a:pt x="3496" y="2962"/>
                  </a:cubicBezTo>
                  <a:cubicBezTo>
                    <a:pt x="3505" y="2988"/>
                    <a:pt x="3602" y="2984"/>
                    <a:pt x="3625" y="3006"/>
                  </a:cubicBezTo>
                  <a:cubicBezTo>
                    <a:pt x="3681" y="3062"/>
                    <a:pt x="3868" y="3046"/>
                    <a:pt x="3939" y="3010"/>
                  </a:cubicBezTo>
                  <a:cubicBezTo>
                    <a:pt x="4010" y="2975"/>
                    <a:pt x="3908" y="2878"/>
                    <a:pt x="3872" y="2922"/>
                  </a:cubicBezTo>
                  <a:cubicBezTo>
                    <a:pt x="3837" y="2966"/>
                    <a:pt x="3806" y="2940"/>
                    <a:pt x="3797" y="2917"/>
                  </a:cubicBezTo>
                  <a:cubicBezTo>
                    <a:pt x="3788" y="2895"/>
                    <a:pt x="3868" y="2882"/>
                    <a:pt x="3895" y="2851"/>
                  </a:cubicBezTo>
                  <a:close/>
                  <a:moveTo>
                    <a:pt x="2212" y="1762"/>
                  </a:moveTo>
                  <a:cubicBezTo>
                    <a:pt x="2292" y="1771"/>
                    <a:pt x="2372" y="1700"/>
                    <a:pt x="2367" y="1660"/>
                  </a:cubicBezTo>
                  <a:cubicBezTo>
                    <a:pt x="2363" y="1620"/>
                    <a:pt x="2173" y="1758"/>
                    <a:pt x="2212" y="1762"/>
                  </a:cubicBezTo>
                  <a:close/>
                  <a:moveTo>
                    <a:pt x="1845" y="1638"/>
                  </a:moveTo>
                  <a:cubicBezTo>
                    <a:pt x="1876" y="1651"/>
                    <a:pt x="1845" y="1713"/>
                    <a:pt x="1880" y="1696"/>
                  </a:cubicBezTo>
                  <a:cubicBezTo>
                    <a:pt x="1916" y="1678"/>
                    <a:pt x="1925" y="1673"/>
                    <a:pt x="1951" y="1682"/>
                  </a:cubicBezTo>
                  <a:cubicBezTo>
                    <a:pt x="1999" y="1698"/>
                    <a:pt x="2009" y="1656"/>
                    <a:pt x="2031" y="1634"/>
                  </a:cubicBezTo>
                  <a:cubicBezTo>
                    <a:pt x="2053" y="1611"/>
                    <a:pt x="2044" y="1713"/>
                    <a:pt x="2102" y="1713"/>
                  </a:cubicBezTo>
                  <a:cubicBezTo>
                    <a:pt x="2150" y="1713"/>
                    <a:pt x="2141" y="1607"/>
                    <a:pt x="2186" y="1638"/>
                  </a:cubicBezTo>
                  <a:cubicBezTo>
                    <a:pt x="2230" y="1669"/>
                    <a:pt x="2243" y="1625"/>
                    <a:pt x="2252" y="1594"/>
                  </a:cubicBezTo>
                  <a:cubicBezTo>
                    <a:pt x="2261" y="1563"/>
                    <a:pt x="2261" y="1510"/>
                    <a:pt x="2310" y="1501"/>
                  </a:cubicBezTo>
                  <a:cubicBezTo>
                    <a:pt x="2358" y="1492"/>
                    <a:pt x="2319" y="1549"/>
                    <a:pt x="2341" y="1589"/>
                  </a:cubicBezTo>
                  <a:cubicBezTo>
                    <a:pt x="2373" y="1647"/>
                    <a:pt x="2429" y="1594"/>
                    <a:pt x="2434" y="1567"/>
                  </a:cubicBezTo>
                  <a:cubicBezTo>
                    <a:pt x="2438" y="1541"/>
                    <a:pt x="2518" y="1558"/>
                    <a:pt x="2513" y="1527"/>
                  </a:cubicBezTo>
                  <a:cubicBezTo>
                    <a:pt x="2509" y="1496"/>
                    <a:pt x="2535" y="1487"/>
                    <a:pt x="2513" y="1452"/>
                  </a:cubicBezTo>
                  <a:cubicBezTo>
                    <a:pt x="2491" y="1417"/>
                    <a:pt x="2549" y="1425"/>
                    <a:pt x="2575" y="1399"/>
                  </a:cubicBezTo>
                  <a:cubicBezTo>
                    <a:pt x="2602" y="1372"/>
                    <a:pt x="2540" y="1395"/>
                    <a:pt x="2496" y="1355"/>
                  </a:cubicBezTo>
                  <a:cubicBezTo>
                    <a:pt x="2451" y="1315"/>
                    <a:pt x="2434" y="1368"/>
                    <a:pt x="2434" y="1395"/>
                  </a:cubicBezTo>
                  <a:cubicBezTo>
                    <a:pt x="2434" y="1421"/>
                    <a:pt x="2350" y="1399"/>
                    <a:pt x="2301" y="1381"/>
                  </a:cubicBezTo>
                  <a:cubicBezTo>
                    <a:pt x="2252" y="1364"/>
                    <a:pt x="2190" y="1439"/>
                    <a:pt x="2119" y="1474"/>
                  </a:cubicBezTo>
                  <a:cubicBezTo>
                    <a:pt x="2048" y="1510"/>
                    <a:pt x="2044" y="1572"/>
                    <a:pt x="1978" y="1567"/>
                  </a:cubicBezTo>
                  <a:cubicBezTo>
                    <a:pt x="1911" y="1563"/>
                    <a:pt x="1814" y="1625"/>
                    <a:pt x="1845" y="1638"/>
                  </a:cubicBezTo>
                  <a:close/>
                  <a:moveTo>
                    <a:pt x="2535" y="1616"/>
                  </a:moveTo>
                  <a:cubicBezTo>
                    <a:pt x="2473" y="1620"/>
                    <a:pt x="2478" y="1682"/>
                    <a:pt x="2549" y="1682"/>
                  </a:cubicBezTo>
                  <a:cubicBezTo>
                    <a:pt x="2620" y="1682"/>
                    <a:pt x="2642" y="1704"/>
                    <a:pt x="2540" y="1700"/>
                  </a:cubicBezTo>
                  <a:cubicBezTo>
                    <a:pt x="2438" y="1696"/>
                    <a:pt x="2394" y="1784"/>
                    <a:pt x="2465" y="1766"/>
                  </a:cubicBezTo>
                  <a:cubicBezTo>
                    <a:pt x="2535" y="1749"/>
                    <a:pt x="2620" y="1749"/>
                    <a:pt x="2566" y="1766"/>
                  </a:cubicBezTo>
                  <a:cubicBezTo>
                    <a:pt x="2513" y="1784"/>
                    <a:pt x="2369" y="1796"/>
                    <a:pt x="2389" y="1824"/>
                  </a:cubicBezTo>
                  <a:cubicBezTo>
                    <a:pt x="2403" y="1842"/>
                    <a:pt x="2460" y="1837"/>
                    <a:pt x="2518" y="1859"/>
                  </a:cubicBezTo>
                  <a:cubicBezTo>
                    <a:pt x="2575" y="1882"/>
                    <a:pt x="2611" y="1895"/>
                    <a:pt x="2655" y="1846"/>
                  </a:cubicBezTo>
                  <a:cubicBezTo>
                    <a:pt x="2699" y="1797"/>
                    <a:pt x="2757" y="1749"/>
                    <a:pt x="2735" y="1815"/>
                  </a:cubicBezTo>
                  <a:cubicBezTo>
                    <a:pt x="2713" y="1882"/>
                    <a:pt x="2806" y="1833"/>
                    <a:pt x="2925" y="1828"/>
                  </a:cubicBezTo>
                  <a:cubicBezTo>
                    <a:pt x="3045" y="1824"/>
                    <a:pt x="2903" y="1899"/>
                    <a:pt x="2779" y="1908"/>
                  </a:cubicBezTo>
                  <a:cubicBezTo>
                    <a:pt x="2655" y="1917"/>
                    <a:pt x="2677" y="1979"/>
                    <a:pt x="2775" y="2001"/>
                  </a:cubicBezTo>
                  <a:cubicBezTo>
                    <a:pt x="2872" y="2023"/>
                    <a:pt x="3080" y="1939"/>
                    <a:pt x="3129" y="1890"/>
                  </a:cubicBezTo>
                  <a:cubicBezTo>
                    <a:pt x="3177" y="1842"/>
                    <a:pt x="3222" y="1917"/>
                    <a:pt x="3270" y="1882"/>
                  </a:cubicBezTo>
                  <a:cubicBezTo>
                    <a:pt x="3319" y="1846"/>
                    <a:pt x="3412" y="1886"/>
                    <a:pt x="3496" y="1868"/>
                  </a:cubicBezTo>
                  <a:cubicBezTo>
                    <a:pt x="3580" y="1851"/>
                    <a:pt x="3594" y="1691"/>
                    <a:pt x="3532" y="1665"/>
                  </a:cubicBezTo>
                  <a:cubicBezTo>
                    <a:pt x="3470" y="1638"/>
                    <a:pt x="3470" y="1696"/>
                    <a:pt x="3421" y="1704"/>
                  </a:cubicBezTo>
                  <a:cubicBezTo>
                    <a:pt x="3372" y="1713"/>
                    <a:pt x="3346" y="1651"/>
                    <a:pt x="3306" y="1611"/>
                  </a:cubicBezTo>
                  <a:cubicBezTo>
                    <a:pt x="3266" y="1572"/>
                    <a:pt x="3293" y="1496"/>
                    <a:pt x="3235" y="1505"/>
                  </a:cubicBezTo>
                  <a:cubicBezTo>
                    <a:pt x="3178" y="1514"/>
                    <a:pt x="3053" y="1607"/>
                    <a:pt x="3129" y="1616"/>
                  </a:cubicBezTo>
                  <a:cubicBezTo>
                    <a:pt x="3204" y="1625"/>
                    <a:pt x="3177" y="1665"/>
                    <a:pt x="3138" y="1682"/>
                  </a:cubicBezTo>
                  <a:cubicBezTo>
                    <a:pt x="3098" y="1700"/>
                    <a:pt x="3231" y="1731"/>
                    <a:pt x="3213" y="1758"/>
                  </a:cubicBezTo>
                  <a:cubicBezTo>
                    <a:pt x="3195" y="1784"/>
                    <a:pt x="2991" y="1762"/>
                    <a:pt x="2983" y="1718"/>
                  </a:cubicBezTo>
                  <a:cubicBezTo>
                    <a:pt x="2974" y="1673"/>
                    <a:pt x="2814" y="1594"/>
                    <a:pt x="2748" y="1611"/>
                  </a:cubicBezTo>
                  <a:cubicBezTo>
                    <a:pt x="2682" y="1629"/>
                    <a:pt x="2708" y="1558"/>
                    <a:pt x="2642" y="1554"/>
                  </a:cubicBezTo>
                  <a:cubicBezTo>
                    <a:pt x="2575" y="1549"/>
                    <a:pt x="2597" y="1611"/>
                    <a:pt x="2535" y="1616"/>
                  </a:cubicBezTo>
                  <a:close/>
                  <a:moveTo>
                    <a:pt x="2766" y="1297"/>
                  </a:moveTo>
                  <a:cubicBezTo>
                    <a:pt x="2788" y="1244"/>
                    <a:pt x="2619" y="1253"/>
                    <a:pt x="2633" y="1271"/>
                  </a:cubicBezTo>
                  <a:cubicBezTo>
                    <a:pt x="2664" y="1310"/>
                    <a:pt x="2744" y="1350"/>
                    <a:pt x="2766" y="1297"/>
                  </a:cubicBezTo>
                  <a:close/>
                  <a:moveTo>
                    <a:pt x="3133" y="1275"/>
                  </a:moveTo>
                  <a:cubicBezTo>
                    <a:pt x="3191" y="1266"/>
                    <a:pt x="3164" y="1222"/>
                    <a:pt x="3071" y="1235"/>
                  </a:cubicBezTo>
                  <a:cubicBezTo>
                    <a:pt x="2978" y="1248"/>
                    <a:pt x="2819" y="1248"/>
                    <a:pt x="2819" y="1315"/>
                  </a:cubicBezTo>
                  <a:cubicBezTo>
                    <a:pt x="2819" y="1368"/>
                    <a:pt x="2850" y="1395"/>
                    <a:pt x="2952" y="1403"/>
                  </a:cubicBezTo>
                  <a:cubicBezTo>
                    <a:pt x="3053" y="1412"/>
                    <a:pt x="3142" y="1315"/>
                    <a:pt x="3093" y="1315"/>
                  </a:cubicBezTo>
                  <a:cubicBezTo>
                    <a:pt x="3045" y="1315"/>
                    <a:pt x="3076" y="1284"/>
                    <a:pt x="3133" y="1275"/>
                  </a:cubicBezTo>
                  <a:close/>
                  <a:moveTo>
                    <a:pt x="2916" y="1191"/>
                  </a:moveTo>
                  <a:cubicBezTo>
                    <a:pt x="2960" y="1209"/>
                    <a:pt x="3005" y="1151"/>
                    <a:pt x="3036" y="1178"/>
                  </a:cubicBezTo>
                  <a:cubicBezTo>
                    <a:pt x="3067" y="1204"/>
                    <a:pt x="3204" y="1226"/>
                    <a:pt x="3204" y="1155"/>
                  </a:cubicBezTo>
                  <a:cubicBezTo>
                    <a:pt x="3204" y="1085"/>
                    <a:pt x="3031" y="1076"/>
                    <a:pt x="2987" y="1102"/>
                  </a:cubicBezTo>
                  <a:cubicBezTo>
                    <a:pt x="2943" y="1129"/>
                    <a:pt x="2739" y="1138"/>
                    <a:pt x="2797" y="1182"/>
                  </a:cubicBezTo>
                  <a:cubicBezTo>
                    <a:pt x="2832" y="1209"/>
                    <a:pt x="2872" y="1173"/>
                    <a:pt x="2916" y="1191"/>
                  </a:cubicBezTo>
                  <a:close/>
                  <a:moveTo>
                    <a:pt x="3656" y="1054"/>
                  </a:moveTo>
                  <a:cubicBezTo>
                    <a:pt x="3709" y="1018"/>
                    <a:pt x="3806" y="1076"/>
                    <a:pt x="3788" y="1116"/>
                  </a:cubicBezTo>
                  <a:cubicBezTo>
                    <a:pt x="3771" y="1155"/>
                    <a:pt x="3617" y="1108"/>
                    <a:pt x="3629" y="1142"/>
                  </a:cubicBezTo>
                  <a:cubicBezTo>
                    <a:pt x="3633" y="1155"/>
                    <a:pt x="3651" y="1209"/>
                    <a:pt x="3757" y="1178"/>
                  </a:cubicBezTo>
                  <a:cubicBezTo>
                    <a:pt x="3864" y="1147"/>
                    <a:pt x="3952" y="1169"/>
                    <a:pt x="4023" y="1226"/>
                  </a:cubicBezTo>
                  <a:cubicBezTo>
                    <a:pt x="4094" y="1284"/>
                    <a:pt x="4160" y="1306"/>
                    <a:pt x="4209" y="1248"/>
                  </a:cubicBezTo>
                  <a:cubicBezTo>
                    <a:pt x="4258" y="1191"/>
                    <a:pt x="4147" y="1182"/>
                    <a:pt x="4169" y="1138"/>
                  </a:cubicBezTo>
                  <a:cubicBezTo>
                    <a:pt x="4191" y="1093"/>
                    <a:pt x="4098" y="1067"/>
                    <a:pt x="4050" y="1067"/>
                  </a:cubicBezTo>
                  <a:cubicBezTo>
                    <a:pt x="4001" y="1067"/>
                    <a:pt x="3983" y="978"/>
                    <a:pt x="3943" y="996"/>
                  </a:cubicBezTo>
                  <a:cubicBezTo>
                    <a:pt x="3903" y="1014"/>
                    <a:pt x="3877" y="1045"/>
                    <a:pt x="3877" y="987"/>
                  </a:cubicBezTo>
                  <a:cubicBezTo>
                    <a:pt x="3877" y="930"/>
                    <a:pt x="3647" y="925"/>
                    <a:pt x="3589" y="947"/>
                  </a:cubicBezTo>
                  <a:cubicBezTo>
                    <a:pt x="3532" y="970"/>
                    <a:pt x="3602" y="1089"/>
                    <a:pt x="3656" y="1054"/>
                  </a:cubicBezTo>
                  <a:close/>
                  <a:moveTo>
                    <a:pt x="3687" y="1425"/>
                  </a:moveTo>
                  <a:cubicBezTo>
                    <a:pt x="3722" y="1381"/>
                    <a:pt x="3545" y="1240"/>
                    <a:pt x="3536" y="1306"/>
                  </a:cubicBezTo>
                  <a:cubicBezTo>
                    <a:pt x="3527" y="1372"/>
                    <a:pt x="3649" y="1473"/>
                    <a:pt x="3687" y="1425"/>
                  </a:cubicBezTo>
                  <a:close/>
                  <a:moveTo>
                    <a:pt x="4262" y="846"/>
                  </a:moveTo>
                  <a:cubicBezTo>
                    <a:pt x="4293" y="792"/>
                    <a:pt x="4075" y="751"/>
                    <a:pt x="4129" y="797"/>
                  </a:cubicBezTo>
                  <a:cubicBezTo>
                    <a:pt x="4160" y="823"/>
                    <a:pt x="4231" y="899"/>
                    <a:pt x="4262" y="846"/>
                  </a:cubicBezTo>
                  <a:close/>
                  <a:moveTo>
                    <a:pt x="3762" y="1851"/>
                  </a:moveTo>
                  <a:cubicBezTo>
                    <a:pt x="3793" y="1815"/>
                    <a:pt x="3695" y="1740"/>
                    <a:pt x="3669" y="1802"/>
                  </a:cubicBezTo>
                  <a:cubicBezTo>
                    <a:pt x="3642" y="1864"/>
                    <a:pt x="3730" y="1887"/>
                    <a:pt x="3762" y="1851"/>
                  </a:cubicBezTo>
                  <a:close/>
                  <a:moveTo>
                    <a:pt x="4262" y="1541"/>
                  </a:moveTo>
                  <a:cubicBezTo>
                    <a:pt x="4258" y="1585"/>
                    <a:pt x="4156" y="1532"/>
                    <a:pt x="4076" y="1501"/>
                  </a:cubicBezTo>
                  <a:cubicBezTo>
                    <a:pt x="3996" y="1470"/>
                    <a:pt x="4045" y="1563"/>
                    <a:pt x="4107" y="1616"/>
                  </a:cubicBezTo>
                  <a:cubicBezTo>
                    <a:pt x="4169" y="1669"/>
                    <a:pt x="4076" y="1642"/>
                    <a:pt x="3992" y="1585"/>
                  </a:cubicBezTo>
                  <a:cubicBezTo>
                    <a:pt x="3908" y="1527"/>
                    <a:pt x="3917" y="1625"/>
                    <a:pt x="3957" y="1656"/>
                  </a:cubicBezTo>
                  <a:cubicBezTo>
                    <a:pt x="3996" y="1687"/>
                    <a:pt x="3948" y="1731"/>
                    <a:pt x="3895" y="1660"/>
                  </a:cubicBezTo>
                  <a:cubicBezTo>
                    <a:pt x="3842" y="1589"/>
                    <a:pt x="3815" y="1514"/>
                    <a:pt x="3731" y="1510"/>
                  </a:cubicBezTo>
                  <a:cubicBezTo>
                    <a:pt x="3647" y="1505"/>
                    <a:pt x="3685" y="1591"/>
                    <a:pt x="3718" y="1634"/>
                  </a:cubicBezTo>
                  <a:cubicBezTo>
                    <a:pt x="3762" y="1691"/>
                    <a:pt x="3806" y="1704"/>
                    <a:pt x="3877" y="1744"/>
                  </a:cubicBezTo>
                  <a:cubicBezTo>
                    <a:pt x="3948" y="1784"/>
                    <a:pt x="4063" y="1727"/>
                    <a:pt x="4116" y="1740"/>
                  </a:cubicBezTo>
                  <a:cubicBezTo>
                    <a:pt x="4169" y="1753"/>
                    <a:pt x="4058" y="1820"/>
                    <a:pt x="4094" y="1864"/>
                  </a:cubicBezTo>
                  <a:cubicBezTo>
                    <a:pt x="4129" y="1908"/>
                    <a:pt x="4227" y="1877"/>
                    <a:pt x="4302" y="1873"/>
                  </a:cubicBezTo>
                  <a:cubicBezTo>
                    <a:pt x="4377" y="1868"/>
                    <a:pt x="4342" y="1824"/>
                    <a:pt x="4386" y="1793"/>
                  </a:cubicBezTo>
                  <a:cubicBezTo>
                    <a:pt x="4430" y="1762"/>
                    <a:pt x="4342" y="1766"/>
                    <a:pt x="4377" y="1691"/>
                  </a:cubicBezTo>
                  <a:cubicBezTo>
                    <a:pt x="4413" y="1616"/>
                    <a:pt x="4267" y="1496"/>
                    <a:pt x="4262" y="1541"/>
                  </a:cubicBezTo>
                  <a:close/>
                  <a:moveTo>
                    <a:pt x="4448" y="1279"/>
                  </a:moveTo>
                  <a:cubicBezTo>
                    <a:pt x="4514" y="1279"/>
                    <a:pt x="4568" y="1271"/>
                    <a:pt x="4625" y="1248"/>
                  </a:cubicBezTo>
                  <a:cubicBezTo>
                    <a:pt x="4683" y="1226"/>
                    <a:pt x="4594" y="1226"/>
                    <a:pt x="4634" y="1173"/>
                  </a:cubicBezTo>
                  <a:cubicBezTo>
                    <a:pt x="4674" y="1120"/>
                    <a:pt x="4537" y="1116"/>
                    <a:pt x="4528" y="1133"/>
                  </a:cubicBezTo>
                  <a:cubicBezTo>
                    <a:pt x="4519" y="1151"/>
                    <a:pt x="4346" y="1027"/>
                    <a:pt x="4320" y="1067"/>
                  </a:cubicBezTo>
                  <a:cubicBezTo>
                    <a:pt x="4293" y="1107"/>
                    <a:pt x="4382" y="1279"/>
                    <a:pt x="4448" y="1279"/>
                  </a:cubicBezTo>
                  <a:close/>
                  <a:moveTo>
                    <a:pt x="4807" y="1302"/>
                  </a:moveTo>
                  <a:cubicBezTo>
                    <a:pt x="4798" y="1275"/>
                    <a:pt x="4462" y="1315"/>
                    <a:pt x="4514" y="1355"/>
                  </a:cubicBezTo>
                  <a:cubicBezTo>
                    <a:pt x="4603" y="1421"/>
                    <a:pt x="4816" y="1328"/>
                    <a:pt x="4807" y="1302"/>
                  </a:cubicBezTo>
                  <a:close/>
                  <a:moveTo>
                    <a:pt x="4758" y="1948"/>
                  </a:moveTo>
                  <a:cubicBezTo>
                    <a:pt x="4838" y="1943"/>
                    <a:pt x="4798" y="1846"/>
                    <a:pt x="4709" y="1780"/>
                  </a:cubicBezTo>
                  <a:cubicBezTo>
                    <a:pt x="4621" y="1713"/>
                    <a:pt x="4422" y="1850"/>
                    <a:pt x="4457" y="1877"/>
                  </a:cubicBezTo>
                  <a:cubicBezTo>
                    <a:pt x="4497" y="1908"/>
                    <a:pt x="4678" y="1952"/>
                    <a:pt x="4758" y="1948"/>
                  </a:cubicBezTo>
                  <a:close/>
                  <a:moveTo>
                    <a:pt x="4191" y="2568"/>
                  </a:moveTo>
                  <a:cubicBezTo>
                    <a:pt x="4289" y="2634"/>
                    <a:pt x="4258" y="2515"/>
                    <a:pt x="4368" y="2519"/>
                  </a:cubicBezTo>
                  <a:cubicBezTo>
                    <a:pt x="4479" y="2523"/>
                    <a:pt x="4483" y="2342"/>
                    <a:pt x="4501" y="2276"/>
                  </a:cubicBezTo>
                  <a:cubicBezTo>
                    <a:pt x="4519" y="2209"/>
                    <a:pt x="4413" y="2214"/>
                    <a:pt x="4439" y="2262"/>
                  </a:cubicBezTo>
                  <a:cubicBezTo>
                    <a:pt x="4466" y="2311"/>
                    <a:pt x="4435" y="2360"/>
                    <a:pt x="4426" y="2302"/>
                  </a:cubicBezTo>
                  <a:cubicBezTo>
                    <a:pt x="4417" y="2245"/>
                    <a:pt x="4333" y="2298"/>
                    <a:pt x="4302" y="2253"/>
                  </a:cubicBezTo>
                  <a:cubicBezTo>
                    <a:pt x="4271" y="2209"/>
                    <a:pt x="4399" y="2205"/>
                    <a:pt x="4430" y="2147"/>
                  </a:cubicBezTo>
                  <a:cubicBezTo>
                    <a:pt x="4461" y="2090"/>
                    <a:pt x="4329" y="2098"/>
                    <a:pt x="4360" y="2054"/>
                  </a:cubicBezTo>
                  <a:cubicBezTo>
                    <a:pt x="4391" y="2010"/>
                    <a:pt x="4165" y="2059"/>
                    <a:pt x="4231" y="2085"/>
                  </a:cubicBezTo>
                  <a:cubicBezTo>
                    <a:pt x="4298" y="2112"/>
                    <a:pt x="4236" y="2147"/>
                    <a:pt x="4174" y="2103"/>
                  </a:cubicBezTo>
                  <a:cubicBezTo>
                    <a:pt x="4112" y="2059"/>
                    <a:pt x="3940" y="2133"/>
                    <a:pt x="4001" y="2183"/>
                  </a:cubicBezTo>
                  <a:cubicBezTo>
                    <a:pt x="4050" y="2222"/>
                    <a:pt x="4196" y="2156"/>
                    <a:pt x="4112" y="2271"/>
                  </a:cubicBezTo>
                  <a:cubicBezTo>
                    <a:pt x="4027" y="2386"/>
                    <a:pt x="3992" y="2240"/>
                    <a:pt x="3912" y="2253"/>
                  </a:cubicBezTo>
                  <a:cubicBezTo>
                    <a:pt x="3833" y="2267"/>
                    <a:pt x="3868" y="2364"/>
                    <a:pt x="3988" y="2399"/>
                  </a:cubicBezTo>
                  <a:cubicBezTo>
                    <a:pt x="4107" y="2435"/>
                    <a:pt x="4094" y="2501"/>
                    <a:pt x="4191" y="2568"/>
                  </a:cubicBezTo>
                  <a:close/>
                  <a:moveTo>
                    <a:pt x="4913" y="1859"/>
                  </a:moveTo>
                  <a:cubicBezTo>
                    <a:pt x="4944" y="1948"/>
                    <a:pt x="4979" y="1886"/>
                    <a:pt x="5028" y="1921"/>
                  </a:cubicBezTo>
                  <a:cubicBezTo>
                    <a:pt x="5077" y="1957"/>
                    <a:pt x="5152" y="1979"/>
                    <a:pt x="5192" y="1943"/>
                  </a:cubicBezTo>
                  <a:cubicBezTo>
                    <a:pt x="5232" y="1908"/>
                    <a:pt x="5249" y="1882"/>
                    <a:pt x="5263" y="1912"/>
                  </a:cubicBezTo>
                  <a:cubicBezTo>
                    <a:pt x="5284" y="1963"/>
                    <a:pt x="5382" y="1970"/>
                    <a:pt x="5595" y="1974"/>
                  </a:cubicBezTo>
                  <a:cubicBezTo>
                    <a:pt x="5807" y="1979"/>
                    <a:pt x="5754" y="1886"/>
                    <a:pt x="5816" y="1921"/>
                  </a:cubicBezTo>
                  <a:cubicBezTo>
                    <a:pt x="5878" y="1957"/>
                    <a:pt x="6020" y="1957"/>
                    <a:pt x="6082" y="1943"/>
                  </a:cubicBezTo>
                  <a:cubicBezTo>
                    <a:pt x="6144" y="1930"/>
                    <a:pt x="6175" y="1833"/>
                    <a:pt x="6170" y="1784"/>
                  </a:cubicBezTo>
                  <a:cubicBezTo>
                    <a:pt x="6166" y="1735"/>
                    <a:pt x="5692" y="1696"/>
                    <a:pt x="5608" y="1744"/>
                  </a:cubicBezTo>
                  <a:cubicBezTo>
                    <a:pt x="5524" y="1793"/>
                    <a:pt x="5391" y="1722"/>
                    <a:pt x="5325" y="1758"/>
                  </a:cubicBezTo>
                  <a:cubicBezTo>
                    <a:pt x="5258" y="1793"/>
                    <a:pt x="5280" y="1713"/>
                    <a:pt x="5161" y="1709"/>
                  </a:cubicBezTo>
                  <a:cubicBezTo>
                    <a:pt x="5041" y="1704"/>
                    <a:pt x="5170" y="1642"/>
                    <a:pt x="5192" y="1616"/>
                  </a:cubicBezTo>
                  <a:cubicBezTo>
                    <a:pt x="5214" y="1589"/>
                    <a:pt x="5010" y="1518"/>
                    <a:pt x="4926" y="1536"/>
                  </a:cubicBezTo>
                  <a:cubicBezTo>
                    <a:pt x="4842" y="1554"/>
                    <a:pt x="4793" y="1510"/>
                    <a:pt x="4714" y="1474"/>
                  </a:cubicBezTo>
                  <a:cubicBezTo>
                    <a:pt x="4634" y="1439"/>
                    <a:pt x="4418" y="1447"/>
                    <a:pt x="4461" y="1510"/>
                  </a:cubicBezTo>
                  <a:cubicBezTo>
                    <a:pt x="4492" y="1554"/>
                    <a:pt x="4749" y="1647"/>
                    <a:pt x="4776" y="1603"/>
                  </a:cubicBezTo>
                  <a:cubicBezTo>
                    <a:pt x="4802" y="1558"/>
                    <a:pt x="4869" y="1656"/>
                    <a:pt x="4908" y="1704"/>
                  </a:cubicBezTo>
                  <a:cubicBezTo>
                    <a:pt x="4948" y="1753"/>
                    <a:pt x="4882" y="1771"/>
                    <a:pt x="4913" y="1859"/>
                  </a:cubicBezTo>
                  <a:close/>
                  <a:moveTo>
                    <a:pt x="5139" y="1337"/>
                  </a:moveTo>
                  <a:cubicBezTo>
                    <a:pt x="5059" y="1297"/>
                    <a:pt x="4959" y="1381"/>
                    <a:pt x="5041" y="1412"/>
                  </a:cubicBezTo>
                  <a:cubicBezTo>
                    <a:pt x="5112" y="1439"/>
                    <a:pt x="5218" y="1377"/>
                    <a:pt x="5139" y="1337"/>
                  </a:cubicBezTo>
                  <a:close/>
                  <a:moveTo>
                    <a:pt x="4501" y="841"/>
                  </a:moveTo>
                  <a:cubicBezTo>
                    <a:pt x="4566" y="874"/>
                    <a:pt x="4528" y="916"/>
                    <a:pt x="4599" y="947"/>
                  </a:cubicBezTo>
                  <a:cubicBezTo>
                    <a:pt x="4669" y="978"/>
                    <a:pt x="4873" y="908"/>
                    <a:pt x="4891" y="956"/>
                  </a:cubicBezTo>
                  <a:cubicBezTo>
                    <a:pt x="4908" y="1005"/>
                    <a:pt x="4683" y="1009"/>
                    <a:pt x="4714" y="1040"/>
                  </a:cubicBezTo>
                  <a:cubicBezTo>
                    <a:pt x="4745" y="1071"/>
                    <a:pt x="4873" y="1120"/>
                    <a:pt x="4855" y="1147"/>
                  </a:cubicBezTo>
                  <a:cubicBezTo>
                    <a:pt x="4838" y="1173"/>
                    <a:pt x="5068" y="1248"/>
                    <a:pt x="5090" y="1213"/>
                  </a:cubicBezTo>
                  <a:cubicBezTo>
                    <a:pt x="5112" y="1178"/>
                    <a:pt x="5174" y="1186"/>
                    <a:pt x="5232" y="1209"/>
                  </a:cubicBezTo>
                  <a:cubicBezTo>
                    <a:pt x="5289" y="1231"/>
                    <a:pt x="5294" y="1071"/>
                    <a:pt x="5334" y="1098"/>
                  </a:cubicBezTo>
                  <a:cubicBezTo>
                    <a:pt x="5373" y="1124"/>
                    <a:pt x="5369" y="1040"/>
                    <a:pt x="5435" y="1014"/>
                  </a:cubicBezTo>
                  <a:cubicBezTo>
                    <a:pt x="5502" y="987"/>
                    <a:pt x="5597" y="987"/>
                    <a:pt x="5604" y="956"/>
                  </a:cubicBezTo>
                  <a:cubicBezTo>
                    <a:pt x="5608" y="934"/>
                    <a:pt x="5586" y="903"/>
                    <a:pt x="5506" y="912"/>
                  </a:cubicBezTo>
                  <a:cubicBezTo>
                    <a:pt x="5426" y="921"/>
                    <a:pt x="5373" y="890"/>
                    <a:pt x="5409" y="846"/>
                  </a:cubicBezTo>
                  <a:cubicBezTo>
                    <a:pt x="5444" y="801"/>
                    <a:pt x="5320" y="788"/>
                    <a:pt x="5364" y="753"/>
                  </a:cubicBezTo>
                  <a:cubicBezTo>
                    <a:pt x="5409" y="717"/>
                    <a:pt x="5280" y="682"/>
                    <a:pt x="5294" y="735"/>
                  </a:cubicBezTo>
                  <a:cubicBezTo>
                    <a:pt x="5307" y="788"/>
                    <a:pt x="5214" y="739"/>
                    <a:pt x="5201" y="691"/>
                  </a:cubicBezTo>
                  <a:cubicBezTo>
                    <a:pt x="5187" y="642"/>
                    <a:pt x="5006" y="624"/>
                    <a:pt x="4886" y="518"/>
                  </a:cubicBezTo>
                  <a:cubicBezTo>
                    <a:pt x="4767" y="412"/>
                    <a:pt x="4643" y="483"/>
                    <a:pt x="4714" y="496"/>
                  </a:cubicBezTo>
                  <a:cubicBezTo>
                    <a:pt x="4785" y="509"/>
                    <a:pt x="4780" y="544"/>
                    <a:pt x="4723" y="540"/>
                  </a:cubicBezTo>
                  <a:cubicBezTo>
                    <a:pt x="4665" y="536"/>
                    <a:pt x="4563" y="544"/>
                    <a:pt x="4656" y="580"/>
                  </a:cubicBezTo>
                  <a:cubicBezTo>
                    <a:pt x="4749" y="615"/>
                    <a:pt x="4647" y="629"/>
                    <a:pt x="4572" y="629"/>
                  </a:cubicBezTo>
                  <a:cubicBezTo>
                    <a:pt x="4497" y="629"/>
                    <a:pt x="4492" y="726"/>
                    <a:pt x="4590" y="739"/>
                  </a:cubicBezTo>
                  <a:cubicBezTo>
                    <a:pt x="4687" y="753"/>
                    <a:pt x="4616" y="810"/>
                    <a:pt x="4537" y="788"/>
                  </a:cubicBezTo>
                  <a:cubicBezTo>
                    <a:pt x="4457" y="766"/>
                    <a:pt x="4430" y="806"/>
                    <a:pt x="4501" y="841"/>
                  </a:cubicBezTo>
                  <a:close/>
                  <a:moveTo>
                    <a:pt x="5037" y="403"/>
                  </a:moveTo>
                  <a:cubicBezTo>
                    <a:pt x="5099" y="363"/>
                    <a:pt x="5148" y="390"/>
                    <a:pt x="5094" y="416"/>
                  </a:cubicBezTo>
                  <a:cubicBezTo>
                    <a:pt x="5041" y="443"/>
                    <a:pt x="5059" y="460"/>
                    <a:pt x="5134" y="456"/>
                  </a:cubicBezTo>
                  <a:cubicBezTo>
                    <a:pt x="5210" y="452"/>
                    <a:pt x="5103" y="478"/>
                    <a:pt x="5103" y="522"/>
                  </a:cubicBezTo>
                  <a:cubicBezTo>
                    <a:pt x="5103" y="567"/>
                    <a:pt x="5192" y="540"/>
                    <a:pt x="5196" y="584"/>
                  </a:cubicBezTo>
                  <a:cubicBezTo>
                    <a:pt x="5201" y="629"/>
                    <a:pt x="5391" y="646"/>
                    <a:pt x="5449" y="593"/>
                  </a:cubicBezTo>
                  <a:cubicBezTo>
                    <a:pt x="5506" y="540"/>
                    <a:pt x="5484" y="606"/>
                    <a:pt x="5480" y="642"/>
                  </a:cubicBezTo>
                  <a:cubicBezTo>
                    <a:pt x="5475" y="677"/>
                    <a:pt x="5750" y="708"/>
                    <a:pt x="5763" y="664"/>
                  </a:cubicBezTo>
                  <a:cubicBezTo>
                    <a:pt x="5776" y="620"/>
                    <a:pt x="5816" y="637"/>
                    <a:pt x="5869" y="651"/>
                  </a:cubicBezTo>
                  <a:cubicBezTo>
                    <a:pt x="5922" y="664"/>
                    <a:pt x="6184" y="602"/>
                    <a:pt x="6188" y="549"/>
                  </a:cubicBezTo>
                  <a:cubicBezTo>
                    <a:pt x="6192" y="496"/>
                    <a:pt x="6272" y="575"/>
                    <a:pt x="6188" y="633"/>
                  </a:cubicBezTo>
                  <a:cubicBezTo>
                    <a:pt x="6104" y="691"/>
                    <a:pt x="5936" y="682"/>
                    <a:pt x="5860" y="704"/>
                  </a:cubicBezTo>
                  <a:cubicBezTo>
                    <a:pt x="5785" y="726"/>
                    <a:pt x="5909" y="779"/>
                    <a:pt x="5984" y="837"/>
                  </a:cubicBezTo>
                  <a:cubicBezTo>
                    <a:pt x="6060" y="894"/>
                    <a:pt x="5887" y="863"/>
                    <a:pt x="5816" y="788"/>
                  </a:cubicBezTo>
                  <a:cubicBezTo>
                    <a:pt x="5745" y="713"/>
                    <a:pt x="5586" y="713"/>
                    <a:pt x="5502" y="717"/>
                  </a:cubicBezTo>
                  <a:cubicBezTo>
                    <a:pt x="5418" y="722"/>
                    <a:pt x="5444" y="877"/>
                    <a:pt x="5506" y="877"/>
                  </a:cubicBezTo>
                  <a:cubicBezTo>
                    <a:pt x="5568" y="877"/>
                    <a:pt x="5630" y="899"/>
                    <a:pt x="5692" y="996"/>
                  </a:cubicBezTo>
                  <a:cubicBezTo>
                    <a:pt x="5754" y="1093"/>
                    <a:pt x="5887" y="1071"/>
                    <a:pt x="5887" y="1116"/>
                  </a:cubicBezTo>
                  <a:cubicBezTo>
                    <a:pt x="5887" y="1160"/>
                    <a:pt x="5714" y="1080"/>
                    <a:pt x="5617" y="1062"/>
                  </a:cubicBezTo>
                  <a:cubicBezTo>
                    <a:pt x="5519" y="1045"/>
                    <a:pt x="5364" y="1107"/>
                    <a:pt x="5360" y="1178"/>
                  </a:cubicBezTo>
                  <a:cubicBezTo>
                    <a:pt x="5356" y="1248"/>
                    <a:pt x="5502" y="1240"/>
                    <a:pt x="5599" y="1182"/>
                  </a:cubicBezTo>
                  <a:cubicBezTo>
                    <a:pt x="5697" y="1124"/>
                    <a:pt x="5626" y="1200"/>
                    <a:pt x="5577" y="1244"/>
                  </a:cubicBezTo>
                  <a:cubicBezTo>
                    <a:pt x="5528" y="1288"/>
                    <a:pt x="5692" y="1324"/>
                    <a:pt x="5692" y="1377"/>
                  </a:cubicBezTo>
                  <a:cubicBezTo>
                    <a:pt x="5692" y="1430"/>
                    <a:pt x="5573" y="1412"/>
                    <a:pt x="5559" y="1364"/>
                  </a:cubicBezTo>
                  <a:cubicBezTo>
                    <a:pt x="5546" y="1315"/>
                    <a:pt x="5502" y="1266"/>
                    <a:pt x="5387" y="1275"/>
                  </a:cubicBezTo>
                  <a:cubicBezTo>
                    <a:pt x="5272" y="1284"/>
                    <a:pt x="5303" y="1364"/>
                    <a:pt x="5373" y="1372"/>
                  </a:cubicBezTo>
                  <a:cubicBezTo>
                    <a:pt x="5444" y="1381"/>
                    <a:pt x="5449" y="1434"/>
                    <a:pt x="5369" y="1434"/>
                  </a:cubicBezTo>
                  <a:cubicBezTo>
                    <a:pt x="5289" y="1434"/>
                    <a:pt x="5109" y="1484"/>
                    <a:pt x="5165" y="1536"/>
                  </a:cubicBezTo>
                  <a:cubicBezTo>
                    <a:pt x="5227" y="1594"/>
                    <a:pt x="5453" y="1536"/>
                    <a:pt x="5493" y="1572"/>
                  </a:cubicBezTo>
                  <a:cubicBezTo>
                    <a:pt x="5533" y="1607"/>
                    <a:pt x="5643" y="1620"/>
                    <a:pt x="5670" y="1580"/>
                  </a:cubicBezTo>
                  <a:cubicBezTo>
                    <a:pt x="5697" y="1541"/>
                    <a:pt x="5785" y="1558"/>
                    <a:pt x="5874" y="1558"/>
                  </a:cubicBezTo>
                  <a:cubicBezTo>
                    <a:pt x="5962" y="1558"/>
                    <a:pt x="5984" y="1572"/>
                    <a:pt x="6024" y="1607"/>
                  </a:cubicBezTo>
                  <a:cubicBezTo>
                    <a:pt x="6064" y="1642"/>
                    <a:pt x="6135" y="1629"/>
                    <a:pt x="6184" y="1594"/>
                  </a:cubicBezTo>
                  <a:cubicBezTo>
                    <a:pt x="6232" y="1558"/>
                    <a:pt x="6232" y="1558"/>
                    <a:pt x="6294" y="1558"/>
                  </a:cubicBezTo>
                  <a:cubicBezTo>
                    <a:pt x="6356" y="1558"/>
                    <a:pt x="6369" y="1518"/>
                    <a:pt x="6339" y="1470"/>
                  </a:cubicBezTo>
                  <a:cubicBezTo>
                    <a:pt x="6308" y="1421"/>
                    <a:pt x="6228" y="1505"/>
                    <a:pt x="6219" y="1470"/>
                  </a:cubicBezTo>
                  <a:cubicBezTo>
                    <a:pt x="6208" y="1426"/>
                    <a:pt x="6135" y="1412"/>
                    <a:pt x="6011" y="1430"/>
                  </a:cubicBezTo>
                  <a:cubicBezTo>
                    <a:pt x="5887" y="1448"/>
                    <a:pt x="5940" y="1350"/>
                    <a:pt x="6015" y="1372"/>
                  </a:cubicBezTo>
                  <a:cubicBezTo>
                    <a:pt x="6091" y="1395"/>
                    <a:pt x="6192" y="1386"/>
                    <a:pt x="6277" y="1364"/>
                  </a:cubicBezTo>
                  <a:cubicBezTo>
                    <a:pt x="6361" y="1341"/>
                    <a:pt x="6294" y="1302"/>
                    <a:pt x="6294" y="1266"/>
                  </a:cubicBezTo>
                  <a:cubicBezTo>
                    <a:pt x="6294" y="1231"/>
                    <a:pt x="6400" y="1253"/>
                    <a:pt x="6480" y="1253"/>
                  </a:cubicBezTo>
                  <a:cubicBezTo>
                    <a:pt x="6560" y="1253"/>
                    <a:pt x="6675" y="1124"/>
                    <a:pt x="6679" y="1049"/>
                  </a:cubicBezTo>
                  <a:cubicBezTo>
                    <a:pt x="6684" y="974"/>
                    <a:pt x="6502" y="992"/>
                    <a:pt x="6414" y="992"/>
                  </a:cubicBezTo>
                  <a:cubicBezTo>
                    <a:pt x="6325" y="992"/>
                    <a:pt x="6471" y="925"/>
                    <a:pt x="6640" y="934"/>
                  </a:cubicBezTo>
                  <a:cubicBezTo>
                    <a:pt x="6808" y="943"/>
                    <a:pt x="6733" y="868"/>
                    <a:pt x="6763" y="841"/>
                  </a:cubicBezTo>
                  <a:cubicBezTo>
                    <a:pt x="6794" y="815"/>
                    <a:pt x="6874" y="872"/>
                    <a:pt x="6958" y="854"/>
                  </a:cubicBezTo>
                  <a:cubicBezTo>
                    <a:pt x="7042" y="837"/>
                    <a:pt x="6985" y="766"/>
                    <a:pt x="7042" y="766"/>
                  </a:cubicBezTo>
                  <a:cubicBezTo>
                    <a:pt x="7083" y="766"/>
                    <a:pt x="7175" y="704"/>
                    <a:pt x="7357" y="602"/>
                  </a:cubicBezTo>
                  <a:cubicBezTo>
                    <a:pt x="7538" y="500"/>
                    <a:pt x="7680" y="518"/>
                    <a:pt x="7689" y="460"/>
                  </a:cubicBezTo>
                  <a:cubicBezTo>
                    <a:pt x="7698" y="403"/>
                    <a:pt x="7436" y="460"/>
                    <a:pt x="7392" y="443"/>
                  </a:cubicBezTo>
                  <a:cubicBezTo>
                    <a:pt x="7348" y="425"/>
                    <a:pt x="7574" y="376"/>
                    <a:pt x="7627" y="390"/>
                  </a:cubicBezTo>
                  <a:cubicBezTo>
                    <a:pt x="7680" y="403"/>
                    <a:pt x="7751" y="390"/>
                    <a:pt x="7932" y="301"/>
                  </a:cubicBezTo>
                  <a:cubicBezTo>
                    <a:pt x="8114" y="212"/>
                    <a:pt x="8034" y="190"/>
                    <a:pt x="7959" y="204"/>
                  </a:cubicBezTo>
                  <a:cubicBezTo>
                    <a:pt x="7884" y="217"/>
                    <a:pt x="7799" y="190"/>
                    <a:pt x="7804" y="142"/>
                  </a:cubicBezTo>
                  <a:cubicBezTo>
                    <a:pt x="7808" y="93"/>
                    <a:pt x="7693" y="137"/>
                    <a:pt x="7689" y="111"/>
                  </a:cubicBezTo>
                  <a:cubicBezTo>
                    <a:pt x="7684" y="84"/>
                    <a:pt x="7578" y="97"/>
                    <a:pt x="7463" y="142"/>
                  </a:cubicBezTo>
                  <a:cubicBezTo>
                    <a:pt x="7348" y="186"/>
                    <a:pt x="7454" y="97"/>
                    <a:pt x="7503" y="80"/>
                  </a:cubicBezTo>
                  <a:cubicBezTo>
                    <a:pt x="7552" y="62"/>
                    <a:pt x="7211" y="80"/>
                    <a:pt x="7153" y="40"/>
                  </a:cubicBezTo>
                  <a:cubicBezTo>
                    <a:pt x="7096" y="0"/>
                    <a:pt x="7029" y="106"/>
                    <a:pt x="6976" y="53"/>
                  </a:cubicBezTo>
                  <a:cubicBezTo>
                    <a:pt x="6923" y="0"/>
                    <a:pt x="6786" y="44"/>
                    <a:pt x="6803" y="84"/>
                  </a:cubicBezTo>
                  <a:cubicBezTo>
                    <a:pt x="6821" y="124"/>
                    <a:pt x="6781" y="124"/>
                    <a:pt x="6728" y="80"/>
                  </a:cubicBezTo>
                  <a:cubicBezTo>
                    <a:pt x="6675" y="35"/>
                    <a:pt x="6573" y="84"/>
                    <a:pt x="6480" y="71"/>
                  </a:cubicBezTo>
                  <a:cubicBezTo>
                    <a:pt x="6387" y="57"/>
                    <a:pt x="6427" y="146"/>
                    <a:pt x="6325" y="102"/>
                  </a:cubicBezTo>
                  <a:cubicBezTo>
                    <a:pt x="6223" y="57"/>
                    <a:pt x="6113" y="80"/>
                    <a:pt x="6144" y="93"/>
                  </a:cubicBezTo>
                  <a:cubicBezTo>
                    <a:pt x="6175" y="106"/>
                    <a:pt x="6135" y="133"/>
                    <a:pt x="6091" y="119"/>
                  </a:cubicBezTo>
                  <a:cubicBezTo>
                    <a:pt x="6046" y="106"/>
                    <a:pt x="6006" y="124"/>
                    <a:pt x="6029" y="168"/>
                  </a:cubicBezTo>
                  <a:cubicBezTo>
                    <a:pt x="6051" y="212"/>
                    <a:pt x="5865" y="155"/>
                    <a:pt x="5865" y="204"/>
                  </a:cubicBezTo>
                  <a:cubicBezTo>
                    <a:pt x="5865" y="252"/>
                    <a:pt x="5798" y="279"/>
                    <a:pt x="5745" y="235"/>
                  </a:cubicBezTo>
                  <a:cubicBezTo>
                    <a:pt x="5692" y="190"/>
                    <a:pt x="5524" y="177"/>
                    <a:pt x="5573" y="217"/>
                  </a:cubicBezTo>
                  <a:cubicBezTo>
                    <a:pt x="5621" y="257"/>
                    <a:pt x="5422" y="235"/>
                    <a:pt x="5475" y="274"/>
                  </a:cubicBezTo>
                  <a:cubicBezTo>
                    <a:pt x="5528" y="314"/>
                    <a:pt x="5409" y="345"/>
                    <a:pt x="5409" y="323"/>
                  </a:cubicBezTo>
                  <a:cubicBezTo>
                    <a:pt x="5409" y="301"/>
                    <a:pt x="5298" y="261"/>
                    <a:pt x="5254" y="301"/>
                  </a:cubicBezTo>
                  <a:cubicBezTo>
                    <a:pt x="5210" y="341"/>
                    <a:pt x="5196" y="390"/>
                    <a:pt x="5174" y="363"/>
                  </a:cubicBezTo>
                  <a:cubicBezTo>
                    <a:pt x="5152" y="336"/>
                    <a:pt x="5055" y="345"/>
                    <a:pt x="4962" y="381"/>
                  </a:cubicBezTo>
                  <a:cubicBezTo>
                    <a:pt x="4869" y="416"/>
                    <a:pt x="4975" y="443"/>
                    <a:pt x="5037" y="403"/>
                  </a:cubicBezTo>
                  <a:close/>
                  <a:moveTo>
                    <a:pt x="6153" y="4223"/>
                  </a:moveTo>
                  <a:cubicBezTo>
                    <a:pt x="6184" y="4219"/>
                    <a:pt x="6246" y="4108"/>
                    <a:pt x="6166" y="4113"/>
                  </a:cubicBezTo>
                  <a:cubicBezTo>
                    <a:pt x="6086" y="4117"/>
                    <a:pt x="6104" y="4230"/>
                    <a:pt x="6153" y="4223"/>
                  </a:cubicBezTo>
                  <a:close/>
                  <a:moveTo>
                    <a:pt x="5763" y="4126"/>
                  </a:moveTo>
                  <a:cubicBezTo>
                    <a:pt x="5834" y="4170"/>
                    <a:pt x="5940" y="4051"/>
                    <a:pt x="5931" y="4015"/>
                  </a:cubicBezTo>
                  <a:cubicBezTo>
                    <a:pt x="5922" y="3980"/>
                    <a:pt x="5677" y="4073"/>
                    <a:pt x="5763" y="4126"/>
                  </a:cubicBezTo>
                  <a:close/>
                  <a:moveTo>
                    <a:pt x="6082" y="3883"/>
                  </a:moveTo>
                  <a:cubicBezTo>
                    <a:pt x="6091" y="3838"/>
                    <a:pt x="5936" y="3821"/>
                    <a:pt x="5944" y="3772"/>
                  </a:cubicBezTo>
                  <a:cubicBezTo>
                    <a:pt x="5953" y="3723"/>
                    <a:pt x="5798" y="3683"/>
                    <a:pt x="5750" y="3657"/>
                  </a:cubicBezTo>
                  <a:cubicBezTo>
                    <a:pt x="5701" y="3630"/>
                    <a:pt x="5626" y="3617"/>
                    <a:pt x="5626" y="3564"/>
                  </a:cubicBezTo>
                  <a:cubicBezTo>
                    <a:pt x="5626" y="3511"/>
                    <a:pt x="5519" y="3551"/>
                    <a:pt x="5515" y="3630"/>
                  </a:cubicBezTo>
                  <a:cubicBezTo>
                    <a:pt x="5511" y="3710"/>
                    <a:pt x="5466" y="3692"/>
                    <a:pt x="5488" y="3767"/>
                  </a:cubicBezTo>
                  <a:cubicBezTo>
                    <a:pt x="5511" y="3843"/>
                    <a:pt x="5391" y="3861"/>
                    <a:pt x="5404" y="3900"/>
                  </a:cubicBezTo>
                  <a:cubicBezTo>
                    <a:pt x="5418" y="3940"/>
                    <a:pt x="5475" y="3896"/>
                    <a:pt x="5528" y="3896"/>
                  </a:cubicBezTo>
                  <a:cubicBezTo>
                    <a:pt x="5581" y="3896"/>
                    <a:pt x="5514" y="3970"/>
                    <a:pt x="5581" y="3976"/>
                  </a:cubicBezTo>
                  <a:cubicBezTo>
                    <a:pt x="5635" y="3980"/>
                    <a:pt x="5728" y="3918"/>
                    <a:pt x="5750" y="3883"/>
                  </a:cubicBezTo>
                  <a:cubicBezTo>
                    <a:pt x="5772" y="3847"/>
                    <a:pt x="5816" y="3834"/>
                    <a:pt x="5878" y="3878"/>
                  </a:cubicBezTo>
                  <a:cubicBezTo>
                    <a:pt x="5940" y="3922"/>
                    <a:pt x="6073" y="3927"/>
                    <a:pt x="6082" y="3883"/>
                  </a:cubicBezTo>
                  <a:close/>
                  <a:moveTo>
                    <a:pt x="7529" y="3493"/>
                  </a:moveTo>
                  <a:cubicBezTo>
                    <a:pt x="7583" y="3497"/>
                    <a:pt x="7591" y="3564"/>
                    <a:pt x="7676" y="3635"/>
                  </a:cubicBezTo>
                  <a:cubicBezTo>
                    <a:pt x="7760" y="3706"/>
                    <a:pt x="7769" y="3657"/>
                    <a:pt x="7782" y="3608"/>
                  </a:cubicBezTo>
                  <a:cubicBezTo>
                    <a:pt x="7795" y="3559"/>
                    <a:pt x="7888" y="3599"/>
                    <a:pt x="7884" y="3551"/>
                  </a:cubicBezTo>
                  <a:cubicBezTo>
                    <a:pt x="7879" y="3502"/>
                    <a:pt x="7959" y="3444"/>
                    <a:pt x="8012" y="3422"/>
                  </a:cubicBezTo>
                  <a:cubicBezTo>
                    <a:pt x="8065" y="3400"/>
                    <a:pt x="7968" y="3347"/>
                    <a:pt x="7897" y="3351"/>
                  </a:cubicBezTo>
                  <a:cubicBezTo>
                    <a:pt x="7826" y="3356"/>
                    <a:pt x="7813" y="3307"/>
                    <a:pt x="7813" y="3276"/>
                  </a:cubicBezTo>
                  <a:cubicBezTo>
                    <a:pt x="7813" y="3245"/>
                    <a:pt x="7680" y="3170"/>
                    <a:pt x="7636" y="3183"/>
                  </a:cubicBezTo>
                  <a:cubicBezTo>
                    <a:pt x="7591" y="3196"/>
                    <a:pt x="7516" y="3126"/>
                    <a:pt x="7459" y="3121"/>
                  </a:cubicBezTo>
                  <a:cubicBezTo>
                    <a:pt x="7401" y="3117"/>
                    <a:pt x="7317" y="3072"/>
                    <a:pt x="7326" y="3010"/>
                  </a:cubicBezTo>
                  <a:cubicBezTo>
                    <a:pt x="7335" y="2948"/>
                    <a:pt x="7441" y="3028"/>
                    <a:pt x="7463" y="2979"/>
                  </a:cubicBezTo>
                  <a:cubicBezTo>
                    <a:pt x="7485" y="2931"/>
                    <a:pt x="7352" y="2957"/>
                    <a:pt x="7348" y="2922"/>
                  </a:cubicBezTo>
                  <a:cubicBezTo>
                    <a:pt x="7343" y="2887"/>
                    <a:pt x="7379" y="2900"/>
                    <a:pt x="7405" y="2878"/>
                  </a:cubicBezTo>
                  <a:cubicBezTo>
                    <a:pt x="7432" y="2855"/>
                    <a:pt x="7383" y="2811"/>
                    <a:pt x="7352" y="2794"/>
                  </a:cubicBezTo>
                  <a:cubicBezTo>
                    <a:pt x="7321" y="2776"/>
                    <a:pt x="7312" y="2829"/>
                    <a:pt x="7281" y="2829"/>
                  </a:cubicBezTo>
                  <a:cubicBezTo>
                    <a:pt x="7250" y="2829"/>
                    <a:pt x="7277" y="2780"/>
                    <a:pt x="7299" y="2749"/>
                  </a:cubicBezTo>
                  <a:cubicBezTo>
                    <a:pt x="7321" y="2718"/>
                    <a:pt x="7197" y="2683"/>
                    <a:pt x="7144" y="2701"/>
                  </a:cubicBezTo>
                  <a:cubicBezTo>
                    <a:pt x="7091" y="2718"/>
                    <a:pt x="7073" y="2687"/>
                    <a:pt x="7073" y="2652"/>
                  </a:cubicBezTo>
                  <a:cubicBezTo>
                    <a:pt x="7073" y="2616"/>
                    <a:pt x="6980" y="2652"/>
                    <a:pt x="6945" y="2678"/>
                  </a:cubicBezTo>
                  <a:cubicBezTo>
                    <a:pt x="6910" y="2705"/>
                    <a:pt x="6865" y="2652"/>
                    <a:pt x="6910" y="2647"/>
                  </a:cubicBezTo>
                  <a:cubicBezTo>
                    <a:pt x="6954" y="2643"/>
                    <a:pt x="7007" y="2608"/>
                    <a:pt x="6994" y="2568"/>
                  </a:cubicBezTo>
                  <a:cubicBezTo>
                    <a:pt x="6980" y="2528"/>
                    <a:pt x="6865" y="2523"/>
                    <a:pt x="6843" y="2572"/>
                  </a:cubicBezTo>
                  <a:cubicBezTo>
                    <a:pt x="6821" y="2621"/>
                    <a:pt x="6728" y="2519"/>
                    <a:pt x="6728" y="2479"/>
                  </a:cubicBezTo>
                  <a:cubicBezTo>
                    <a:pt x="6728" y="2439"/>
                    <a:pt x="6586" y="2475"/>
                    <a:pt x="6604" y="2408"/>
                  </a:cubicBezTo>
                  <a:cubicBezTo>
                    <a:pt x="6622" y="2342"/>
                    <a:pt x="6440" y="2324"/>
                    <a:pt x="6392" y="2324"/>
                  </a:cubicBezTo>
                  <a:cubicBezTo>
                    <a:pt x="6343" y="2324"/>
                    <a:pt x="6272" y="2364"/>
                    <a:pt x="6281" y="2408"/>
                  </a:cubicBezTo>
                  <a:cubicBezTo>
                    <a:pt x="6290" y="2453"/>
                    <a:pt x="6228" y="2435"/>
                    <a:pt x="6219" y="2386"/>
                  </a:cubicBezTo>
                  <a:cubicBezTo>
                    <a:pt x="6210" y="2338"/>
                    <a:pt x="6091" y="2439"/>
                    <a:pt x="6055" y="2439"/>
                  </a:cubicBezTo>
                  <a:cubicBezTo>
                    <a:pt x="6020" y="2439"/>
                    <a:pt x="6077" y="2311"/>
                    <a:pt x="6060" y="2271"/>
                  </a:cubicBezTo>
                  <a:cubicBezTo>
                    <a:pt x="6042" y="2231"/>
                    <a:pt x="6015" y="2218"/>
                    <a:pt x="5989" y="2152"/>
                  </a:cubicBezTo>
                  <a:cubicBezTo>
                    <a:pt x="5962" y="2085"/>
                    <a:pt x="5829" y="2112"/>
                    <a:pt x="5794" y="2152"/>
                  </a:cubicBezTo>
                  <a:cubicBezTo>
                    <a:pt x="5759" y="2191"/>
                    <a:pt x="5643" y="2174"/>
                    <a:pt x="5581" y="2236"/>
                  </a:cubicBezTo>
                  <a:cubicBezTo>
                    <a:pt x="5519" y="2298"/>
                    <a:pt x="5586" y="2360"/>
                    <a:pt x="5612" y="2382"/>
                  </a:cubicBezTo>
                  <a:cubicBezTo>
                    <a:pt x="5639" y="2404"/>
                    <a:pt x="5519" y="2439"/>
                    <a:pt x="5559" y="2475"/>
                  </a:cubicBezTo>
                  <a:cubicBezTo>
                    <a:pt x="5599" y="2510"/>
                    <a:pt x="5661" y="2492"/>
                    <a:pt x="5666" y="2550"/>
                  </a:cubicBezTo>
                  <a:cubicBezTo>
                    <a:pt x="5670" y="2608"/>
                    <a:pt x="5519" y="2532"/>
                    <a:pt x="5497" y="2484"/>
                  </a:cubicBezTo>
                  <a:cubicBezTo>
                    <a:pt x="5475" y="2435"/>
                    <a:pt x="5506" y="2391"/>
                    <a:pt x="5475" y="2355"/>
                  </a:cubicBezTo>
                  <a:cubicBezTo>
                    <a:pt x="5444" y="2320"/>
                    <a:pt x="5471" y="2276"/>
                    <a:pt x="5528" y="2214"/>
                  </a:cubicBezTo>
                  <a:cubicBezTo>
                    <a:pt x="5586" y="2152"/>
                    <a:pt x="5630" y="2160"/>
                    <a:pt x="5630" y="2125"/>
                  </a:cubicBezTo>
                  <a:cubicBezTo>
                    <a:pt x="5630" y="2090"/>
                    <a:pt x="5382" y="2090"/>
                    <a:pt x="5236" y="2222"/>
                  </a:cubicBezTo>
                  <a:cubicBezTo>
                    <a:pt x="5090" y="2355"/>
                    <a:pt x="5134" y="2532"/>
                    <a:pt x="5143" y="2568"/>
                  </a:cubicBezTo>
                  <a:cubicBezTo>
                    <a:pt x="5152" y="2603"/>
                    <a:pt x="5280" y="2585"/>
                    <a:pt x="5356" y="2608"/>
                  </a:cubicBezTo>
                  <a:cubicBezTo>
                    <a:pt x="5431" y="2630"/>
                    <a:pt x="5391" y="2661"/>
                    <a:pt x="5334" y="2652"/>
                  </a:cubicBezTo>
                  <a:cubicBezTo>
                    <a:pt x="5276" y="2643"/>
                    <a:pt x="5179" y="2625"/>
                    <a:pt x="5183" y="2665"/>
                  </a:cubicBezTo>
                  <a:cubicBezTo>
                    <a:pt x="5187" y="2705"/>
                    <a:pt x="5307" y="2780"/>
                    <a:pt x="5378" y="2763"/>
                  </a:cubicBezTo>
                  <a:cubicBezTo>
                    <a:pt x="5449" y="2745"/>
                    <a:pt x="5449" y="2745"/>
                    <a:pt x="5480" y="2785"/>
                  </a:cubicBezTo>
                  <a:cubicBezTo>
                    <a:pt x="5511" y="2825"/>
                    <a:pt x="5595" y="2811"/>
                    <a:pt x="5679" y="2816"/>
                  </a:cubicBezTo>
                  <a:cubicBezTo>
                    <a:pt x="5763" y="2820"/>
                    <a:pt x="5860" y="2851"/>
                    <a:pt x="5900" y="2855"/>
                  </a:cubicBezTo>
                  <a:cubicBezTo>
                    <a:pt x="5940" y="2860"/>
                    <a:pt x="5989" y="2833"/>
                    <a:pt x="6002" y="2811"/>
                  </a:cubicBezTo>
                  <a:cubicBezTo>
                    <a:pt x="6015" y="2789"/>
                    <a:pt x="6179" y="2847"/>
                    <a:pt x="6228" y="2842"/>
                  </a:cubicBezTo>
                  <a:cubicBezTo>
                    <a:pt x="6277" y="2838"/>
                    <a:pt x="6246" y="2794"/>
                    <a:pt x="6215" y="2780"/>
                  </a:cubicBezTo>
                  <a:cubicBezTo>
                    <a:pt x="6184" y="2767"/>
                    <a:pt x="6197" y="2709"/>
                    <a:pt x="6237" y="2732"/>
                  </a:cubicBezTo>
                  <a:cubicBezTo>
                    <a:pt x="6277" y="2754"/>
                    <a:pt x="6343" y="2767"/>
                    <a:pt x="6356" y="2807"/>
                  </a:cubicBezTo>
                  <a:cubicBezTo>
                    <a:pt x="6367" y="2841"/>
                    <a:pt x="6405" y="2825"/>
                    <a:pt x="6409" y="2855"/>
                  </a:cubicBezTo>
                  <a:cubicBezTo>
                    <a:pt x="6414" y="2887"/>
                    <a:pt x="6555" y="2922"/>
                    <a:pt x="6560" y="2957"/>
                  </a:cubicBezTo>
                  <a:cubicBezTo>
                    <a:pt x="6564" y="2993"/>
                    <a:pt x="6423" y="3010"/>
                    <a:pt x="6462" y="3041"/>
                  </a:cubicBezTo>
                  <a:cubicBezTo>
                    <a:pt x="6502" y="3072"/>
                    <a:pt x="6564" y="3002"/>
                    <a:pt x="6617" y="2997"/>
                  </a:cubicBezTo>
                  <a:cubicBezTo>
                    <a:pt x="6671" y="2993"/>
                    <a:pt x="6671" y="3112"/>
                    <a:pt x="6710" y="3095"/>
                  </a:cubicBezTo>
                  <a:cubicBezTo>
                    <a:pt x="6765" y="3070"/>
                    <a:pt x="6808" y="3117"/>
                    <a:pt x="6861" y="3192"/>
                  </a:cubicBezTo>
                  <a:cubicBezTo>
                    <a:pt x="6914" y="3267"/>
                    <a:pt x="6856" y="3338"/>
                    <a:pt x="6861" y="3365"/>
                  </a:cubicBezTo>
                  <a:cubicBezTo>
                    <a:pt x="6865" y="3391"/>
                    <a:pt x="6967" y="3382"/>
                    <a:pt x="7025" y="3351"/>
                  </a:cubicBezTo>
                  <a:cubicBezTo>
                    <a:pt x="7082" y="3320"/>
                    <a:pt x="7135" y="3387"/>
                    <a:pt x="7180" y="3427"/>
                  </a:cubicBezTo>
                  <a:cubicBezTo>
                    <a:pt x="7224" y="3467"/>
                    <a:pt x="7016" y="3533"/>
                    <a:pt x="7034" y="3497"/>
                  </a:cubicBezTo>
                  <a:cubicBezTo>
                    <a:pt x="7051" y="3462"/>
                    <a:pt x="6910" y="3356"/>
                    <a:pt x="6781" y="3404"/>
                  </a:cubicBezTo>
                  <a:cubicBezTo>
                    <a:pt x="6653" y="3453"/>
                    <a:pt x="6741" y="3528"/>
                    <a:pt x="6755" y="3573"/>
                  </a:cubicBezTo>
                  <a:cubicBezTo>
                    <a:pt x="6768" y="3617"/>
                    <a:pt x="6640" y="3661"/>
                    <a:pt x="6520" y="3621"/>
                  </a:cubicBezTo>
                  <a:cubicBezTo>
                    <a:pt x="6400" y="3582"/>
                    <a:pt x="6436" y="3648"/>
                    <a:pt x="6387" y="3648"/>
                  </a:cubicBezTo>
                  <a:cubicBezTo>
                    <a:pt x="6339" y="3648"/>
                    <a:pt x="6285" y="3723"/>
                    <a:pt x="6330" y="3772"/>
                  </a:cubicBezTo>
                  <a:cubicBezTo>
                    <a:pt x="6374" y="3821"/>
                    <a:pt x="6471" y="3776"/>
                    <a:pt x="6551" y="3781"/>
                  </a:cubicBezTo>
                  <a:cubicBezTo>
                    <a:pt x="6631" y="3785"/>
                    <a:pt x="6640" y="3807"/>
                    <a:pt x="6648" y="3763"/>
                  </a:cubicBezTo>
                  <a:cubicBezTo>
                    <a:pt x="6657" y="3719"/>
                    <a:pt x="6741" y="3741"/>
                    <a:pt x="6799" y="3754"/>
                  </a:cubicBezTo>
                  <a:cubicBezTo>
                    <a:pt x="6856" y="3767"/>
                    <a:pt x="6843" y="3847"/>
                    <a:pt x="6914" y="3856"/>
                  </a:cubicBezTo>
                  <a:cubicBezTo>
                    <a:pt x="6985" y="3865"/>
                    <a:pt x="6927" y="3936"/>
                    <a:pt x="6972" y="3984"/>
                  </a:cubicBezTo>
                  <a:cubicBezTo>
                    <a:pt x="7016" y="4033"/>
                    <a:pt x="7158" y="4007"/>
                    <a:pt x="7211" y="4060"/>
                  </a:cubicBezTo>
                  <a:cubicBezTo>
                    <a:pt x="7264" y="4113"/>
                    <a:pt x="7489" y="4219"/>
                    <a:pt x="7521" y="4179"/>
                  </a:cubicBezTo>
                  <a:cubicBezTo>
                    <a:pt x="7556" y="4135"/>
                    <a:pt x="7326" y="3931"/>
                    <a:pt x="7259" y="3914"/>
                  </a:cubicBezTo>
                  <a:cubicBezTo>
                    <a:pt x="7193" y="3896"/>
                    <a:pt x="7326" y="3874"/>
                    <a:pt x="7410" y="3940"/>
                  </a:cubicBezTo>
                  <a:cubicBezTo>
                    <a:pt x="7494" y="4007"/>
                    <a:pt x="7618" y="4038"/>
                    <a:pt x="7680" y="3958"/>
                  </a:cubicBezTo>
                  <a:cubicBezTo>
                    <a:pt x="7742" y="3878"/>
                    <a:pt x="7627" y="3900"/>
                    <a:pt x="7627" y="3843"/>
                  </a:cubicBezTo>
                  <a:cubicBezTo>
                    <a:pt x="7627" y="3785"/>
                    <a:pt x="7587" y="3706"/>
                    <a:pt x="7525" y="3706"/>
                  </a:cubicBezTo>
                  <a:cubicBezTo>
                    <a:pt x="7463" y="3706"/>
                    <a:pt x="7304" y="3582"/>
                    <a:pt x="7361" y="3555"/>
                  </a:cubicBezTo>
                  <a:cubicBezTo>
                    <a:pt x="7419" y="3528"/>
                    <a:pt x="7343" y="3493"/>
                    <a:pt x="7388" y="3444"/>
                  </a:cubicBezTo>
                  <a:cubicBezTo>
                    <a:pt x="7432" y="3396"/>
                    <a:pt x="7476" y="3489"/>
                    <a:pt x="7529" y="3493"/>
                  </a:cubicBezTo>
                  <a:close/>
                  <a:moveTo>
                    <a:pt x="6595" y="3281"/>
                  </a:moveTo>
                  <a:cubicBezTo>
                    <a:pt x="6648" y="3272"/>
                    <a:pt x="6639" y="3190"/>
                    <a:pt x="6609" y="3148"/>
                  </a:cubicBezTo>
                  <a:cubicBezTo>
                    <a:pt x="6586" y="3117"/>
                    <a:pt x="6529" y="3112"/>
                    <a:pt x="6480" y="3117"/>
                  </a:cubicBezTo>
                  <a:cubicBezTo>
                    <a:pt x="6431" y="3121"/>
                    <a:pt x="6347" y="3196"/>
                    <a:pt x="6392" y="3272"/>
                  </a:cubicBezTo>
                  <a:cubicBezTo>
                    <a:pt x="6436" y="3347"/>
                    <a:pt x="6542" y="3289"/>
                    <a:pt x="6595" y="3281"/>
                  </a:cubicBezTo>
                  <a:close/>
                  <a:moveTo>
                    <a:pt x="6042" y="2129"/>
                  </a:moveTo>
                  <a:cubicBezTo>
                    <a:pt x="6015" y="2187"/>
                    <a:pt x="6099" y="2187"/>
                    <a:pt x="6104" y="2253"/>
                  </a:cubicBezTo>
                  <a:cubicBezTo>
                    <a:pt x="6108" y="2320"/>
                    <a:pt x="6192" y="2342"/>
                    <a:pt x="6254" y="2302"/>
                  </a:cubicBezTo>
                  <a:cubicBezTo>
                    <a:pt x="6316" y="2262"/>
                    <a:pt x="6493" y="2314"/>
                    <a:pt x="6493" y="2262"/>
                  </a:cubicBezTo>
                  <a:cubicBezTo>
                    <a:pt x="6493" y="2214"/>
                    <a:pt x="6308" y="2125"/>
                    <a:pt x="6241" y="2138"/>
                  </a:cubicBezTo>
                  <a:cubicBezTo>
                    <a:pt x="6175" y="2152"/>
                    <a:pt x="6068" y="2072"/>
                    <a:pt x="6042" y="2129"/>
                  </a:cubicBezTo>
                  <a:close/>
                  <a:moveTo>
                    <a:pt x="7702" y="5897"/>
                  </a:moveTo>
                  <a:cubicBezTo>
                    <a:pt x="7711" y="5933"/>
                    <a:pt x="7968" y="6039"/>
                    <a:pt x="7977" y="5990"/>
                  </a:cubicBezTo>
                  <a:cubicBezTo>
                    <a:pt x="7985" y="5941"/>
                    <a:pt x="7694" y="5867"/>
                    <a:pt x="7702" y="5897"/>
                  </a:cubicBezTo>
                  <a:close/>
                  <a:moveTo>
                    <a:pt x="8825" y="6161"/>
                  </a:moveTo>
                  <a:cubicBezTo>
                    <a:pt x="8807" y="6194"/>
                    <a:pt x="8781" y="6138"/>
                    <a:pt x="8819" y="6108"/>
                  </a:cubicBezTo>
                  <a:cubicBezTo>
                    <a:pt x="8858" y="6079"/>
                    <a:pt x="8813" y="6067"/>
                    <a:pt x="8778" y="6085"/>
                  </a:cubicBezTo>
                  <a:cubicBezTo>
                    <a:pt x="8743" y="6102"/>
                    <a:pt x="8751" y="6005"/>
                    <a:pt x="8784" y="5987"/>
                  </a:cubicBezTo>
                  <a:cubicBezTo>
                    <a:pt x="8816" y="5969"/>
                    <a:pt x="8704" y="5934"/>
                    <a:pt x="8704" y="5966"/>
                  </a:cubicBezTo>
                  <a:cubicBezTo>
                    <a:pt x="8704" y="5999"/>
                    <a:pt x="8624" y="5978"/>
                    <a:pt x="8616" y="5949"/>
                  </a:cubicBezTo>
                  <a:cubicBezTo>
                    <a:pt x="8607" y="5919"/>
                    <a:pt x="8551" y="5910"/>
                    <a:pt x="8571" y="5890"/>
                  </a:cubicBezTo>
                  <a:cubicBezTo>
                    <a:pt x="8592" y="5869"/>
                    <a:pt x="8503" y="5857"/>
                    <a:pt x="8495" y="5893"/>
                  </a:cubicBezTo>
                  <a:cubicBezTo>
                    <a:pt x="8486" y="5928"/>
                    <a:pt x="8459" y="5869"/>
                    <a:pt x="8503" y="5822"/>
                  </a:cubicBezTo>
                  <a:cubicBezTo>
                    <a:pt x="8548" y="5775"/>
                    <a:pt x="8533" y="5733"/>
                    <a:pt x="8574" y="5710"/>
                  </a:cubicBezTo>
                  <a:cubicBezTo>
                    <a:pt x="8616" y="5686"/>
                    <a:pt x="8571" y="5659"/>
                    <a:pt x="8527" y="5677"/>
                  </a:cubicBezTo>
                  <a:cubicBezTo>
                    <a:pt x="8483" y="5695"/>
                    <a:pt x="8365" y="5857"/>
                    <a:pt x="8365" y="5902"/>
                  </a:cubicBezTo>
                  <a:cubicBezTo>
                    <a:pt x="8365" y="5946"/>
                    <a:pt x="8362" y="5999"/>
                    <a:pt x="8320" y="5996"/>
                  </a:cubicBezTo>
                  <a:cubicBezTo>
                    <a:pt x="8279" y="5993"/>
                    <a:pt x="8232" y="6031"/>
                    <a:pt x="8264" y="6055"/>
                  </a:cubicBezTo>
                  <a:cubicBezTo>
                    <a:pt x="8297" y="6079"/>
                    <a:pt x="8179" y="6146"/>
                    <a:pt x="8235" y="6176"/>
                  </a:cubicBezTo>
                  <a:cubicBezTo>
                    <a:pt x="8273" y="6197"/>
                    <a:pt x="8335" y="6167"/>
                    <a:pt x="8388" y="6173"/>
                  </a:cubicBezTo>
                  <a:cubicBezTo>
                    <a:pt x="8441" y="6179"/>
                    <a:pt x="8486" y="6182"/>
                    <a:pt x="8530" y="6149"/>
                  </a:cubicBezTo>
                  <a:cubicBezTo>
                    <a:pt x="8574" y="6117"/>
                    <a:pt x="8574" y="6179"/>
                    <a:pt x="8621" y="6173"/>
                  </a:cubicBezTo>
                  <a:cubicBezTo>
                    <a:pt x="8669" y="6167"/>
                    <a:pt x="8595" y="6211"/>
                    <a:pt x="8598" y="6244"/>
                  </a:cubicBezTo>
                  <a:cubicBezTo>
                    <a:pt x="8601" y="6276"/>
                    <a:pt x="8648" y="6226"/>
                    <a:pt x="8683" y="6208"/>
                  </a:cubicBezTo>
                  <a:cubicBezTo>
                    <a:pt x="8719" y="6191"/>
                    <a:pt x="8763" y="6208"/>
                    <a:pt x="8745" y="6238"/>
                  </a:cubicBezTo>
                  <a:cubicBezTo>
                    <a:pt x="8728" y="6267"/>
                    <a:pt x="8843" y="6297"/>
                    <a:pt x="8869" y="6250"/>
                  </a:cubicBezTo>
                  <a:cubicBezTo>
                    <a:pt x="8896" y="6203"/>
                    <a:pt x="8843" y="6129"/>
                    <a:pt x="8825" y="6161"/>
                  </a:cubicBezTo>
                  <a:close/>
                  <a:moveTo>
                    <a:pt x="823" y="5348"/>
                  </a:moveTo>
                  <a:cubicBezTo>
                    <a:pt x="743" y="5390"/>
                    <a:pt x="935" y="5592"/>
                    <a:pt x="975" y="5567"/>
                  </a:cubicBezTo>
                  <a:cubicBezTo>
                    <a:pt x="1002" y="5549"/>
                    <a:pt x="927" y="5465"/>
                    <a:pt x="927" y="5413"/>
                  </a:cubicBezTo>
                  <a:cubicBezTo>
                    <a:pt x="927" y="5360"/>
                    <a:pt x="903" y="5305"/>
                    <a:pt x="823" y="5348"/>
                  </a:cubicBezTo>
                  <a:close/>
                  <a:moveTo>
                    <a:pt x="8118" y="6358"/>
                  </a:moveTo>
                  <a:cubicBezTo>
                    <a:pt x="8087" y="6362"/>
                    <a:pt x="8112" y="6313"/>
                    <a:pt x="8116" y="6289"/>
                  </a:cubicBezTo>
                  <a:cubicBezTo>
                    <a:pt x="8120" y="6265"/>
                    <a:pt x="8050" y="6300"/>
                    <a:pt x="8047" y="6329"/>
                  </a:cubicBezTo>
                  <a:cubicBezTo>
                    <a:pt x="8045" y="6358"/>
                    <a:pt x="7997" y="6369"/>
                    <a:pt x="7997" y="6386"/>
                  </a:cubicBezTo>
                  <a:cubicBezTo>
                    <a:pt x="7997" y="6438"/>
                    <a:pt x="7990" y="6411"/>
                    <a:pt x="7954" y="6428"/>
                  </a:cubicBezTo>
                  <a:cubicBezTo>
                    <a:pt x="7919" y="6446"/>
                    <a:pt x="7782" y="6428"/>
                    <a:pt x="7777" y="6397"/>
                  </a:cubicBezTo>
                  <a:cubicBezTo>
                    <a:pt x="7773" y="6366"/>
                    <a:pt x="7673" y="6351"/>
                    <a:pt x="7669" y="6309"/>
                  </a:cubicBezTo>
                  <a:cubicBezTo>
                    <a:pt x="7664" y="6267"/>
                    <a:pt x="7616" y="6253"/>
                    <a:pt x="7656" y="6207"/>
                  </a:cubicBezTo>
                  <a:cubicBezTo>
                    <a:pt x="7695" y="6160"/>
                    <a:pt x="7649" y="6138"/>
                    <a:pt x="7611" y="6174"/>
                  </a:cubicBezTo>
                  <a:cubicBezTo>
                    <a:pt x="7574" y="6209"/>
                    <a:pt x="7552" y="6154"/>
                    <a:pt x="7602" y="6134"/>
                  </a:cubicBezTo>
                  <a:cubicBezTo>
                    <a:pt x="7653" y="6114"/>
                    <a:pt x="7749" y="6094"/>
                    <a:pt x="7700" y="6006"/>
                  </a:cubicBezTo>
                  <a:cubicBezTo>
                    <a:pt x="7651" y="5917"/>
                    <a:pt x="7346" y="6032"/>
                    <a:pt x="7268" y="6076"/>
                  </a:cubicBezTo>
                  <a:cubicBezTo>
                    <a:pt x="7191" y="6121"/>
                    <a:pt x="7093" y="6262"/>
                    <a:pt x="7051" y="6262"/>
                  </a:cubicBezTo>
                  <a:cubicBezTo>
                    <a:pt x="7009" y="6262"/>
                    <a:pt x="7124" y="6187"/>
                    <a:pt x="7142" y="6158"/>
                  </a:cubicBezTo>
                  <a:cubicBezTo>
                    <a:pt x="7160" y="6129"/>
                    <a:pt x="7138" y="6101"/>
                    <a:pt x="7162" y="6112"/>
                  </a:cubicBezTo>
                  <a:cubicBezTo>
                    <a:pt x="7186" y="6123"/>
                    <a:pt x="7255" y="6017"/>
                    <a:pt x="7301" y="5981"/>
                  </a:cubicBezTo>
                  <a:cubicBezTo>
                    <a:pt x="7348" y="5946"/>
                    <a:pt x="7399" y="5979"/>
                    <a:pt x="7405" y="5950"/>
                  </a:cubicBezTo>
                  <a:cubicBezTo>
                    <a:pt x="7412" y="5921"/>
                    <a:pt x="7434" y="5902"/>
                    <a:pt x="7479" y="5862"/>
                  </a:cubicBezTo>
                  <a:cubicBezTo>
                    <a:pt x="7523" y="5822"/>
                    <a:pt x="8052" y="5828"/>
                    <a:pt x="8103" y="5831"/>
                  </a:cubicBezTo>
                  <a:cubicBezTo>
                    <a:pt x="8154" y="5833"/>
                    <a:pt x="8253" y="5764"/>
                    <a:pt x="8282" y="5720"/>
                  </a:cubicBezTo>
                  <a:cubicBezTo>
                    <a:pt x="8311" y="5676"/>
                    <a:pt x="8348" y="5676"/>
                    <a:pt x="8419" y="5680"/>
                  </a:cubicBezTo>
                  <a:cubicBezTo>
                    <a:pt x="8490" y="5685"/>
                    <a:pt x="8523" y="5620"/>
                    <a:pt x="8559" y="5596"/>
                  </a:cubicBezTo>
                  <a:cubicBezTo>
                    <a:pt x="8594" y="5572"/>
                    <a:pt x="8581" y="5561"/>
                    <a:pt x="8550" y="5554"/>
                  </a:cubicBezTo>
                  <a:cubicBezTo>
                    <a:pt x="8519" y="5547"/>
                    <a:pt x="8490" y="5527"/>
                    <a:pt x="8521" y="5525"/>
                  </a:cubicBezTo>
                  <a:cubicBezTo>
                    <a:pt x="8552" y="5523"/>
                    <a:pt x="8568" y="5505"/>
                    <a:pt x="8581" y="5465"/>
                  </a:cubicBezTo>
                  <a:cubicBezTo>
                    <a:pt x="8594" y="5426"/>
                    <a:pt x="8570" y="5443"/>
                    <a:pt x="8528" y="5388"/>
                  </a:cubicBezTo>
                  <a:cubicBezTo>
                    <a:pt x="8486" y="5333"/>
                    <a:pt x="8464" y="5406"/>
                    <a:pt x="8422" y="5401"/>
                  </a:cubicBezTo>
                  <a:cubicBezTo>
                    <a:pt x="8379" y="5397"/>
                    <a:pt x="8450" y="5344"/>
                    <a:pt x="8415" y="5322"/>
                  </a:cubicBezTo>
                  <a:cubicBezTo>
                    <a:pt x="8379" y="5299"/>
                    <a:pt x="8313" y="5315"/>
                    <a:pt x="8260" y="5359"/>
                  </a:cubicBezTo>
                  <a:cubicBezTo>
                    <a:pt x="8207" y="5403"/>
                    <a:pt x="8211" y="5357"/>
                    <a:pt x="8165" y="5401"/>
                  </a:cubicBezTo>
                  <a:cubicBezTo>
                    <a:pt x="8118" y="5445"/>
                    <a:pt x="8118" y="5379"/>
                    <a:pt x="8140" y="5361"/>
                  </a:cubicBezTo>
                  <a:cubicBezTo>
                    <a:pt x="8163" y="5344"/>
                    <a:pt x="8178" y="5364"/>
                    <a:pt x="8198" y="5337"/>
                  </a:cubicBezTo>
                  <a:cubicBezTo>
                    <a:pt x="8218" y="5310"/>
                    <a:pt x="8238" y="5337"/>
                    <a:pt x="8289" y="5304"/>
                  </a:cubicBezTo>
                  <a:cubicBezTo>
                    <a:pt x="8340" y="5271"/>
                    <a:pt x="8384" y="5286"/>
                    <a:pt x="8399" y="5262"/>
                  </a:cubicBezTo>
                  <a:cubicBezTo>
                    <a:pt x="8415" y="5237"/>
                    <a:pt x="8375" y="5204"/>
                    <a:pt x="8326" y="5215"/>
                  </a:cubicBezTo>
                  <a:cubicBezTo>
                    <a:pt x="8278" y="5226"/>
                    <a:pt x="8244" y="5149"/>
                    <a:pt x="8213" y="5171"/>
                  </a:cubicBezTo>
                  <a:cubicBezTo>
                    <a:pt x="8182" y="5193"/>
                    <a:pt x="8189" y="5138"/>
                    <a:pt x="8154" y="5160"/>
                  </a:cubicBezTo>
                  <a:cubicBezTo>
                    <a:pt x="8118" y="5182"/>
                    <a:pt x="8098" y="5153"/>
                    <a:pt x="8083" y="5111"/>
                  </a:cubicBezTo>
                  <a:cubicBezTo>
                    <a:pt x="8067" y="5069"/>
                    <a:pt x="7972" y="5001"/>
                    <a:pt x="7915" y="4983"/>
                  </a:cubicBezTo>
                  <a:cubicBezTo>
                    <a:pt x="7857" y="4965"/>
                    <a:pt x="7895" y="4934"/>
                    <a:pt x="7926" y="4956"/>
                  </a:cubicBezTo>
                  <a:cubicBezTo>
                    <a:pt x="7957" y="4978"/>
                    <a:pt x="7992" y="4934"/>
                    <a:pt x="8005" y="4912"/>
                  </a:cubicBezTo>
                  <a:cubicBezTo>
                    <a:pt x="8019" y="4890"/>
                    <a:pt x="7983" y="4870"/>
                    <a:pt x="7965" y="4868"/>
                  </a:cubicBezTo>
                  <a:cubicBezTo>
                    <a:pt x="7948" y="4865"/>
                    <a:pt x="7948" y="4837"/>
                    <a:pt x="7952" y="4815"/>
                  </a:cubicBezTo>
                  <a:cubicBezTo>
                    <a:pt x="7957" y="4792"/>
                    <a:pt x="7890" y="4764"/>
                    <a:pt x="7888" y="4741"/>
                  </a:cubicBezTo>
                  <a:cubicBezTo>
                    <a:pt x="7886" y="4719"/>
                    <a:pt x="7848" y="4704"/>
                    <a:pt x="7850" y="4684"/>
                  </a:cubicBezTo>
                  <a:cubicBezTo>
                    <a:pt x="7853" y="4664"/>
                    <a:pt x="7813" y="4635"/>
                    <a:pt x="7813" y="4609"/>
                  </a:cubicBezTo>
                  <a:cubicBezTo>
                    <a:pt x="7813" y="4582"/>
                    <a:pt x="7746" y="4529"/>
                    <a:pt x="7744" y="4498"/>
                  </a:cubicBezTo>
                  <a:cubicBezTo>
                    <a:pt x="7742" y="4467"/>
                    <a:pt x="7707" y="4445"/>
                    <a:pt x="7693" y="4407"/>
                  </a:cubicBezTo>
                  <a:cubicBezTo>
                    <a:pt x="7680" y="4370"/>
                    <a:pt x="7662" y="4387"/>
                    <a:pt x="7649" y="4440"/>
                  </a:cubicBezTo>
                  <a:cubicBezTo>
                    <a:pt x="7636" y="4494"/>
                    <a:pt x="7589" y="4491"/>
                    <a:pt x="7602" y="4509"/>
                  </a:cubicBezTo>
                  <a:cubicBezTo>
                    <a:pt x="7630" y="4545"/>
                    <a:pt x="7609" y="4547"/>
                    <a:pt x="7589" y="4569"/>
                  </a:cubicBezTo>
                  <a:cubicBezTo>
                    <a:pt x="7569" y="4591"/>
                    <a:pt x="7602" y="4624"/>
                    <a:pt x="7569" y="4624"/>
                  </a:cubicBezTo>
                  <a:cubicBezTo>
                    <a:pt x="7536" y="4624"/>
                    <a:pt x="7552" y="4693"/>
                    <a:pt x="7534" y="4662"/>
                  </a:cubicBezTo>
                  <a:cubicBezTo>
                    <a:pt x="7516" y="4631"/>
                    <a:pt x="7474" y="4640"/>
                    <a:pt x="7474" y="4671"/>
                  </a:cubicBezTo>
                  <a:cubicBezTo>
                    <a:pt x="7474" y="4702"/>
                    <a:pt x="7403" y="4730"/>
                    <a:pt x="7374" y="4728"/>
                  </a:cubicBezTo>
                  <a:cubicBezTo>
                    <a:pt x="7346" y="4726"/>
                    <a:pt x="7346" y="4666"/>
                    <a:pt x="7321" y="4684"/>
                  </a:cubicBezTo>
                  <a:cubicBezTo>
                    <a:pt x="7297" y="4702"/>
                    <a:pt x="7301" y="4633"/>
                    <a:pt x="7264" y="4635"/>
                  </a:cubicBezTo>
                  <a:cubicBezTo>
                    <a:pt x="7226" y="4637"/>
                    <a:pt x="7200" y="4633"/>
                    <a:pt x="7211" y="4600"/>
                  </a:cubicBezTo>
                  <a:cubicBezTo>
                    <a:pt x="7222" y="4567"/>
                    <a:pt x="7146" y="4551"/>
                    <a:pt x="7171" y="4531"/>
                  </a:cubicBezTo>
                  <a:cubicBezTo>
                    <a:pt x="7195" y="4511"/>
                    <a:pt x="7164" y="4476"/>
                    <a:pt x="7160" y="4418"/>
                  </a:cubicBezTo>
                  <a:cubicBezTo>
                    <a:pt x="7155" y="4361"/>
                    <a:pt x="7193" y="4356"/>
                    <a:pt x="7193" y="4334"/>
                  </a:cubicBezTo>
                  <a:cubicBezTo>
                    <a:pt x="7193" y="4312"/>
                    <a:pt x="7166" y="4312"/>
                    <a:pt x="7140" y="4330"/>
                  </a:cubicBezTo>
                  <a:cubicBezTo>
                    <a:pt x="7113" y="4347"/>
                    <a:pt x="7113" y="4305"/>
                    <a:pt x="7084" y="4308"/>
                  </a:cubicBezTo>
                  <a:cubicBezTo>
                    <a:pt x="7056" y="4310"/>
                    <a:pt x="6969" y="4305"/>
                    <a:pt x="6965" y="4266"/>
                  </a:cubicBezTo>
                  <a:cubicBezTo>
                    <a:pt x="6961" y="4226"/>
                    <a:pt x="6932" y="4246"/>
                    <a:pt x="6918" y="4208"/>
                  </a:cubicBezTo>
                  <a:cubicBezTo>
                    <a:pt x="6905" y="4170"/>
                    <a:pt x="6870" y="4199"/>
                    <a:pt x="6870" y="4173"/>
                  </a:cubicBezTo>
                  <a:cubicBezTo>
                    <a:pt x="6870" y="4146"/>
                    <a:pt x="6854" y="4135"/>
                    <a:pt x="6828" y="4133"/>
                  </a:cubicBezTo>
                  <a:cubicBezTo>
                    <a:pt x="6801" y="4131"/>
                    <a:pt x="6792" y="4102"/>
                    <a:pt x="6757" y="4097"/>
                  </a:cubicBezTo>
                  <a:cubicBezTo>
                    <a:pt x="6721" y="4093"/>
                    <a:pt x="6677" y="4122"/>
                    <a:pt x="6657" y="4131"/>
                  </a:cubicBezTo>
                  <a:cubicBezTo>
                    <a:pt x="6637" y="4139"/>
                    <a:pt x="6586" y="4100"/>
                    <a:pt x="6566" y="4115"/>
                  </a:cubicBezTo>
                  <a:cubicBezTo>
                    <a:pt x="6547" y="4131"/>
                    <a:pt x="6542" y="4104"/>
                    <a:pt x="6487" y="4089"/>
                  </a:cubicBezTo>
                  <a:cubicBezTo>
                    <a:pt x="6431" y="4073"/>
                    <a:pt x="6358" y="4069"/>
                    <a:pt x="6354" y="4089"/>
                  </a:cubicBezTo>
                  <a:cubicBezTo>
                    <a:pt x="6350" y="4108"/>
                    <a:pt x="6305" y="4115"/>
                    <a:pt x="6312" y="4162"/>
                  </a:cubicBezTo>
                  <a:cubicBezTo>
                    <a:pt x="6319" y="4208"/>
                    <a:pt x="6365" y="4199"/>
                    <a:pt x="6376" y="4230"/>
                  </a:cubicBezTo>
                  <a:cubicBezTo>
                    <a:pt x="6387" y="4261"/>
                    <a:pt x="6354" y="4250"/>
                    <a:pt x="6352" y="4279"/>
                  </a:cubicBezTo>
                  <a:cubicBezTo>
                    <a:pt x="6350" y="4308"/>
                    <a:pt x="6321" y="4305"/>
                    <a:pt x="6321" y="4325"/>
                  </a:cubicBezTo>
                  <a:cubicBezTo>
                    <a:pt x="6321" y="4345"/>
                    <a:pt x="6341" y="4341"/>
                    <a:pt x="6352" y="4381"/>
                  </a:cubicBezTo>
                  <a:cubicBezTo>
                    <a:pt x="6363" y="4420"/>
                    <a:pt x="6385" y="4418"/>
                    <a:pt x="6392" y="4471"/>
                  </a:cubicBezTo>
                  <a:cubicBezTo>
                    <a:pt x="6398" y="4525"/>
                    <a:pt x="6374" y="4513"/>
                    <a:pt x="6352" y="4520"/>
                  </a:cubicBezTo>
                  <a:cubicBezTo>
                    <a:pt x="6330" y="4527"/>
                    <a:pt x="6354" y="4553"/>
                    <a:pt x="6323" y="4589"/>
                  </a:cubicBezTo>
                  <a:cubicBezTo>
                    <a:pt x="6292" y="4624"/>
                    <a:pt x="6265" y="4662"/>
                    <a:pt x="6290" y="4684"/>
                  </a:cubicBezTo>
                  <a:cubicBezTo>
                    <a:pt x="6314" y="4706"/>
                    <a:pt x="6405" y="4744"/>
                    <a:pt x="6440" y="4803"/>
                  </a:cubicBezTo>
                  <a:cubicBezTo>
                    <a:pt x="6476" y="4863"/>
                    <a:pt x="6474" y="4956"/>
                    <a:pt x="6462" y="5023"/>
                  </a:cubicBezTo>
                  <a:cubicBezTo>
                    <a:pt x="6451" y="5089"/>
                    <a:pt x="6376" y="5105"/>
                    <a:pt x="6321" y="5162"/>
                  </a:cubicBezTo>
                  <a:cubicBezTo>
                    <a:pt x="6265" y="5220"/>
                    <a:pt x="6208" y="5211"/>
                    <a:pt x="6181" y="5213"/>
                  </a:cubicBezTo>
                  <a:cubicBezTo>
                    <a:pt x="6155" y="5215"/>
                    <a:pt x="6170" y="5268"/>
                    <a:pt x="6208" y="5310"/>
                  </a:cubicBezTo>
                  <a:cubicBezTo>
                    <a:pt x="6246" y="5353"/>
                    <a:pt x="6215" y="5366"/>
                    <a:pt x="6234" y="5410"/>
                  </a:cubicBezTo>
                  <a:cubicBezTo>
                    <a:pt x="6254" y="5454"/>
                    <a:pt x="6234" y="5490"/>
                    <a:pt x="6263" y="5530"/>
                  </a:cubicBezTo>
                  <a:cubicBezTo>
                    <a:pt x="6292" y="5569"/>
                    <a:pt x="6274" y="5585"/>
                    <a:pt x="6241" y="5614"/>
                  </a:cubicBezTo>
                  <a:cubicBezTo>
                    <a:pt x="6208" y="5643"/>
                    <a:pt x="6254" y="5627"/>
                    <a:pt x="6257" y="5665"/>
                  </a:cubicBezTo>
                  <a:cubicBezTo>
                    <a:pt x="6259" y="5702"/>
                    <a:pt x="6241" y="5680"/>
                    <a:pt x="6212" y="5660"/>
                  </a:cubicBezTo>
                  <a:cubicBezTo>
                    <a:pt x="6184" y="5640"/>
                    <a:pt x="6157" y="5698"/>
                    <a:pt x="6157" y="5722"/>
                  </a:cubicBezTo>
                  <a:cubicBezTo>
                    <a:pt x="6157" y="5747"/>
                    <a:pt x="6088" y="5689"/>
                    <a:pt x="6073" y="5691"/>
                  </a:cubicBezTo>
                  <a:cubicBezTo>
                    <a:pt x="6057" y="5693"/>
                    <a:pt x="6077" y="5654"/>
                    <a:pt x="6037" y="5623"/>
                  </a:cubicBezTo>
                  <a:cubicBezTo>
                    <a:pt x="5998" y="5592"/>
                    <a:pt x="5967" y="5585"/>
                    <a:pt x="5967" y="5554"/>
                  </a:cubicBezTo>
                  <a:cubicBezTo>
                    <a:pt x="5967" y="5523"/>
                    <a:pt x="5898" y="5501"/>
                    <a:pt x="5898" y="5465"/>
                  </a:cubicBezTo>
                  <a:cubicBezTo>
                    <a:pt x="5898" y="5430"/>
                    <a:pt x="5907" y="5339"/>
                    <a:pt x="5891" y="5313"/>
                  </a:cubicBezTo>
                  <a:cubicBezTo>
                    <a:pt x="5876" y="5286"/>
                    <a:pt x="5889" y="5257"/>
                    <a:pt x="5902" y="5233"/>
                  </a:cubicBezTo>
                  <a:cubicBezTo>
                    <a:pt x="5916" y="5209"/>
                    <a:pt x="5887" y="5171"/>
                    <a:pt x="5847" y="5171"/>
                  </a:cubicBezTo>
                  <a:cubicBezTo>
                    <a:pt x="5807" y="5171"/>
                    <a:pt x="5752" y="5158"/>
                    <a:pt x="5697" y="5162"/>
                  </a:cubicBezTo>
                  <a:cubicBezTo>
                    <a:pt x="5641" y="5167"/>
                    <a:pt x="5610" y="5158"/>
                    <a:pt x="5592" y="5142"/>
                  </a:cubicBezTo>
                  <a:cubicBezTo>
                    <a:pt x="5575" y="5127"/>
                    <a:pt x="5524" y="5094"/>
                    <a:pt x="5455" y="5076"/>
                  </a:cubicBezTo>
                  <a:cubicBezTo>
                    <a:pt x="5387" y="5058"/>
                    <a:pt x="5356" y="5023"/>
                    <a:pt x="5349" y="5003"/>
                  </a:cubicBezTo>
                  <a:cubicBezTo>
                    <a:pt x="5342" y="4983"/>
                    <a:pt x="5274" y="4967"/>
                    <a:pt x="5258" y="4947"/>
                  </a:cubicBezTo>
                  <a:cubicBezTo>
                    <a:pt x="5243" y="4927"/>
                    <a:pt x="5176" y="4916"/>
                    <a:pt x="5150" y="4921"/>
                  </a:cubicBezTo>
                  <a:cubicBezTo>
                    <a:pt x="5123" y="4925"/>
                    <a:pt x="5057" y="4865"/>
                    <a:pt x="5017" y="4868"/>
                  </a:cubicBezTo>
                  <a:cubicBezTo>
                    <a:pt x="4977" y="4870"/>
                    <a:pt x="4884" y="4910"/>
                    <a:pt x="4869" y="4912"/>
                  </a:cubicBezTo>
                  <a:cubicBezTo>
                    <a:pt x="4853" y="4914"/>
                    <a:pt x="4871" y="4879"/>
                    <a:pt x="4882" y="4863"/>
                  </a:cubicBezTo>
                  <a:cubicBezTo>
                    <a:pt x="4893" y="4848"/>
                    <a:pt x="4849" y="4781"/>
                    <a:pt x="4838" y="4737"/>
                  </a:cubicBezTo>
                  <a:cubicBezTo>
                    <a:pt x="4827" y="4693"/>
                    <a:pt x="4811" y="4644"/>
                    <a:pt x="4765" y="4651"/>
                  </a:cubicBezTo>
                  <a:cubicBezTo>
                    <a:pt x="4718" y="4657"/>
                    <a:pt x="4667" y="4633"/>
                    <a:pt x="4654" y="4624"/>
                  </a:cubicBezTo>
                  <a:cubicBezTo>
                    <a:pt x="4641" y="4615"/>
                    <a:pt x="4638" y="4489"/>
                    <a:pt x="4650" y="4436"/>
                  </a:cubicBezTo>
                  <a:cubicBezTo>
                    <a:pt x="4661" y="4383"/>
                    <a:pt x="4718" y="4303"/>
                    <a:pt x="4718" y="4270"/>
                  </a:cubicBezTo>
                  <a:cubicBezTo>
                    <a:pt x="4718" y="4237"/>
                    <a:pt x="4756" y="4221"/>
                    <a:pt x="4789" y="4212"/>
                  </a:cubicBezTo>
                  <a:cubicBezTo>
                    <a:pt x="4822" y="4204"/>
                    <a:pt x="4796" y="4139"/>
                    <a:pt x="4829" y="4135"/>
                  </a:cubicBezTo>
                  <a:cubicBezTo>
                    <a:pt x="4862" y="4131"/>
                    <a:pt x="4864" y="4117"/>
                    <a:pt x="4871" y="4091"/>
                  </a:cubicBezTo>
                  <a:cubicBezTo>
                    <a:pt x="4878" y="4064"/>
                    <a:pt x="4917" y="4082"/>
                    <a:pt x="4895" y="4060"/>
                  </a:cubicBezTo>
                  <a:cubicBezTo>
                    <a:pt x="4873" y="4038"/>
                    <a:pt x="4891" y="4031"/>
                    <a:pt x="4942" y="4031"/>
                  </a:cubicBezTo>
                  <a:cubicBezTo>
                    <a:pt x="4993" y="4031"/>
                    <a:pt x="5068" y="4013"/>
                    <a:pt x="5057" y="3962"/>
                  </a:cubicBezTo>
                  <a:cubicBezTo>
                    <a:pt x="5046" y="3911"/>
                    <a:pt x="4913" y="3949"/>
                    <a:pt x="4913" y="3907"/>
                  </a:cubicBezTo>
                  <a:cubicBezTo>
                    <a:pt x="4913" y="3865"/>
                    <a:pt x="4745" y="3863"/>
                    <a:pt x="4756" y="3838"/>
                  </a:cubicBezTo>
                  <a:cubicBezTo>
                    <a:pt x="4767" y="3814"/>
                    <a:pt x="4924" y="3856"/>
                    <a:pt x="4982" y="3878"/>
                  </a:cubicBezTo>
                  <a:cubicBezTo>
                    <a:pt x="5039" y="3900"/>
                    <a:pt x="5055" y="3898"/>
                    <a:pt x="5101" y="3896"/>
                  </a:cubicBezTo>
                  <a:cubicBezTo>
                    <a:pt x="5148" y="3894"/>
                    <a:pt x="5117" y="3834"/>
                    <a:pt x="5125" y="3810"/>
                  </a:cubicBezTo>
                  <a:cubicBezTo>
                    <a:pt x="5134" y="3785"/>
                    <a:pt x="5223" y="3847"/>
                    <a:pt x="5274" y="3834"/>
                  </a:cubicBezTo>
                  <a:cubicBezTo>
                    <a:pt x="5325" y="3821"/>
                    <a:pt x="5373" y="3717"/>
                    <a:pt x="5415" y="3688"/>
                  </a:cubicBezTo>
                  <a:cubicBezTo>
                    <a:pt x="5457" y="3659"/>
                    <a:pt x="5420" y="3632"/>
                    <a:pt x="5338" y="3639"/>
                  </a:cubicBezTo>
                  <a:cubicBezTo>
                    <a:pt x="5256" y="3646"/>
                    <a:pt x="5210" y="3615"/>
                    <a:pt x="5165" y="3582"/>
                  </a:cubicBezTo>
                  <a:cubicBezTo>
                    <a:pt x="5121" y="3548"/>
                    <a:pt x="5125" y="3522"/>
                    <a:pt x="5172" y="3526"/>
                  </a:cubicBezTo>
                  <a:cubicBezTo>
                    <a:pt x="5218" y="3531"/>
                    <a:pt x="5329" y="3621"/>
                    <a:pt x="5371" y="3624"/>
                  </a:cubicBezTo>
                  <a:cubicBezTo>
                    <a:pt x="5413" y="3626"/>
                    <a:pt x="5486" y="3542"/>
                    <a:pt x="5522" y="3515"/>
                  </a:cubicBezTo>
                  <a:cubicBezTo>
                    <a:pt x="5557" y="3489"/>
                    <a:pt x="5488" y="3477"/>
                    <a:pt x="5464" y="3458"/>
                  </a:cubicBezTo>
                  <a:cubicBezTo>
                    <a:pt x="5440" y="3438"/>
                    <a:pt x="5506" y="3424"/>
                    <a:pt x="5542" y="3424"/>
                  </a:cubicBezTo>
                  <a:cubicBezTo>
                    <a:pt x="5577" y="3424"/>
                    <a:pt x="5592" y="3455"/>
                    <a:pt x="5606" y="3471"/>
                  </a:cubicBezTo>
                  <a:cubicBezTo>
                    <a:pt x="5619" y="3486"/>
                    <a:pt x="5681" y="3460"/>
                    <a:pt x="5712" y="3460"/>
                  </a:cubicBezTo>
                  <a:cubicBezTo>
                    <a:pt x="5743" y="3460"/>
                    <a:pt x="5708" y="3409"/>
                    <a:pt x="5657" y="3389"/>
                  </a:cubicBezTo>
                  <a:cubicBezTo>
                    <a:pt x="5606" y="3369"/>
                    <a:pt x="5659" y="3331"/>
                    <a:pt x="5674" y="3362"/>
                  </a:cubicBezTo>
                  <a:cubicBezTo>
                    <a:pt x="5690" y="3393"/>
                    <a:pt x="5725" y="3387"/>
                    <a:pt x="5743" y="3422"/>
                  </a:cubicBezTo>
                  <a:cubicBezTo>
                    <a:pt x="5769" y="3474"/>
                    <a:pt x="5785" y="3440"/>
                    <a:pt x="5829" y="3424"/>
                  </a:cubicBezTo>
                  <a:cubicBezTo>
                    <a:pt x="5874" y="3409"/>
                    <a:pt x="5896" y="3382"/>
                    <a:pt x="5920" y="3356"/>
                  </a:cubicBezTo>
                  <a:cubicBezTo>
                    <a:pt x="5944" y="3329"/>
                    <a:pt x="5949" y="3360"/>
                    <a:pt x="5978" y="3318"/>
                  </a:cubicBezTo>
                  <a:cubicBezTo>
                    <a:pt x="6006" y="3276"/>
                    <a:pt x="5964" y="3236"/>
                    <a:pt x="5929" y="3210"/>
                  </a:cubicBezTo>
                  <a:cubicBezTo>
                    <a:pt x="5894" y="3183"/>
                    <a:pt x="5931" y="3157"/>
                    <a:pt x="5896" y="3139"/>
                  </a:cubicBezTo>
                  <a:cubicBezTo>
                    <a:pt x="5860" y="3121"/>
                    <a:pt x="5854" y="3088"/>
                    <a:pt x="5898" y="3097"/>
                  </a:cubicBezTo>
                  <a:cubicBezTo>
                    <a:pt x="5942" y="3106"/>
                    <a:pt x="5978" y="3092"/>
                    <a:pt x="5998" y="3061"/>
                  </a:cubicBezTo>
                  <a:cubicBezTo>
                    <a:pt x="6018" y="3030"/>
                    <a:pt x="5931" y="3024"/>
                    <a:pt x="5971" y="3002"/>
                  </a:cubicBezTo>
                  <a:cubicBezTo>
                    <a:pt x="6011" y="2979"/>
                    <a:pt x="5978" y="2957"/>
                    <a:pt x="5938" y="2957"/>
                  </a:cubicBezTo>
                  <a:cubicBezTo>
                    <a:pt x="5898" y="2957"/>
                    <a:pt x="5865" y="2937"/>
                    <a:pt x="5863" y="2904"/>
                  </a:cubicBezTo>
                  <a:cubicBezTo>
                    <a:pt x="5860" y="2871"/>
                    <a:pt x="5792" y="2893"/>
                    <a:pt x="5750" y="2873"/>
                  </a:cubicBezTo>
                  <a:cubicBezTo>
                    <a:pt x="5708" y="2853"/>
                    <a:pt x="5615" y="2858"/>
                    <a:pt x="5592" y="2860"/>
                  </a:cubicBezTo>
                  <a:cubicBezTo>
                    <a:pt x="5570" y="2862"/>
                    <a:pt x="5568" y="2953"/>
                    <a:pt x="5601" y="2955"/>
                  </a:cubicBezTo>
                  <a:cubicBezTo>
                    <a:pt x="5635" y="2957"/>
                    <a:pt x="5661" y="2993"/>
                    <a:pt x="5632" y="3004"/>
                  </a:cubicBezTo>
                  <a:cubicBezTo>
                    <a:pt x="5604" y="3015"/>
                    <a:pt x="5637" y="3050"/>
                    <a:pt x="5615" y="3048"/>
                  </a:cubicBezTo>
                  <a:cubicBezTo>
                    <a:pt x="5592" y="3046"/>
                    <a:pt x="5557" y="3035"/>
                    <a:pt x="5550" y="3092"/>
                  </a:cubicBezTo>
                  <a:cubicBezTo>
                    <a:pt x="5544" y="3150"/>
                    <a:pt x="5539" y="3172"/>
                    <a:pt x="5502" y="3192"/>
                  </a:cubicBezTo>
                  <a:cubicBezTo>
                    <a:pt x="5464" y="3212"/>
                    <a:pt x="5493" y="3128"/>
                    <a:pt x="5457" y="3130"/>
                  </a:cubicBezTo>
                  <a:cubicBezTo>
                    <a:pt x="5422" y="3132"/>
                    <a:pt x="5418" y="3201"/>
                    <a:pt x="5444" y="3207"/>
                  </a:cubicBezTo>
                  <a:cubicBezTo>
                    <a:pt x="5471" y="3214"/>
                    <a:pt x="5475" y="3236"/>
                    <a:pt x="5482" y="3269"/>
                  </a:cubicBezTo>
                  <a:cubicBezTo>
                    <a:pt x="5488" y="3303"/>
                    <a:pt x="5433" y="3278"/>
                    <a:pt x="5411" y="3318"/>
                  </a:cubicBezTo>
                  <a:cubicBezTo>
                    <a:pt x="5389" y="3358"/>
                    <a:pt x="5387" y="3300"/>
                    <a:pt x="5356" y="3274"/>
                  </a:cubicBezTo>
                  <a:cubicBezTo>
                    <a:pt x="5325" y="3247"/>
                    <a:pt x="5287" y="3203"/>
                    <a:pt x="5289" y="3170"/>
                  </a:cubicBezTo>
                  <a:cubicBezTo>
                    <a:pt x="5291" y="3141"/>
                    <a:pt x="5307" y="3130"/>
                    <a:pt x="5331" y="3126"/>
                  </a:cubicBezTo>
                  <a:cubicBezTo>
                    <a:pt x="5356" y="3121"/>
                    <a:pt x="5331" y="3099"/>
                    <a:pt x="5329" y="3059"/>
                  </a:cubicBezTo>
                  <a:cubicBezTo>
                    <a:pt x="5327" y="3019"/>
                    <a:pt x="5298" y="3033"/>
                    <a:pt x="5263" y="2991"/>
                  </a:cubicBezTo>
                  <a:cubicBezTo>
                    <a:pt x="5227" y="2948"/>
                    <a:pt x="5190" y="2948"/>
                    <a:pt x="5170" y="2968"/>
                  </a:cubicBezTo>
                  <a:cubicBezTo>
                    <a:pt x="5150" y="2988"/>
                    <a:pt x="5163" y="3026"/>
                    <a:pt x="5132" y="3039"/>
                  </a:cubicBezTo>
                  <a:cubicBezTo>
                    <a:pt x="5101" y="3053"/>
                    <a:pt x="5114" y="3115"/>
                    <a:pt x="5088" y="3119"/>
                  </a:cubicBezTo>
                  <a:cubicBezTo>
                    <a:pt x="5061" y="3123"/>
                    <a:pt x="5077" y="3010"/>
                    <a:pt x="5055" y="2999"/>
                  </a:cubicBezTo>
                  <a:cubicBezTo>
                    <a:pt x="5032" y="2988"/>
                    <a:pt x="5035" y="2962"/>
                    <a:pt x="5068" y="2957"/>
                  </a:cubicBezTo>
                  <a:cubicBezTo>
                    <a:pt x="5101" y="2953"/>
                    <a:pt x="5121" y="2917"/>
                    <a:pt x="5092" y="2917"/>
                  </a:cubicBezTo>
                  <a:cubicBezTo>
                    <a:pt x="5063" y="2917"/>
                    <a:pt x="5013" y="2887"/>
                    <a:pt x="4993" y="2878"/>
                  </a:cubicBezTo>
                  <a:cubicBezTo>
                    <a:pt x="4973" y="2869"/>
                    <a:pt x="4939" y="2915"/>
                    <a:pt x="4917" y="2898"/>
                  </a:cubicBezTo>
                  <a:cubicBezTo>
                    <a:pt x="4895" y="2880"/>
                    <a:pt x="4920" y="2836"/>
                    <a:pt x="4922" y="2811"/>
                  </a:cubicBezTo>
                  <a:cubicBezTo>
                    <a:pt x="4924" y="2787"/>
                    <a:pt x="4957" y="2822"/>
                    <a:pt x="4979" y="2791"/>
                  </a:cubicBezTo>
                  <a:cubicBezTo>
                    <a:pt x="5001" y="2760"/>
                    <a:pt x="4917" y="2760"/>
                    <a:pt x="4917" y="2727"/>
                  </a:cubicBezTo>
                  <a:cubicBezTo>
                    <a:pt x="4917" y="2694"/>
                    <a:pt x="4851" y="2685"/>
                    <a:pt x="4829" y="2674"/>
                  </a:cubicBezTo>
                  <a:cubicBezTo>
                    <a:pt x="4807" y="2663"/>
                    <a:pt x="4844" y="2608"/>
                    <a:pt x="4833" y="2585"/>
                  </a:cubicBezTo>
                  <a:cubicBezTo>
                    <a:pt x="4822" y="2563"/>
                    <a:pt x="4740" y="2490"/>
                    <a:pt x="4705" y="2497"/>
                  </a:cubicBezTo>
                  <a:cubicBezTo>
                    <a:pt x="4669" y="2504"/>
                    <a:pt x="4661" y="2450"/>
                    <a:pt x="4680" y="2453"/>
                  </a:cubicBezTo>
                  <a:cubicBezTo>
                    <a:pt x="4700" y="2455"/>
                    <a:pt x="4716" y="2442"/>
                    <a:pt x="4754" y="2399"/>
                  </a:cubicBezTo>
                  <a:cubicBezTo>
                    <a:pt x="4791" y="2357"/>
                    <a:pt x="4796" y="2344"/>
                    <a:pt x="4769" y="2335"/>
                  </a:cubicBezTo>
                  <a:cubicBezTo>
                    <a:pt x="4742" y="2326"/>
                    <a:pt x="4729" y="2300"/>
                    <a:pt x="4776" y="2302"/>
                  </a:cubicBezTo>
                  <a:cubicBezTo>
                    <a:pt x="4822" y="2304"/>
                    <a:pt x="4904" y="2335"/>
                    <a:pt x="4931" y="2315"/>
                  </a:cubicBezTo>
                  <a:cubicBezTo>
                    <a:pt x="4957" y="2295"/>
                    <a:pt x="5041" y="2165"/>
                    <a:pt x="5075" y="2118"/>
                  </a:cubicBezTo>
                  <a:cubicBezTo>
                    <a:pt x="5108" y="2072"/>
                    <a:pt x="5050" y="2067"/>
                    <a:pt x="4970" y="2074"/>
                  </a:cubicBezTo>
                  <a:cubicBezTo>
                    <a:pt x="4891" y="2081"/>
                    <a:pt x="4873" y="2043"/>
                    <a:pt x="4807" y="2039"/>
                  </a:cubicBezTo>
                  <a:cubicBezTo>
                    <a:pt x="4740" y="2034"/>
                    <a:pt x="4616" y="2052"/>
                    <a:pt x="4599" y="2072"/>
                  </a:cubicBezTo>
                  <a:cubicBezTo>
                    <a:pt x="4581" y="2092"/>
                    <a:pt x="4632" y="2110"/>
                    <a:pt x="4625" y="2132"/>
                  </a:cubicBezTo>
                  <a:cubicBezTo>
                    <a:pt x="4619" y="2154"/>
                    <a:pt x="4579" y="2116"/>
                    <a:pt x="4561" y="2125"/>
                  </a:cubicBezTo>
                  <a:cubicBezTo>
                    <a:pt x="4543" y="2134"/>
                    <a:pt x="4568" y="2163"/>
                    <a:pt x="4561" y="2240"/>
                  </a:cubicBezTo>
                  <a:cubicBezTo>
                    <a:pt x="4554" y="2318"/>
                    <a:pt x="4576" y="2322"/>
                    <a:pt x="4599" y="2351"/>
                  </a:cubicBezTo>
                  <a:cubicBezTo>
                    <a:pt x="4621" y="2380"/>
                    <a:pt x="4616" y="2417"/>
                    <a:pt x="4616" y="2466"/>
                  </a:cubicBezTo>
                  <a:cubicBezTo>
                    <a:pt x="4616" y="2515"/>
                    <a:pt x="4570" y="2512"/>
                    <a:pt x="4554" y="2523"/>
                  </a:cubicBezTo>
                  <a:cubicBezTo>
                    <a:pt x="4539" y="2535"/>
                    <a:pt x="4594" y="2552"/>
                    <a:pt x="4585" y="2583"/>
                  </a:cubicBezTo>
                  <a:cubicBezTo>
                    <a:pt x="4576" y="2614"/>
                    <a:pt x="4530" y="2566"/>
                    <a:pt x="4503" y="2574"/>
                  </a:cubicBezTo>
                  <a:cubicBezTo>
                    <a:pt x="4477" y="2583"/>
                    <a:pt x="4455" y="2658"/>
                    <a:pt x="4483" y="2683"/>
                  </a:cubicBezTo>
                  <a:cubicBezTo>
                    <a:pt x="4512" y="2707"/>
                    <a:pt x="4523" y="2703"/>
                    <a:pt x="4501" y="2732"/>
                  </a:cubicBezTo>
                  <a:cubicBezTo>
                    <a:pt x="4479" y="2760"/>
                    <a:pt x="4455" y="2802"/>
                    <a:pt x="4508" y="2844"/>
                  </a:cubicBezTo>
                  <a:cubicBezTo>
                    <a:pt x="4561" y="2887"/>
                    <a:pt x="4658" y="2882"/>
                    <a:pt x="4709" y="2915"/>
                  </a:cubicBezTo>
                  <a:cubicBezTo>
                    <a:pt x="4760" y="2948"/>
                    <a:pt x="4687" y="2929"/>
                    <a:pt x="4707" y="2966"/>
                  </a:cubicBezTo>
                  <a:cubicBezTo>
                    <a:pt x="4727" y="3004"/>
                    <a:pt x="4674" y="3017"/>
                    <a:pt x="4676" y="3046"/>
                  </a:cubicBezTo>
                  <a:cubicBezTo>
                    <a:pt x="4678" y="3075"/>
                    <a:pt x="4698" y="3059"/>
                    <a:pt x="4725" y="3010"/>
                  </a:cubicBezTo>
                  <a:cubicBezTo>
                    <a:pt x="4751" y="2962"/>
                    <a:pt x="4771" y="3024"/>
                    <a:pt x="4769" y="3066"/>
                  </a:cubicBezTo>
                  <a:cubicBezTo>
                    <a:pt x="4767" y="3108"/>
                    <a:pt x="4729" y="3084"/>
                    <a:pt x="4700" y="3126"/>
                  </a:cubicBezTo>
                  <a:cubicBezTo>
                    <a:pt x="4672" y="3168"/>
                    <a:pt x="4645" y="3174"/>
                    <a:pt x="4603" y="3165"/>
                  </a:cubicBezTo>
                  <a:cubicBezTo>
                    <a:pt x="4561" y="3157"/>
                    <a:pt x="4585" y="3225"/>
                    <a:pt x="4603" y="3263"/>
                  </a:cubicBezTo>
                  <a:cubicBezTo>
                    <a:pt x="4621" y="3300"/>
                    <a:pt x="4599" y="3314"/>
                    <a:pt x="4550" y="3300"/>
                  </a:cubicBezTo>
                  <a:cubicBezTo>
                    <a:pt x="4501" y="3287"/>
                    <a:pt x="4472" y="3256"/>
                    <a:pt x="4497" y="3219"/>
                  </a:cubicBezTo>
                  <a:cubicBezTo>
                    <a:pt x="4521" y="3181"/>
                    <a:pt x="4539" y="3137"/>
                    <a:pt x="4510" y="3141"/>
                  </a:cubicBezTo>
                  <a:cubicBezTo>
                    <a:pt x="4481" y="3146"/>
                    <a:pt x="4415" y="3139"/>
                    <a:pt x="4395" y="3108"/>
                  </a:cubicBezTo>
                  <a:cubicBezTo>
                    <a:pt x="4375" y="3077"/>
                    <a:pt x="4408" y="3090"/>
                    <a:pt x="4468" y="3097"/>
                  </a:cubicBezTo>
                  <a:cubicBezTo>
                    <a:pt x="4528" y="3103"/>
                    <a:pt x="4477" y="3057"/>
                    <a:pt x="4521" y="3057"/>
                  </a:cubicBezTo>
                  <a:cubicBezTo>
                    <a:pt x="4565" y="3057"/>
                    <a:pt x="4599" y="3081"/>
                    <a:pt x="4636" y="3048"/>
                  </a:cubicBezTo>
                  <a:cubicBezTo>
                    <a:pt x="4674" y="3015"/>
                    <a:pt x="4612" y="2951"/>
                    <a:pt x="4581" y="2962"/>
                  </a:cubicBezTo>
                  <a:cubicBezTo>
                    <a:pt x="4550" y="2973"/>
                    <a:pt x="4501" y="2986"/>
                    <a:pt x="4501" y="2955"/>
                  </a:cubicBezTo>
                  <a:cubicBezTo>
                    <a:pt x="4501" y="2924"/>
                    <a:pt x="4554" y="2946"/>
                    <a:pt x="4583" y="2940"/>
                  </a:cubicBezTo>
                  <a:cubicBezTo>
                    <a:pt x="4612" y="2933"/>
                    <a:pt x="4568" y="2893"/>
                    <a:pt x="4523" y="2904"/>
                  </a:cubicBezTo>
                  <a:cubicBezTo>
                    <a:pt x="4479" y="2915"/>
                    <a:pt x="4448" y="2917"/>
                    <a:pt x="4413" y="2880"/>
                  </a:cubicBezTo>
                  <a:cubicBezTo>
                    <a:pt x="4377" y="2842"/>
                    <a:pt x="4313" y="2820"/>
                    <a:pt x="4298" y="2906"/>
                  </a:cubicBezTo>
                  <a:cubicBezTo>
                    <a:pt x="4282" y="2993"/>
                    <a:pt x="4220" y="2946"/>
                    <a:pt x="4196" y="2975"/>
                  </a:cubicBezTo>
                  <a:cubicBezTo>
                    <a:pt x="4171" y="3004"/>
                    <a:pt x="4224" y="3024"/>
                    <a:pt x="4284" y="3026"/>
                  </a:cubicBezTo>
                  <a:cubicBezTo>
                    <a:pt x="4344" y="3028"/>
                    <a:pt x="4388" y="3084"/>
                    <a:pt x="4360" y="3084"/>
                  </a:cubicBezTo>
                  <a:cubicBezTo>
                    <a:pt x="4331" y="3084"/>
                    <a:pt x="4344" y="3126"/>
                    <a:pt x="4313" y="3110"/>
                  </a:cubicBezTo>
                  <a:cubicBezTo>
                    <a:pt x="4282" y="3095"/>
                    <a:pt x="4251" y="3110"/>
                    <a:pt x="4273" y="3137"/>
                  </a:cubicBezTo>
                  <a:cubicBezTo>
                    <a:pt x="4295" y="3163"/>
                    <a:pt x="4264" y="3174"/>
                    <a:pt x="4267" y="3201"/>
                  </a:cubicBezTo>
                  <a:cubicBezTo>
                    <a:pt x="4269" y="3227"/>
                    <a:pt x="4220" y="3203"/>
                    <a:pt x="4174" y="3199"/>
                  </a:cubicBezTo>
                  <a:cubicBezTo>
                    <a:pt x="4127" y="3194"/>
                    <a:pt x="4041" y="3210"/>
                    <a:pt x="3979" y="3223"/>
                  </a:cubicBezTo>
                  <a:cubicBezTo>
                    <a:pt x="3917" y="3236"/>
                    <a:pt x="3848" y="3214"/>
                    <a:pt x="3822" y="3185"/>
                  </a:cubicBezTo>
                  <a:cubicBezTo>
                    <a:pt x="3795" y="3157"/>
                    <a:pt x="3760" y="3161"/>
                    <a:pt x="3715" y="3161"/>
                  </a:cubicBezTo>
                  <a:cubicBezTo>
                    <a:pt x="3671" y="3161"/>
                    <a:pt x="3684" y="3119"/>
                    <a:pt x="3627" y="3117"/>
                  </a:cubicBezTo>
                  <a:cubicBezTo>
                    <a:pt x="3569" y="3115"/>
                    <a:pt x="3583" y="3066"/>
                    <a:pt x="3576" y="3037"/>
                  </a:cubicBezTo>
                  <a:cubicBezTo>
                    <a:pt x="3569" y="3008"/>
                    <a:pt x="3454" y="3017"/>
                    <a:pt x="3412" y="3044"/>
                  </a:cubicBezTo>
                  <a:cubicBezTo>
                    <a:pt x="3370" y="3070"/>
                    <a:pt x="3288" y="3059"/>
                    <a:pt x="3266" y="3108"/>
                  </a:cubicBezTo>
                  <a:cubicBezTo>
                    <a:pt x="3244" y="3157"/>
                    <a:pt x="3286" y="3150"/>
                    <a:pt x="3310" y="3150"/>
                  </a:cubicBezTo>
                  <a:cubicBezTo>
                    <a:pt x="3344" y="3150"/>
                    <a:pt x="3341" y="3110"/>
                    <a:pt x="3403" y="3119"/>
                  </a:cubicBezTo>
                  <a:cubicBezTo>
                    <a:pt x="3465" y="3128"/>
                    <a:pt x="3509" y="3055"/>
                    <a:pt x="3536" y="3081"/>
                  </a:cubicBezTo>
                  <a:cubicBezTo>
                    <a:pt x="3563" y="3108"/>
                    <a:pt x="3430" y="3159"/>
                    <a:pt x="3372" y="3168"/>
                  </a:cubicBezTo>
                  <a:cubicBezTo>
                    <a:pt x="3315" y="3177"/>
                    <a:pt x="3328" y="3223"/>
                    <a:pt x="3383" y="3305"/>
                  </a:cubicBezTo>
                  <a:cubicBezTo>
                    <a:pt x="3439" y="3387"/>
                    <a:pt x="3359" y="3340"/>
                    <a:pt x="3359" y="3380"/>
                  </a:cubicBezTo>
                  <a:cubicBezTo>
                    <a:pt x="3359" y="3420"/>
                    <a:pt x="3255" y="3367"/>
                    <a:pt x="3297" y="3354"/>
                  </a:cubicBezTo>
                  <a:cubicBezTo>
                    <a:pt x="3339" y="3340"/>
                    <a:pt x="3319" y="3298"/>
                    <a:pt x="3286" y="3272"/>
                  </a:cubicBezTo>
                  <a:cubicBezTo>
                    <a:pt x="3253" y="3245"/>
                    <a:pt x="3231" y="3272"/>
                    <a:pt x="3235" y="3243"/>
                  </a:cubicBezTo>
                  <a:cubicBezTo>
                    <a:pt x="3239" y="3214"/>
                    <a:pt x="3200" y="3245"/>
                    <a:pt x="3169" y="3221"/>
                  </a:cubicBezTo>
                  <a:cubicBezTo>
                    <a:pt x="3138" y="3196"/>
                    <a:pt x="3122" y="3177"/>
                    <a:pt x="3080" y="3199"/>
                  </a:cubicBezTo>
                  <a:cubicBezTo>
                    <a:pt x="3038" y="3221"/>
                    <a:pt x="2989" y="3214"/>
                    <a:pt x="2896" y="3230"/>
                  </a:cubicBezTo>
                  <a:cubicBezTo>
                    <a:pt x="2803" y="3245"/>
                    <a:pt x="2633" y="3241"/>
                    <a:pt x="2602" y="3210"/>
                  </a:cubicBezTo>
                  <a:cubicBezTo>
                    <a:pt x="2571" y="3179"/>
                    <a:pt x="2682" y="3123"/>
                    <a:pt x="2715" y="3132"/>
                  </a:cubicBezTo>
                  <a:cubicBezTo>
                    <a:pt x="2747" y="3141"/>
                    <a:pt x="2728" y="3097"/>
                    <a:pt x="2677" y="3057"/>
                  </a:cubicBezTo>
                  <a:cubicBezTo>
                    <a:pt x="2626" y="3017"/>
                    <a:pt x="2513" y="2993"/>
                    <a:pt x="2516" y="3017"/>
                  </a:cubicBezTo>
                  <a:cubicBezTo>
                    <a:pt x="2518" y="3041"/>
                    <a:pt x="2451" y="3019"/>
                    <a:pt x="2369" y="3004"/>
                  </a:cubicBezTo>
                  <a:cubicBezTo>
                    <a:pt x="2288" y="2988"/>
                    <a:pt x="2276" y="2960"/>
                    <a:pt x="2223" y="2957"/>
                  </a:cubicBezTo>
                  <a:cubicBezTo>
                    <a:pt x="2172" y="2955"/>
                    <a:pt x="2091" y="2940"/>
                    <a:pt x="2029" y="2891"/>
                  </a:cubicBezTo>
                  <a:cubicBezTo>
                    <a:pt x="1967" y="2842"/>
                    <a:pt x="1821" y="2855"/>
                    <a:pt x="1803" y="2900"/>
                  </a:cubicBezTo>
                  <a:cubicBezTo>
                    <a:pt x="1785" y="2944"/>
                    <a:pt x="1736" y="2942"/>
                    <a:pt x="1688" y="2942"/>
                  </a:cubicBezTo>
                  <a:cubicBezTo>
                    <a:pt x="1639" y="2942"/>
                    <a:pt x="1710" y="2887"/>
                    <a:pt x="1692" y="2878"/>
                  </a:cubicBezTo>
                  <a:cubicBezTo>
                    <a:pt x="1669" y="2865"/>
                    <a:pt x="1694" y="2805"/>
                    <a:pt x="1659" y="2800"/>
                  </a:cubicBezTo>
                  <a:cubicBezTo>
                    <a:pt x="1623" y="2796"/>
                    <a:pt x="1590" y="2946"/>
                    <a:pt x="1524" y="2942"/>
                  </a:cubicBezTo>
                  <a:cubicBezTo>
                    <a:pt x="1457" y="2937"/>
                    <a:pt x="1429" y="2782"/>
                    <a:pt x="1373" y="2743"/>
                  </a:cubicBezTo>
                  <a:cubicBezTo>
                    <a:pt x="1318" y="2703"/>
                    <a:pt x="1267" y="2701"/>
                    <a:pt x="1314" y="2760"/>
                  </a:cubicBezTo>
                  <a:cubicBezTo>
                    <a:pt x="1360" y="2820"/>
                    <a:pt x="1274" y="2778"/>
                    <a:pt x="1278" y="2818"/>
                  </a:cubicBezTo>
                  <a:cubicBezTo>
                    <a:pt x="1283" y="2858"/>
                    <a:pt x="1203" y="2904"/>
                    <a:pt x="1205" y="2882"/>
                  </a:cubicBezTo>
                  <a:cubicBezTo>
                    <a:pt x="1207" y="2860"/>
                    <a:pt x="1161" y="2836"/>
                    <a:pt x="1108" y="2898"/>
                  </a:cubicBezTo>
                  <a:cubicBezTo>
                    <a:pt x="1055" y="2960"/>
                    <a:pt x="1017" y="2951"/>
                    <a:pt x="1013" y="2929"/>
                  </a:cubicBezTo>
                  <a:cubicBezTo>
                    <a:pt x="1008" y="2906"/>
                    <a:pt x="851" y="2986"/>
                    <a:pt x="858" y="3013"/>
                  </a:cubicBezTo>
                  <a:cubicBezTo>
                    <a:pt x="864" y="3039"/>
                    <a:pt x="833" y="3059"/>
                    <a:pt x="791" y="3057"/>
                  </a:cubicBezTo>
                  <a:cubicBezTo>
                    <a:pt x="749" y="3055"/>
                    <a:pt x="782" y="3019"/>
                    <a:pt x="815" y="3002"/>
                  </a:cubicBezTo>
                  <a:cubicBezTo>
                    <a:pt x="853" y="2982"/>
                    <a:pt x="955" y="2900"/>
                    <a:pt x="1008" y="2891"/>
                  </a:cubicBezTo>
                  <a:cubicBezTo>
                    <a:pt x="1061" y="2882"/>
                    <a:pt x="1163" y="2840"/>
                    <a:pt x="1165" y="2816"/>
                  </a:cubicBezTo>
                  <a:cubicBezTo>
                    <a:pt x="1167" y="2791"/>
                    <a:pt x="1114" y="2811"/>
                    <a:pt x="1079" y="2805"/>
                  </a:cubicBezTo>
                  <a:cubicBezTo>
                    <a:pt x="1044" y="2798"/>
                    <a:pt x="982" y="2838"/>
                    <a:pt x="922" y="2864"/>
                  </a:cubicBezTo>
                  <a:cubicBezTo>
                    <a:pt x="862" y="2891"/>
                    <a:pt x="793" y="2882"/>
                    <a:pt x="811" y="2917"/>
                  </a:cubicBezTo>
                  <a:cubicBezTo>
                    <a:pt x="829" y="2953"/>
                    <a:pt x="756" y="2913"/>
                    <a:pt x="740" y="2937"/>
                  </a:cubicBezTo>
                  <a:cubicBezTo>
                    <a:pt x="725" y="2962"/>
                    <a:pt x="696" y="2935"/>
                    <a:pt x="718" y="2922"/>
                  </a:cubicBezTo>
                  <a:cubicBezTo>
                    <a:pt x="740" y="2909"/>
                    <a:pt x="665" y="2884"/>
                    <a:pt x="665" y="2900"/>
                  </a:cubicBezTo>
                  <a:cubicBezTo>
                    <a:pt x="665" y="2915"/>
                    <a:pt x="652" y="2935"/>
                    <a:pt x="599" y="2935"/>
                  </a:cubicBezTo>
                  <a:cubicBezTo>
                    <a:pt x="545" y="2935"/>
                    <a:pt x="492" y="2973"/>
                    <a:pt x="528" y="2999"/>
                  </a:cubicBezTo>
                  <a:cubicBezTo>
                    <a:pt x="563" y="3026"/>
                    <a:pt x="585" y="3039"/>
                    <a:pt x="568" y="3057"/>
                  </a:cubicBezTo>
                  <a:cubicBezTo>
                    <a:pt x="550" y="3075"/>
                    <a:pt x="495" y="3010"/>
                    <a:pt x="417" y="3017"/>
                  </a:cubicBezTo>
                  <a:cubicBezTo>
                    <a:pt x="340" y="3024"/>
                    <a:pt x="185" y="2931"/>
                    <a:pt x="185" y="2909"/>
                  </a:cubicBezTo>
                  <a:cubicBezTo>
                    <a:pt x="185" y="2891"/>
                    <a:pt x="76" y="2902"/>
                    <a:pt x="0" y="2894"/>
                  </a:cubicBezTo>
                  <a:cubicBezTo>
                    <a:pt x="0" y="4424"/>
                    <a:pt x="0" y="4424"/>
                    <a:pt x="0" y="4424"/>
                  </a:cubicBezTo>
                  <a:cubicBezTo>
                    <a:pt x="0" y="4424"/>
                    <a:pt x="39" y="4452"/>
                    <a:pt x="53" y="4435"/>
                  </a:cubicBezTo>
                  <a:cubicBezTo>
                    <a:pt x="68" y="4417"/>
                    <a:pt x="95" y="4441"/>
                    <a:pt x="145" y="4417"/>
                  </a:cubicBezTo>
                  <a:cubicBezTo>
                    <a:pt x="195" y="4393"/>
                    <a:pt x="213" y="4443"/>
                    <a:pt x="213" y="4467"/>
                  </a:cubicBezTo>
                  <a:cubicBezTo>
                    <a:pt x="213" y="4491"/>
                    <a:pt x="283" y="4529"/>
                    <a:pt x="313" y="4567"/>
                  </a:cubicBezTo>
                  <a:cubicBezTo>
                    <a:pt x="343" y="4606"/>
                    <a:pt x="357" y="4638"/>
                    <a:pt x="390" y="4618"/>
                  </a:cubicBezTo>
                  <a:cubicBezTo>
                    <a:pt x="422" y="4597"/>
                    <a:pt x="481" y="4585"/>
                    <a:pt x="481" y="4547"/>
                  </a:cubicBezTo>
                  <a:cubicBezTo>
                    <a:pt x="481" y="4508"/>
                    <a:pt x="617" y="4502"/>
                    <a:pt x="617" y="4553"/>
                  </a:cubicBezTo>
                  <a:cubicBezTo>
                    <a:pt x="617" y="4603"/>
                    <a:pt x="756" y="4662"/>
                    <a:pt x="832" y="4798"/>
                  </a:cubicBezTo>
                  <a:cubicBezTo>
                    <a:pt x="909" y="4933"/>
                    <a:pt x="897" y="4963"/>
                    <a:pt x="1010" y="5007"/>
                  </a:cubicBezTo>
                  <a:cubicBezTo>
                    <a:pt x="1122" y="5051"/>
                    <a:pt x="1119" y="5075"/>
                    <a:pt x="1104" y="5113"/>
                  </a:cubicBezTo>
                  <a:cubicBezTo>
                    <a:pt x="1089" y="5152"/>
                    <a:pt x="1172" y="5172"/>
                    <a:pt x="1125" y="5205"/>
                  </a:cubicBezTo>
                  <a:cubicBezTo>
                    <a:pt x="1107" y="5217"/>
                    <a:pt x="1081" y="5235"/>
                    <a:pt x="1057" y="5253"/>
                  </a:cubicBezTo>
                  <a:cubicBezTo>
                    <a:pt x="1059" y="5273"/>
                    <a:pt x="1076" y="5285"/>
                    <a:pt x="1099" y="5304"/>
                  </a:cubicBezTo>
                  <a:cubicBezTo>
                    <a:pt x="1125" y="5326"/>
                    <a:pt x="1050" y="5326"/>
                    <a:pt x="1072" y="5346"/>
                  </a:cubicBezTo>
                  <a:cubicBezTo>
                    <a:pt x="1094" y="5366"/>
                    <a:pt x="1068" y="5397"/>
                    <a:pt x="1090" y="5421"/>
                  </a:cubicBezTo>
                  <a:cubicBezTo>
                    <a:pt x="1112" y="5445"/>
                    <a:pt x="1152" y="5437"/>
                    <a:pt x="1176" y="5417"/>
                  </a:cubicBezTo>
                  <a:cubicBezTo>
                    <a:pt x="1201" y="5397"/>
                    <a:pt x="1218" y="5441"/>
                    <a:pt x="1198" y="5474"/>
                  </a:cubicBezTo>
                  <a:cubicBezTo>
                    <a:pt x="1179" y="5507"/>
                    <a:pt x="1221" y="5532"/>
                    <a:pt x="1241" y="5507"/>
                  </a:cubicBezTo>
                  <a:cubicBezTo>
                    <a:pt x="1260" y="5483"/>
                    <a:pt x="1302" y="5547"/>
                    <a:pt x="1322" y="5558"/>
                  </a:cubicBezTo>
                  <a:cubicBezTo>
                    <a:pt x="1342" y="5569"/>
                    <a:pt x="1362" y="5603"/>
                    <a:pt x="1329" y="5603"/>
                  </a:cubicBezTo>
                  <a:cubicBezTo>
                    <a:pt x="1296" y="5603"/>
                    <a:pt x="1300" y="5660"/>
                    <a:pt x="1325" y="5662"/>
                  </a:cubicBezTo>
                  <a:cubicBezTo>
                    <a:pt x="1349" y="5665"/>
                    <a:pt x="1347" y="5696"/>
                    <a:pt x="1347" y="5716"/>
                  </a:cubicBezTo>
                  <a:cubicBezTo>
                    <a:pt x="1347" y="5735"/>
                    <a:pt x="1424" y="5764"/>
                    <a:pt x="1453" y="5755"/>
                  </a:cubicBezTo>
                  <a:cubicBezTo>
                    <a:pt x="1482" y="5747"/>
                    <a:pt x="1508" y="5773"/>
                    <a:pt x="1522" y="5797"/>
                  </a:cubicBezTo>
                  <a:cubicBezTo>
                    <a:pt x="1535" y="5822"/>
                    <a:pt x="1588" y="5839"/>
                    <a:pt x="1608" y="5824"/>
                  </a:cubicBezTo>
                  <a:cubicBezTo>
                    <a:pt x="1628" y="5809"/>
                    <a:pt x="1641" y="5853"/>
                    <a:pt x="1646" y="5884"/>
                  </a:cubicBezTo>
                  <a:cubicBezTo>
                    <a:pt x="1650" y="5915"/>
                    <a:pt x="1694" y="5897"/>
                    <a:pt x="1721" y="5895"/>
                  </a:cubicBezTo>
                  <a:cubicBezTo>
                    <a:pt x="1747" y="5893"/>
                    <a:pt x="1763" y="5930"/>
                    <a:pt x="1781" y="5924"/>
                  </a:cubicBezTo>
                  <a:cubicBezTo>
                    <a:pt x="1820" y="5909"/>
                    <a:pt x="1831" y="5977"/>
                    <a:pt x="1857" y="6017"/>
                  </a:cubicBezTo>
                  <a:cubicBezTo>
                    <a:pt x="4609" y="6002"/>
                    <a:pt x="4609" y="6002"/>
                    <a:pt x="4609" y="6002"/>
                  </a:cubicBezTo>
                  <a:cubicBezTo>
                    <a:pt x="4609" y="6002"/>
                    <a:pt x="4610" y="5934"/>
                    <a:pt x="4643" y="5958"/>
                  </a:cubicBezTo>
                  <a:cubicBezTo>
                    <a:pt x="4675" y="5981"/>
                    <a:pt x="4646" y="6020"/>
                    <a:pt x="4684" y="6034"/>
                  </a:cubicBezTo>
                  <a:cubicBezTo>
                    <a:pt x="4723" y="6049"/>
                    <a:pt x="4749" y="6073"/>
                    <a:pt x="4770" y="6064"/>
                  </a:cubicBezTo>
                  <a:cubicBezTo>
                    <a:pt x="4790" y="6055"/>
                    <a:pt x="4826" y="6025"/>
                    <a:pt x="4861" y="6067"/>
                  </a:cubicBezTo>
                  <a:cubicBezTo>
                    <a:pt x="4897" y="6108"/>
                    <a:pt x="4923" y="6073"/>
                    <a:pt x="4944" y="6099"/>
                  </a:cubicBezTo>
                  <a:cubicBezTo>
                    <a:pt x="4965" y="6126"/>
                    <a:pt x="5003" y="6146"/>
                    <a:pt x="5029" y="6114"/>
                  </a:cubicBezTo>
                  <a:cubicBezTo>
                    <a:pt x="5051" y="6088"/>
                    <a:pt x="5133" y="6120"/>
                    <a:pt x="5172" y="6134"/>
                  </a:cubicBezTo>
                  <a:cubicBezTo>
                    <a:pt x="5221" y="6095"/>
                    <a:pt x="5259" y="6012"/>
                    <a:pt x="5303" y="6012"/>
                  </a:cubicBezTo>
                  <a:cubicBezTo>
                    <a:pt x="5360" y="6012"/>
                    <a:pt x="5506" y="6025"/>
                    <a:pt x="5515" y="6101"/>
                  </a:cubicBezTo>
                  <a:cubicBezTo>
                    <a:pt x="5524" y="6176"/>
                    <a:pt x="5612" y="6105"/>
                    <a:pt x="5621" y="6176"/>
                  </a:cubicBezTo>
                  <a:cubicBezTo>
                    <a:pt x="5629" y="6236"/>
                    <a:pt x="5687" y="6284"/>
                    <a:pt x="5677" y="6315"/>
                  </a:cubicBezTo>
                  <a:cubicBezTo>
                    <a:pt x="5694" y="6326"/>
                    <a:pt x="5715" y="6340"/>
                    <a:pt x="5734" y="6355"/>
                  </a:cubicBezTo>
                  <a:cubicBezTo>
                    <a:pt x="5762" y="6346"/>
                    <a:pt x="5837" y="6358"/>
                    <a:pt x="5887" y="6375"/>
                  </a:cubicBezTo>
                  <a:cubicBezTo>
                    <a:pt x="5949" y="6397"/>
                    <a:pt x="6042" y="6349"/>
                    <a:pt x="6073" y="6424"/>
                  </a:cubicBezTo>
                  <a:cubicBezTo>
                    <a:pt x="6104" y="6499"/>
                    <a:pt x="6176" y="6556"/>
                    <a:pt x="6108" y="6561"/>
                  </a:cubicBezTo>
                  <a:cubicBezTo>
                    <a:pt x="6051" y="6566"/>
                    <a:pt x="5975" y="6486"/>
                    <a:pt x="5980" y="6530"/>
                  </a:cubicBezTo>
                  <a:cubicBezTo>
                    <a:pt x="5984" y="6574"/>
                    <a:pt x="5949" y="6552"/>
                    <a:pt x="5949" y="6619"/>
                  </a:cubicBezTo>
                  <a:cubicBezTo>
                    <a:pt x="5949" y="6685"/>
                    <a:pt x="5905" y="6778"/>
                    <a:pt x="5878" y="6774"/>
                  </a:cubicBezTo>
                  <a:cubicBezTo>
                    <a:pt x="5877" y="6773"/>
                    <a:pt x="5876" y="6773"/>
                    <a:pt x="5875" y="6773"/>
                  </a:cubicBezTo>
                  <a:cubicBezTo>
                    <a:pt x="5871" y="6798"/>
                    <a:pt x="5871" y="6830"/>
                    <a:pt x="5892" y="6851"/>
                  </a:cubicBezTo>
                  <a:cubicBezTo>
                    <a:pt x="5925" y="6826"/>
                    <a:pt x="5974" y="6784"/>
                    <a:pt x="6015" y="6787"/>
                  </a:cubicBezTo>
                  <a:cubicBezTo>
                    <a:pt x="6082" y="6791"/>
                    <a:pt x="6099" y="6831"/>
                    <a:pt x="6144" y="6800"/>
                  </a:cubicBezTo>
                  <a:cubicBezTo>
                    <a:pt x="6188" y="6769"/>
                    <a:pt x="6197" y="6756"/>
                    <a:pt x="6206" y="6778"/>
                  </a:cubicBezTo>
                  <a:cubicBezTo>
                    <a:pt x="6207" y="6781"/>
                    <a:pt x="6206" y="6784"/>
                    <a:pt x="6204" y="6788"/>
                  </a:cubicBezTo>
                  <a:cubicBezTo>
                    <a:pt x="6221" y="6779"/>
                    <a:pt x="6233" y="6770"/>
                    <a:pt x="6234" y="6763"/>
                  </a:cubicBezTo>
                  <a:cubicBezTo>
                    <a:pt x="6235" y="6752"/>
                    <a:pt x="6232" y="6737"/>
                    <a:pt x="6228" y="6724"/>
                  </a:cubicBezTo>
                  <a:cubicBezTo>
                    <a:pt x="6184" y="6730"/>
                    <a:pt x="6169" y="6734"/>
                    <a:pt x="6157" y="6703"/>
                  </a:cubicBezTo>
                  <a:cubicBezTo>
                    <a:pt x="6139" y="6659"/>
                    <a:pt x="6290" y="6614"/>
                    <a:pt x="6361" y="6623"/>
                  </a:cubicBezTo>
                  <a:cubicBezTo>
                    <a:pt x="6428" y="6631"/>
                    <a:pt x="6475" y="6584"/>
                    <a:pt x="6499" y="6613"/>
                  </a:cubicBezTo>
                  <a:cubicBezTo>
                    <a:pt x="6541" y="6575"/>
                    <a:pt x="6614" y="6512"/>
                    <a:pt x="6632" y="6512"/>
                  </a:cubicBezTo>
                  <a:cubicBezTo>
                    <a:pt x="6659" y="6512"/>
                    <a:pt x="6975" y="6509"/>
                    <a:pt x="6975" y="6509"/>
                  </a:cubicBezTo>
                  <a:cubicBezTo>
                    <a:pt x="6975" y="6509"/>
                    <a:pt x="7084" y="6442"/>
                    <a:pt x="7099" y="6380"/>
                  </a:cubicBezTo>
                  <a:cubicBezTo>
                    <a:pt x="7113" y="6318"/>
                    <a:pt x="7184" y="6170"/>
                    <a:pt x="7225" y="6203"/>
                  </a:cubicBezTo>
                  <a:cubicBezTo>
                    <a:pt x="7267" y="6235"/>
                    <a:pt x="7355" y="6211"/>
                    <a:pt x="7358" y="6241"/>
                  </a:cubicBezTo>
                  <a:cubicBezTo>
                    <a:pt x="7361" y="6268"/>
                    <a:pt x="7329" y="6368"/>
                    <a:pt x="7442" y="6519"/>
                  </a:cubicBezTo>
                  <a:cubicBezTo>
                    <a:pt x="7482" y="6493"/>
                    <a:pt x="7524" y="6474"/>
                    <a:pt x="7547" y="6475"/>
                  </a:cubicBezTo>
                  <a:cubicBezTo>
                    <a:pt x="7587" y="6477"/>
                    <a:pt x="7647" y="6424"/>
                    <a:pt x="7664" y="6391"/>
                  </a:cubicBezTo>
                  <a:cubicBezTo>
                    <a:pt x="7682" y="6358"/>
                    <a:pt x="7707" y="6422"/>
                    <a:pt x="7671" y="6433"/>
                  </a:cubicBezTo>
                  <a:cubicBezTo>
                    <a:pt x="7636" y="6444"/>
                    <a:pt x="7700" y="6470"/>
                    <a:pt x="7762" y="6468"/>
                  </a:cubicBezTo>
                  <a:cubicBezTo>
                    <a:pt x="7824" y="6466"/>
                    <a:pt x="7733" y="6490"/>
                    <a:pt x="7687" y="6488"/>
                  </a:cubicBezTo>
                  <a:cubicBezTo>
                    <a:pt x="7640" y="6486"/>
                    <a:pt x="7620" y="6493"/>
                    <a:pt x="7558" y="6555"/>
                  </a:cubicBezTo>
                  <a:cubicBezTo>
                    <a:pt x="7496" y="6617"/>
                    <a:pt x="7512" y="6634"/>
                    <a:pt x="7547" y="6665"/>
                  </a:cubicBezTo>
                  <a:cubicBezTo>
                    <a:pt x="7583" y="6696"/>
                    <a:pt x="7629" y="6683"/>
                    <a:pt x="7678" y="6641"/>
                  </a:cubicBezTo>
                  <a:cubicBezTo>
                    <a:pt x="7726" y="6599"/>
                    <a:pt x="7724" y="6557"/>
                    <a:pt x="7773" y="6559"/>
                  </a:cubicBezTo>
                  <a:cubicBezTo>
                    <a:pt x="7822" y="6561"/>
                    <a:pt x="7948" y="6515"/>
                    <a:pt x="8003" y="6497"/>
                  </a:cubicBezTo>
                  <a:cubicBezTo>
                    <a:pt x="8058" y="6479"/>
                    <a:pt x="8023" y="6470"/>
                    <a:pt x="8023" y="6446"/>
                  </a:cubicBezTo>
                  <a:cubicBezTo>
                    <a:pt x="8023" y="6422"/>
                    <a:pt x="8120" y="6422"/>
                    <a:pt x="8156" y="6397"/>
                  </a:cubicBezTo>
                  <a:cubicBezTo>
                    <a:pt x="8191" y="6373"/>
                    <a:pt x="8149" y="6353"/>
                    <a:pt x="8118" y="6358"/>
                  </a:cubicBezTo>
                  <a:close/>
                  <a:moveTo>
                    <a:pt x="2357" y="3488"/>
                  </a:moveTo>
                  <a:cubicBezTo>
                    <a:pt x="2299" y="3560"/>
                    <a:pt x="2279" y="3571"/>
                    <a:pt x="2219" y="3560"/>
                  </a:cubicBezTo>
                  <a:cubicBezTo>
                    <a:pt x="2159" y="3550"/>
                    <a:pt x="2123" y="3580"/>
                    <a:pt x="2152" y="3601"/>
                  </a:cubicBezTo>
                  <a:cubicBezTo>
                    <a:pt x="2182" y="3622"/>
                    <a:pt x="2184" y="3640"/>
                    <a:pt x="2123" y="3654"/>
                  </a:cubicBezTo>
                  <a:cubicBezTo>
                    <a:pt x="2061" y="3668"/>
                    <a:pt x="2020" y="3715"/>
                    <a:pt x="1996" y="3710"/>
                  </a:cubicBezTo>
                  <a:cubicBezTo>
                    <a:pt x="1971" y="3705"/>
                    <a:pt x="2101" y="3612"/>
                    <a:pt x="2068" y="3587"/>
                  </a:cubicBezTo>
                  <a:cubicBezTo>
                    <a:pt x="2035" y="3562"/>
                    <a:pt x="1952" y="3629"/>
                    <a:pt x="1950" y="3659"/>
                  </a:cubicBezTo>
                  <a:cubicBezTo>
                    <a:pt x="1948" y="3689"/>
                    <a:pt x="1894" y="3691"/>
                    <a:pt x="1860" y="3689"/>
                  </a:cubicBezTo>
                  <a:cubicBezTo>
                    <a:pt x="1827" y="3687"/>
                    <a:pt x="1783" y="3655"/>
                    <a:pt x="1816" y="3652"/>
                  </a:cubicBezTo>
                  <a:cubicBezTo>
                    <a:pt x="1850" y="3649"/>
                    <a:pt x="1827" y="3612"/>
                    <a:pt x="1873" y="3594"/>
                  </a:cubicBezTo>
                  <a:cubicBezTo>
                    <a:pt x="1918" y="3576"/>
                    <a:pt x="1864" y="3550"/>
                    <a:pt x="1878" y="3531"/>
                  </a:cubicBezTo>
                  <a:cubicBezTo>
                    <a:pt x="1892" y="3511"/>
                    <a:pt x="1985" y="3550"/>
                    <a:pt x="1987" y="3515"/>
                  </a:cubicBezTo>
                  <a:cubicBezTo>
                    <a:pt x="1989" y="3480"/>
                    <a:pt x="1894" y="3450"/>
                    <a:pt x="1862" y="3471"/>
                  </a:cubicBezTo>
                  <a:cubicBezTo>
                    <a:pt x="1830" y="3492"/>
                    <a:pt x="1756" y="3541"/>
                    <a:pt x="1668" y="3502"/>
                  </a:cubicBezTo>
                  <a:cubicBezTo>
                    <a:pt x="1641" y="3490"/>
                    <a:pt x="1890" y="3464"/>
                    <a:pt x="1933" y="3425"/>
                  </a:cubicBezTo>
                  <a:cubicBezTo>
                    <a:pt x="1975" y="3386"/>
                    <a:pt x="2165" y="3342"/>
                    <a:pt x="2179" y="3377"/>
                  </a:cubicBezTo>
                  <a:cubicBezTo>
                    <a:pt x="2193" y="3413"/>
                    <a:pt x="2077" y="3436"/>
                    <a:pt x="2133" y="3467"/>
                  </a:cubicBezTo>
                  <a:cubicBezTo>
                    <a:pt x="2189" y="3499"/>
                    <a:pt x="2281" y="3478"/>
                    <a:pt x="2302" y="3444"/>
                  </a:cubicBezTo>
                  <a:cubicBezTo>
                    <a:pt x="2323" y="3411"/>
                    <a:pt x="2415" y="3416"/>
                    <a:pt x="2357" y="3488"/>
                  </a:cubicBezTo>
                  <a:close/>
                  <a:moveTo>
                    <a:pt x="2916" y="4199"/>
                  </a:moveTo>
                  <a:cubicBezTo>
                    <a:pt x="2848" y="4259"/>
                    <a:pt x="2853" y="4243"/>
                    <a:pt x="2793" y="4254"/>
                  </a:cubicBezTo>
                  <a:cubicBezTo>
                    <a:pt x="2733" y="4264"/>
                    <a:pt x="2781" y="4324"/>
                    <a:pt x="2709" y="4330"/>
                  </a:cubicBezTo>
                  <a:cubicBezTo>
                    <a:pt x="2636" y="4335"/>
                    <a:pt x="2462" y="4342"/>
                    <a:pt x="2438" y="4301"/>
                  </a:cubicBezTo>
                  <a:cubicBezTo>
                    <a:pt x="2429" y="4288"/>
                    <a:pt x="2533" y="4298"/>
                    <a:pt x="2540" y="4268"/>
                  </a:cubicBezTo>
                  <a:cubicBezTo>
                    <a:pt x="2547" y="4238"/>
                    <a:pt x="2575" y="4191"/>
                    <a:pt x="2619" y="4191"/>
                  </a:cubicBezTo>
                  <a:cubicBezTo>
                    <a:pt x="2663" y="4191"/>
                    <a:pt x="2659" y="4133"/>
                    <a:pt x="2587" y="4097"/>
                  </a:cubicBezTo>
                  <a:cubicBezTo>
                    <a:pt x="2515" y="4062"/>
                    <a:pt x="2691" y="4039"/>
                    <a:pt x="2732" y="4095"/>
                  </a:cubicBezTo>
                  <a:cubicBezTo>
                    <a:pt x="2772" y="4152"/>
                    <a:pt x="2844" y="4192"/>
                    <a:pt x="2885" y="4152"/>
                  </a:cubicBezTo>
                  <a:cubicBezTo>
                    <a:pt x="2925" y="4111"/>
                    <a:pt x="3156" y="3999"/>
                    <a:pt x="3156" y="4052"/>
                  </a:cubicBezTo>
                  <a:cubicBezTo>
                    <a:pt x="3156" y="4104"/>
                    <a:pt x="2985" y="4140"/>
                    <a:pt x="2916" y="4199"/>
                  </a:cubicBezTo>
                  <a:close/>
                  <a:moveTo>
                    <a:pt x="4457" y="5809"/>
                  </a:moveTo>
                  <a:cubicBezTo>
                    <a:pt x="4408" y="5814"/>
                    <a:pt x="4461" y="5680"/>
                    <a:pt x="4373" y="5631"/>
                  </a:cubicBezTo>
                  <a:cubicBezTo>
                    <a:pt x="4269" y="5574"/>
                    <a:pt x="4222" y="5468"/>
                    <a:pt x="4222" y="5410"/>
                  </a:cubicBezTo>
                  <a:cubicBezTo>
                    <a:pt x="4222" y="5353"/>
                    <a:pt x="4311" y="5326"/>
                    <a:pt x="4346" y="5370"/>
                  </a:cubicBezTo>
                  <a:cubicBezTo>
                    <a:pt x="4382" y="5415"/>
                    <a:pt x="4435" y="5596"/>
                    <a:pt x="4466" y="5654"/>
                  </a:cubicBezTo>
                  <a:cubicBezTo>
                    <a:pt x="4497" y="5711"/>
                    <a:pt x="4497" y="5804"/>
                    <a:pt x="4457" y="5809"/>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313" name="Google Shape;1313;p76"/>
            <p:cNvSpPr/>
            <p:nvPr/>
          </p:nvSpPr>
          <p:spPr>
            <a:xfrm>
              <a:off x="3603625" y="4379913"/>
              <a:ext cx="4859338" cy="3300412"/>
            </a:xfrm>
            <a:custGeom>
              <a:rect b="b" l="l" r="r" t="t"/>
              <a:pathLst>
                <a:path extrusionOk="0" h="6892" w="10148">
                  <a:moveTo>
                    <a:pt x="3810" y="2525"/>
                  </a:moveTo>
                  <a:cubicBezTo>
                    <a:pt x="3825" y="2487"/>
                    <a:pt x="3828" y="2463"/>
                    <a:pt x="3716" y="2419"/>
                  </a:cubicBezTo>
                  <a:cubicBezTo>
                    <a:pt x="3603" y="2375"/>
                    <a:pt x="3615" y="2345"/>
                    <a:pt x="3538" y="2210"/>
                  </a:cubicBezTo>
                  <a:cubicBezTo>
                    <a:pt x="3462" y="2074"/>
                    <a:pt x="3323" y="2015"/>
                    <a:pt x="3323" y="1965"/>
                  </a:cubicBezTo>
                  <a:cubicBezTo>
                    <a:pt x="3323" y="1914"/>
                    <a:pt x="3187" y="1920"/>
                    <a:pt x="3187" y="1959"/>
                  </a:cubicBezTo>
                  <a:cubicBezTo>
                    <a:pt x="3187" y="1997"/>
                    <a:pt x="3128" y="2009"/>
                    <a:pt x="3096" y="2030"/>
                  </a:cubicBezTo>
                  <a:cubicBezTo>
                    <a:pt x="3063" y="2050"/>
                    <a:pt x="3049" y="2018"/>
                    <a:pt x="3019" y="1979"/>
                  </a:cubicBezTo>
                  <a:cubicBezTo>
                    <a:pt x="2989" y="1941"/>
                    <a:pt x="2919" y="1903"/>
                    <a:pt x="2919" y="1879"/>
                  </a:cubicBezTo>
                  <a:cubicBezTo>
                    <a:pt x="2919" y="1855"/>
                    <a:pt x="2901" y="1805"/>
                    <a:pt x="2851" y="1829"/>
                  </a:cubicBezTo>
                  <a:cubicBezTo>
                    <a:pt x="2801" y="1853"/>
                    <a:pt x="2774" y="1829"/>
                    <a:pt x="2759" y="1847"/>
                  </a:cubicBezTo>
                  <a:cubicBezTo>
                    <a:pt x="2745" y="1864"/>
                    <a:pt x="2706" y="1836"/>
                    <a:pt x="2706" y="1836"/>
                  </a:cubicBezTo>
                  <a:cubicBezTo>
                    <a:pt x="2706" y="306"/>
                    <a:pt x="2706" y="306"/>
                    <a:pt x="2706" y="306"/>
                  </a:cubicBezTo>
                  <a:cubicBezTo>
                    <a:pt x="2688" y="304"/>
                    <a:pt x="2673" y="301"/>
                    <a:pt x="2660" y="296"/>
                  </a:cubicBezTo>
                  <a:cubicBezTo>
                    <a:pt x="2596" y="272"/>
                    <a:pt x="2501" y="228"/>
                    <a:pt x="2450" y="239"/>
                  </a:cubicBezTo>
                  <a:cubicBezTo>
                    <a:pt x="2399" y="250"/>
                    <a:pt x="2297" y="263"/>
                    <a:pt x="2262" y="245"/>
                  </a:cubicBezTo>
                  <a:cubicBezTo>
                    <a:pt x="2227" y="228"/>
                    <a:pt x="2178" y="212"/>
                    <a:pt x="2105" y="223"/>
                  </a:cubicBezTo>
                  <a:cubicBezTo>
                    <a:pt x="2032" y="234"/>
                    <a:pt x="1985" y="183"/>
                    <a:pt x="1892" y="161"/>
                  </a:cubicBezTo>
                  <a:cubicBezTo>
                    <a:pt x="1799" y="139"/>
                    <a:pt x="1669" y="168"/>
                    <a:pt x="1638" y="179"/>
                  </a:cubicBezTo>
                  <a:cubicBezTo>
                    <a:pt x="1607" y="190"/>
                    <a:pt x="1613" y="146"/>
                    <a:pt x="1574" y="150"/>
                  </a:cubicBezTo>
                  <a:cubicBezTo>
                    <a:pt x="1534" y="155"/>
                    <a:pt x="1565" y="132"/>
                    <a:pt x="1542" y="99"/>
                  </a:cubicBezTo>
                  <a:cubicBezTo>
                    <a:pt x="1520" y="66"/>
                    <a:pt x="1410" y="97"/>
                    <a:pt x="1370" y="101"/>
                  </a:cubicBezTo>
                  <a:cubicBezTo>
                    <a:pt x="1330" y="106"/>
                    <a:pt x="1319" y="82"/>
                    <a:pt x="1321" y="62"/>
                  </a:cubicBezTo>
                  <a:cubicBezTo>
                    <a:pt x="1323" y="42"/>
                    <a:pt x="1286" y="48"/>
                    <a:pt x="1270" y="75"/>
                  </a:cubicBezTo>
                  <a:cubicBezTo>
                    <a:pt x="1255" y="101"/>
                    <a:pt x="1210" y="106"/>
                    <a:pt x="1193" y="88"/>
                  </a:cubicBezTo>
                  <a:cubicBezTo>
                    <a:pt x="1175" y="70"/>
                    <a:pt x="1230" y="64"/>
                    <a:pt x="1233" y="44"/>
                  </a:cubicBezTo>
                  <a:cubicBezTo>
                    <a:pt x="1235" y="24"/>
                    <a:pt x="1175" y="13"/>
                    <a:pt x="1153" y="6"/>
                  </a:cubicBezTo>
                  <a:cubicBezTo>
                    <a:pt x="1131" y="0"/>
                    <a:pt x="1095" y="28"/>
                    <a:pt x="1049" y="70"/>
                  </a:cubicBezTo>
                  <a:cubicBezTo>
                    <a:pt x="1002" y="113"/>
                    <a:pt x="934" y="108"/>
                    <a:pt x="892" y="104"/>
                  </a:cubicBezTo>
                  <a:cubicBezTo>
                    <a:pt x="850" y="99"/>
                    <a:pt x="797" y="108"/>
                    <a:pt x="799" y="132"/>
                  </a:cubicBezTo>
                  <a:cubicBezTo>
                    <a:pt x="801" y="157"/>
                    <a:pt x="852" y="155"/>
                    <a:pt x="821" y="186"/>
                  </a:cubicBezTo>
                  <a:cubicBezTo>
                    <a:pt x="790" y="217"/>
                    <a:pt x="779" y="144"/>
                    <a:pt x="748" y="177"/>
                  </a:cubicBezTo>
                  <a:cubicBezTo>
                    <a:pt x="717" y="210"/>
                    <a:pt x="624" y="208"/>
                    <a:pt x="602" y="203"/>
                  </a:cubicBezTo>
                  <a:cubicBezTo>
                    <a:pt x="580" y="199"/>
                    <a:pt x="507" y="279"/>
                    <a:pt x="484" y="301"/>
                  </a:cubicBezTo>
                  <a:cubicBezTo>
                    <a:pt x="462" y="323"/>
                    <a:pt x="502" y="343"/>
                    <a:pt x="442" y="407"/>
                  </a:cubicBezTo>
                  <a:cubicBezTo>
                    <a:pt x="383" y="471"/>
                    <a:pt x="223" y="458"/>
                    <a:pt x="190" y="458"/>
                  </a:cubicBezTo>
                  <a:cubicBezTo>
                    <a:pt x="157" y="458"/>
                    <a:pt x="181" y="496"/>
                    <a:pt x="163" y="520"/>
                  </a:cubicBezTo>
                  <a:cubicBezTo>
                    <a:pt x="146" y="544"/>
                    <a:pt x="183" y="566"/>
                    <a:pt x="274" y="591"/>
                  </a:cubicBezTo>
                  <a:cubicBezTo>
                    <a:pt x="365" y="615"/>
                    <a:pt x="427" y="735"/>
                    <a:pt x="438" y="763"/>
                  </a:cubicBezTo>
                  <a:cubicBezTo>
                    <a:pt x="449" y="792"/>
                    <a:pt x="562" y="761"/>
                    <a:pt x="606" y="768"/>
                  </a:cubicBezTo>
                  <a:cubicBezTo>
                    <a:pt x="650" y="774"/>
                    <a:pt x="602" y="836"/>
                    <a:pt x="639" y="854"/>
                  </a:cubicBezTo>
                  <a:cubicBezTo>
                    <a:pt x="677" y="872"/>
                    <a:pt x="735" y="845"/>
                    <a:pt x="746" y="876"/>
                  </a:cubicBezTo>
                  <a:cubicBezTo>
                    <a:pt x="757" y="907"/>
                    <a:pt x="670" y="876"/>
                    <a:pt x="626" y="909"/>
                  </a:cubicBezTo>
                  <a:cubicBezTo>
                    <a:pt x="582" y="943"/>
                    <a:pt x="560" y="958"/>
                    <a:pt x="542" y="934"/>
                  </a:cubicBezTo>
                  <a:cubicBezTo>
                    <a:pt x="524" y="909"/>
                    <a:pt x="451" y="925"/>
                    <a:pt x="414" y="929"/>
                  </a:cubicBezTo>
                  <a:cubicBezTo>
                    <a:pt x="376" y="934"/>
                    <a:pt x="411" y="883"/>
                    <a:pt x="414" y="861"/>
                  </a:cubicBezTo>
                  <a:cubicBezTo>
                    <a:pt x="416" y="839"/>
                    <a:pt x="363" y="823"/>
                    <a:pt x="290" y="865"/>
                  </a:cubicBezTo>
                  <a:cubicBezTo>
                    <a:pt x="217" y="907"/>
                    <a:pt x="243" y="892"/>
                    <a:pt x="234" y="925"/>
                  </a:cubicBezTo>
                  <a:cubicBezTo>
                    <a:pt x="225" y="958"/>
                    <a:pt x="194" y="905"/>
                    <a:pt x="148" y="934"/>
                  </a:cubicBezTo>
                  <a:cubicBezTo>
                    <a:pt x="101" y="963"/>
                    <a:pt x="26" y="983"/>
                    <a:pt x="13" y="1011"/>
                  </a:cubicBezTo>
                  <a:cubicBezTo>
                    <a:pt x="0" y="1040"/>
                    <a:pt x="113" y="1060"/>
                    <a:pt x="157" y="1069"/>
                  </a:cubicBezTo>
                  <a:cubicBezTo>
                    <a:pt x="201" y="1078"/>
                    <a:pt x="104" y="1106"/>
                    <a:pt x="139" y="1118"/>
                  </a:cubicBezTo>
                  <a:cubicBezTo>
                    <a:pt x="174" y="1129"/>
                    <a:pt x="159" y="1162"/>
                    <a:pt x="214" y="1191"/>
                  </a:cubicBezTo>
                  <a:cubicBezTo>
                    <a:pt x="270" y="1219"/>
                    <a:pt x="394" y="1191"/>
                    <a:pt x="427" y="1191"/>
                  </a:cubicBezTo>
                  <a:cubicBezTo>
                    <a:pt x="460" y="1191"/>
                    <a:pt x="491" y="1230"/>
                    <a:pt x="518" y="1202"/>
                  </a:cubicBezTo>
                  <a:cubicBezTo>
                    <a:pt x="544" y="1173"/>
                    <a:pt x="644" y="1093"/>
                    <a:pt x="695" y="1140"/>
                  </a:cubicBezTo>
                  <a:cubicBezTo>
                    <a:pt x="746" y="1186"/>
                    <a:pt x="639" y="1179"/>
                    <a:pt x="666" y="1208"/>
                  </a:cubicBezTo>
                  <a:cubicBezTo>
                    <a:pt x="692" y="1237"/>
                    <a:pt x="726" y="1306"/>
                    <a:pt x="677" y="1341"/>
                  </a:cubicBezTo>
                  <a:cubicBezTo>
                    <a:pt x="628" y="1377"/>
                    <a:pt x="582" y="1352"/>
                    <a:pt x="555" y="1350"/>
                  </a:cubicBezTo>
                  <a:cubicBezTo>
                    <a:pt x="529" y="1348"/>
                    <a:pt x="544" y="1399"/>
                    <a:pt x="502" y="1432"/>
                  </a:cubicBezTo>
                  <a:cubicBezTo>
                    <a:pt x="460" y="1465"/>
                    <a:pt x="429" y="1396"/>
                    <a:pt x="376" y="1396"/>
                  </a:cubicBezTo>
                  <a:cubicBezTo>
                    <a:pt x="323" y="1396"/>
                    <a:pt x="334" y="1465"/>
                    <a:pt x="336" y="1498"/>
                  </a:cubicBezTo>
                  <a:cubicBezTo>
                    <a:pt x="338" y="1531"/>
                    <a:pt x="256" y="1492"/>
                    <a:pt x="236" y="1571"/>
                  </a:cubicBezTo>
                  <a:cubicBezTo>
                    <a:pt x="217" y="1651"/>
                    <a:pt x="132" y="1582"/>
                    <a:pt x="188" y="1660"/>
                  </a:cubicBezTo>
                  <a:cubicBezTo>
                    <a:pt x="243" y="1737"/>
                    <a:pt x="234" y="1689"/>
                    <a:pt x="279" y="1720"/>
                  </a:cubicBezTo>
                  <a:cubicBezTo>
                    <a:pt x="323" y="1751"/>
                    <a:pt x="230" y="1806"/>
                    <a:pt x="274" y="1815"/>
                  </a:cubicBezTo>
                  <a:cubicBezTo>
                    <a:pt x="318" y="1824"/>
                    <a:pt x="367" y="1903"/>
                    <a:pt x="398" y="1932"/>
                  </a:cubicBezTo>
                  <a:cubicBezTo>
                    <a:pt x="429" y="1961"/>
                    <a:pt x="469" y="1917"/>
                    <a:pt x="515" y="1914"/>
                  </a:cubicBezTo>
                  <a:cubicBezTo>
                    <a:pt x="562" y="1912"/>
                    <a:pt x="540" y="1848"/>
                    <a:pt x="566" y="1872"/>
                  </a:cubicBezTo>
                  <a:cubicBezTo>
                    <a:pt x="593" y="1897"/>
                    <a:pt x="631" y="1968"/>
                    <a:pt x="606" y="1985"/>
                  </a:cubicBezTo>
                  <a:cubicBezTo>
                    <a:pt x="582" y="2003"/>
                    <a:pt x="602" y="2058"/>
                    <a:pt x="597" y="2085"/>
                  </a:cubicBezTo>
                  <a:cubicBezTo>
                    <a:pt x="593" y="2111"/>
                    <a:pt x="699" y="2103"/>
                    <a:pt x="706" y="2072"/>
                  </a:cubicBezTo>
                  <a:cubicBezTo>
                    <a:pt x="712" y="2041"/>
                    <a:pt x="797" y="2032"/>
                    <a:pt x="843" y="2083"/>
                  </a:cubicBezTo>
                  <a:cubicBezTo>
                    <a:pt x="890" y="2134"/>
                    <a:pt x="905" y="2142"/>
                    <a:pt x="905" y="2103"/>
                  </a:cubicBezTo>
                  <a:cubicBezTo>
                    <a:pt x="905" y="2063"/>
                    <a:pt x="945" y="2018"/>
                    <a:pt x="947" y="2052"/>
                  </a:cubicBezTo>
                  <a:cubicBezTo>
                    <a:pt x="949" y="2085"/>
                    <a:pt x="987" y="2094"/>
                    <a:pt x="1056" y="2063"/>
                  </a:cubicBezTo>
                  <a:cubicBezTo>
                    <a:pt x="1124" y="2032"/>
                    <a:pt x="1093" y="2065"/>
                    <a:pt x="1058" y="2109"/>
                  </a:cubicBezTo>
                  <a:cubicBezTo>
                    <a:pt x="1009" y="2170"/>
                    <a:pt x="1058" y="2260"/>
                    <a:pt x="1022" y="2269"/>
                  </a:cubicBezTo>
                  <a:cubicBezTo>
                    <a:pt x="987" y="2277"/>
                    <a:pt x="958" y="2368"/>
                    <a:pt x="901" y="2375"/>
                  </a:cubicBezTo>
                  <a:cubicBezTo>
                    <a:pt x="843" y="2382"/>
                    <a:pt x="746" y="2490"/>
                    <a:pt x="732" y="2508"/>
                  </a:cubicBezTo>
                  <a:cubicBezTo>
                    <a:pt x="719" y="2525"/>
                    <a:pt x="595" y="2472"/>
                    <a:pt x="577" y="2523"/>
                  </a:cubicBezTo>
                  <a:cubicBezTo>
                    <a:pt x="560" y="2574"/>
                    <a:pt x="485" y="2612"/>
                    <a:pt x="504" y="2632"/>
                  </a:cubicBezTo>
                  <a:cubicBezTo>
                    <a:pt x="518" y="2645"/>
                    <a:pt x="619" y="2594"/>
                    <a:pt x="624" y="2567"/>
                  </a:cubicBezTo>
                  <a:cubicBezTo>
                    <a:pt x="628" y="2541"/>
                    <a:pt x="642" y="2545"/>
                    <a:pt x="659" y="2565"/>
                  </a:cubicBezTo>
                  <a:cubicBezTo>
                    <a:pt x="677" y="2585"/>
                    <a:pt x="721" y="2557"/>
                    <a:pt x="741" y="2539"/>
                  </a:cubicBezTo>
                  <a:cubicBezTo>
                    <a:pt x="761" y="2521"/>
                    <a:pt x="794" y="2528"/>
                    <a:pt x="814" y="2530"/>
                  </a:cubicBezTo>
                  <a:cubicBezTo>
                    <a:pt x="834" y="2532"/>
                    <a:pt x="843" y="2506"/>
                    <a:pt x="903" y="2494"/>
                  </a:cubicBezTo>
                  <a:cubicBezTo>
                    <a:pt x="963" y="2483"/>
                    <a:pt x="949" y="2466"/>
                    <a:pt x="963" y="2435"/>
                  </a:cubicBezTo>
                  <a:cubicBezTo>
                    <a:pt x="976" y="2404"/>
                    <a:pt x="1118" y="2337"/>
                    <a:pt x="1144" y="2331"/>
                  </a:cubicBezTo>
                  <a:cubicBezTo>
                    <a:pt x="1171" y="2324"/>
                    <a:pt x="1155" y="2280"/>
                    <a:pt x="1184" y="2277"/>
                  </a:cubicBezTo>
                  <a:cubicBezTo>
                    <a:pt x="1213" y="2275"/>
                    <a:pt x="1257" y="2240"/>
                    <a:pt x="1295" y="2209"/>
                  </a:cubicBezTo>
                  <a:cubicBezTo>
                    <a:pt x="1332" y="2178"/>
                    <a:pt x="1341" y="2191"/>
                    <a:pt x="1370" y="2180"/>
                  </a:cubicBezTo>
                  <a:cubicBezTo>
                    <a:pt x="1399" y="2169"/>
                    <a:pt x="1377" y="2111"/>
                    <a:pt x="1405" y="2107"/>
                  </a:cubicBezTo>
                  <a:cubicBezTo>
                    <a:pt x="1434" y="2103"/>
                    <a:pt x="1456" y="2080"/>
                    <a:pt x="1456" y="2056"/>
                  </a:cubicBezTo>
                  <a:cubicBezTo>
                    <a:pt x="1456" y="2032"/>
                    <a:pt x="1383" y="2032"/>
                    <a:pt x="1377" y="2016"/>
                  </a:cubicBezTo>
                  <a:cubicBezTo>
                    <a:pt x="1370" y="2001"/>
                    <a:pt x="1434" y="1943"/>
                    <a:pt x="1458" y="1945"/>
                  </a:cubicBezTo>
                  <a:cubicBezTo>
                    <a:pt x="1483" y="1948"/>
                    <a:pt x="1523" y="1921"/>
                    <a:pt x="1525" y="1886"/>
                  </a:cubicBezTo>
                  <a:cubicBezTo>
                    <a:pt x="1527" y="1850"/>
                    <a:pt x="1562" y="1844"/>
                    <a:pt x="1591" y="1813"/>
                  </a:cubicBezTo>
                  <a:cubicBezTo>
                    <a:pt x="1620" y="1782"/>
                    <a:pt x="1613" y="1755"/>
                    <a:pt x="1642" y="1753"/>
                  </a:cubicBezTo>
                  <a:cubicBezTo>
                    <a:pt x="1671" y="1751"/>
                    <a:pt x="1697" y="1711"/>
                    <a:pt x="1728" y="1693"/>
                  </a:cubicBezTo>
                  <a:cubicBezTo>
                    <a:pt x="1759" y="1675"/>
                    <a:pt x="1728" y="1715"/>
                    <a:pt x="1788" y="1717"/>
                  </a:cubicBezTo>
                  <a:cubicBezTo>
                    <a:pt x="1848" y="1720"/>
                    <a:pt x="1835" y="1775"/>
                    <a:pt x="1790" y="1755"/>
                  </a:cubicBezTo>
                  <a:cubicBezTo>
                    <a:pt x="1746" y="1735"/>
                    <a:pt x="1726" y="1737"/>
                    <a:pt x="1686" y="1775"/>
                  </a:cubicBezTo>
                  <a:cubicBezTo>
                    <a:pt x="1647" y="1813"/>
                    <a:pt x="1678" y="1824"/>
                    <a:pt x="1647" y="1866"/>
                  </a:cubicBezTo>
                  <a:cubicBezTo>
                    <a:pt x="1616" y="1908"/>
                    <a:pt x="1613" y="1934"/>
                    <a:pt x="1653" y="1939"/>
                  </a:cubicBezTo>
                  <a:cubicBezTo>
                    <a:pt x="1693" y="1943"/>
                    <a:pt x="1655" y="1972"/>
                    <a:pt x="1618" y="1983"/>
                  </a:cubicBezTo>
                  <a:cubicBezTo>
                    <a:pt x="1580" y="1994"/>
                    <a:pt x="1607" y="2016"/>
                    <a:pt x="1658" y="2016"/>
                  </a:cubicBezTo>
                  <a:cubicBezTo>
                    <a:pt x="1709" y="2016"/>
                    <a:pt x="1784" y="1943"/>
                    <a:pt x="1855" y="1908"/>
                  </a:cubicBezTo>
                  <a:cubicBezTo>
                    <a:pt x="1925" y="1872"/>
                    <a:pt x="1979" y="1908"/>
                    <a:pt x="1999" y="1901"/>
                  </a:cubicBezTo>
                  <a:cubicBezTo>
                    <a:pt x="2018" y="1895"/>
                    <a:pt x="1976" y="1861"/>
                    <a:pt x="2001" y="1850"/>
                  </a:cubicBezTo>
                  <a:cubicBezTo>
                    <a:pt x="2025" y="1839"/>
                    <a:pt x="1972" y="1832"/>
                    <a:pt x="1956" y="1790"/>
                  </a:cubicBezTo>
                  <a:cubicBezTo>
                    <a:pt x="1941" y="1748"/>
                    <a:pt x="1981" y="1775"/>
                    <a:pt x="1990" y="1742"/>
                  </a:cubicBezTo>
                  <a:cubicBezTo>
                    <a:pt x="1999" y="1709"/>
                    <a:pt x="2023" y="1722"/>
                    <a:pt x="2045" y="1737"/>
                  </a:cubicBezTo>
                  <a:cubicBezTo>
                    <a:pt x="2067" y="1753"/>
                    <a:pt x="2098" y="1722"/>
                    <a:pt x="2118" y="1764"/>
                  </a:cubicBezTo>
                  <a:cubicBezTo>
                    <a:pt x="2138" y="1806"/>
                    <a:pt x="2160" y="1753"/>
                    <a:pt x="2196" y="1782"/>
                  </a:cubicBezTo>
                  <a:cubicBezTo>
                    <a:pt x="2231" y="1810"/>
                    <a:pt x="2189" y="1806"/>
                    <a:pt x="2151" y="1815"/>
                  </a:cubicBezTo>
                  <a:cubicBezTo>
                    <a:pt x="2114" y="1824"/>
                    <a:pt x="2134" y="1875"/>
                    <a:pt x="2162" y="1850"/>
                  </a:cubicBezTo>
                  <a:cubicBezTo>
                    <a:pt x="2191" y="1826"/>
                    <a:pt x="2215" y="1810"/>
                    <a:pt x="2242" y="1835"/>
                  </a:cubicBezTo>
                  <a:cubicBezTo>
                    <a:pt x="2269" y="1859"/>
                    <a:pt x="2280" y="1848"/>
                    <a:pt x="2302" y="1826"/>
                  </a:cubicBezTo>
                  <a:cubicBezTo>
                    <a:pt x="2324" y="1804"/>
                    <a:pt x="2324" y="1828"/>
                    <a:pt x="2324" y="1846"/>
                  </a:cubicBezTo>
                  <a:cubicBezTo>
                    <a:pt x="2324" y="1864"/>
                    <a:pt x="2370" y="1870"/>
                    <a:pt x="2437" y="1881"/>
                  </a:cubicBezTo>
                  <a:cubicBezTo>
                    <a:pt x="2503" y="1892"/>
                    <a:pt x="2623" y="1877"/>
                    <a:pt x="2654" y="1875"/>
                  </a:cubicBezTo>
                  <a:cubicBezTo>
                    <a:pt x="2685" y="1872"/>
                    <a:pt x="2674" y="1921"/>
                    <a:pt x="2742" y="1934"/>
                  </a:cubicBezTo>
                  <a:cubicBezTo>
                    <a:pt x="2811" y="1948"/>
                    <a:pt x="2829" y="1866"/>
                    <a:pt x="2864" y="1895"/>
                  </a:cubicBezTo>
                  <a:cubicBezTo>
                    <a:pt x="2899" y="1923"/>
                    <a:pt x="2864" y="1934"/>
                    <a:pt x="2844" y="1957"/>
                  </a:cubicBezTo>
                  <a:cubicBezTo>
                    <a:pt x="2824" y="1979"/>
                    <a:pt x="2866" y="1981"/>
                    <a:pt x="2893" y="1992"/>
                  </a:cubicBezTo>
                  <a:cubicBezTo>
                    <a:pt x="2919" y="2003"/>
                    <a:pt x="2981" y="2021"/>
                    <a:pt x="3010" y="2049"/>
                  </a:cubicBezTo>
                  <a:cubicBezTo>
                    <a:pt x="3039" y="2078"/>
                    <a:pt x="3057" y="2109"/>
                    <a:pt x="3127" y="2145"/>
                  </a:cubicBezTo>
                  <a:cubicBezTo>
                    <a:pt x="3198" y="2180"/>
                    <a:pt x="3130" y="2056"/>
                    <a:pt x="3185" y="2096"/>
                  </a:cubicBezTo>
                  <a:cubicBezTo>
                    <a:pt x="3240" y="2136"/>
                    <a:pt x="3220" y="2098"/>
                    <a:pt x="3265" y="2138"/>
                  </a:cubicBezTo>
                  <a:cubicBezTo>
                    <a:pt x="3309" y="2178"/>
                    <a:pt x="3293" y="2120"/>
                    <a:pt x="3274" y="2054"/>
                  </a:cubicBezTo>
                  <a:cubicBezTo>
                    <a:pt x="3254" y="1987"/>
                    <a:pt x="3293" y="2032"/>
                    <a:pt x="3313" y="2063"/>
                  </a:cubicBezTo>
                  <a:cubicBezTo>
                    <a:pt x="3333" y="2094"/>
                    <a:pt x="3333" y="2153"/>
                    <a:pt x="3320" y="2193"/>
                  </a:cubicBezTo>
                  <a:cubicBezTo>
                    <a:pt x="3307" y="2233"/>
                    <a:pt x="3240" y="2200"/>
                    <a:pt x="3247" y="2178"/>
                  </a:cubicBezTo>
                  <a:cubicBezTo>
                    <a:pt x="3254" y="2156"/>
                    <a:pt x="3181" y="2165"/>
                    <a:pt x="3178" y="2196"/>
                  </a:cubicBezTo>
                  <a:cubicBezTo>
                    <a:pt x="3176" y="2227"/>
                    <a:pt x="3225" y="2286"/>
                    <a:pt x="3260" y="2293"/>
                  </a:cubicBezTo>
                  <a:cubicBezTo>
                    <a:pt x="3296" y="2300"/>
                    <a:pt x="3269" y="2355"/>
                    <a:pt x="3291" y="2362"/>
                  </a:cubicBezTo>
                  <a:cubicBezTo>
                    <a:pt x="3322" y="2371"/>
                    <a:pt x="3320" y="2428"/>
                    <a:pt x="3338" y="2419"/>
                  </a:cubicBezTo>
                  <a:cubicBezTo>
                    <a:pt x="3355" y="2410"/>
                    <a:pt x="3349" y="2342"/>
                    <a:pt x="3329" y="2311"/>
                  </a:cubicBezTo>
                  <a:cubicBezTo>
                    <a:pt x="3309" y="2280"/>
                    <a:pt x="3318" y="2235"/>
                    <a:pt x="3344" y="2244"/>
                  </a:cubicBezTo>
                  <a:cubicBezTo>
                    <a:pt x="3371" y="2253"/>
                    <a:pt x="3344" y="2300"/>
                    <a:pt x="3358" y="2315"/>
                  </a:cubicBezTo>
                  <a:cubicBezTo>
                    <a:pt x="3371" y="2331"/>
                    <a:pt x="3386" y="2300"/>
                    <a:pt x="3417" y="2282"/>
                  </a:cubicBezTo>
                  <a:cubicBezTo>
                    <a:pt x="3448" y="2264"/>
                    <a:pt x="3404" y="2213"/>
                    <a:pt x="3415" y="2187"/>
                  </a:cubicBezTo>
                  <a:cubicBezTo>
                    <a:pt x="3426" y="2160"/>
                    <a:pt x="3462" y="2209"/>
                    <a:pt x="3475" y="2255"/>
                  </a:cubicBezTo>
                  <a:cubicBezTo>
                    <a:pt x="3488" y="2302"/>
                    <a:pt x="3442" y="2300"/>
                    <a:pt x="3442" y="2324"/>
                  </a:cubicBezTo>
                  <a:cubicBezTo>
                    <a:pt x="3442" y="2348"/>
                    <a:pt x="3400" y="2337"/>
                    <a:pt x="3386" y="2351"/>
                  </a:cubicBezTo>
                  <a:cubicBezTo>
                    <a:pt x="3373" y="2364"/>
                    <a:pt x="3380" y="2452"/>
                    <a:pt x="3398" y="2455"/>
                  </a:cubicBezTo>
                  <a:cubicBezTo>
                    <a:pt x="3415" y="2457"/>
                    <a:pt x="3426" y="2382"/>
                    <a:pt x="3437" y="2419"/>
                  </a:cubicBezTo>
                  <a:cubicBezTo>
                    <a:pt x="3448" y="2457"/>
                    <a:pt x="3490" y="2370"/>
                    <a:pt x="3502" y="2406"/>
                  </a:cubicBezTo>
                  <a:cubicBezTo>
                    <a:pt x="3513" y="2441"/>
                    <a:pt x="3566" y="2481"/>
                    <a:pt x="3586" y="2472"/>
                  </a:cubicBezTo>
                  <a:cubicBezTo>
                    <a:pt x="3606" y="2463"/>
                    <a:pt x="3577" y="2426"/>
                    <a:pt x="3546" y="2424"/>
                  </a:cubicBezTo>
                  <a:cubicBezTo>
                    <a:pt x="3515" y="2421"/>
                    <a:pt x="3519" y="2370"/>
                    <a:pt x="3548" y="2368"/>
                  </a:cubicBezTo>
                  <a:cubicBezTo>
                    <a:pt x="3577" y="2366"/>
                    <a:pt x="3628" y="2441"/>
                    <a:pt x="3626" y="2468"/>
                  </a:cubicBezTo>
                  <a:cubicBezTo>
                    <a:pt x="3623" y="2494"/>
                    <a:pt x="3599" y="2492"/>
                    <a:pt x="3575" y="2519"/>
                  </a:cubicBezTo>
                  <a:cubicBezTo>
                    <a:pt x="3550" y="2545"/>
                    <a:pt x="3517" y="2475"/>
                    <a:pt x="3488" y="2477"/>
                  </a:cubicBezTo>
                  <a:cubicBezTo>
                    <a:pt x="3459" y="2479"/>
                    <a:pt x="3488" y="2523"/>
                    <a:pt x="3502" y="2554"/>
                  </a:cubicBezTo>
                  <a:cubicBezTo>
                    <a:pt x="3515" y="2585"/>
                    <a:pt x="3466" y="2627"/>
                    <a:pt x="3504" y="2652"/>
                  </a:cubicBezTo>
                  <a:cubicBezTo>
                    <a:pt x="3541" y="2676"/>
                    <a:pt x="3530" y="2636"/>
                    <a:pt x="3537" y="2618"/>
                  </a:cubicBezTo>
                  <a:cubicBezTo>
                    <a:pt x="3544" y="2601"/>
                    <a:pt x="3572" y="2623"/>
                    <a:pt x="3592" y="2638"/>
                  </a:cubicBezTo>
                  <a:cubicBezTo>
                    <a:pt x="3611" y="2653"/>
                    <a:pt x="3614" y="2603"/>
                    <a:pt x="3614" y="2583"/>
                  </a:cubicBezTo>
                  <a:cubicBezTo>
                    <a:pt x="3614" y="2563"/>
                    <a:pt x="3648" y="2574"/>
                    <a:pt x="3665" y="2601"/>
                  </a:cubicBezTo>
                  <a:cubicBezTo>
                    <a:pt x="3683" y="2627"/>
                    <a:pt x="3685" y="2572"/>
                    <a:pt x="3712" y="2576"/>
                  </a:cubicBezTo>
                  <a:cubicBezTo>
                    <a:pt x="3738" y="2581"/>
                    <a:pt x="3721" y="2623"/>
                    <a:pt x="3721" y="2647"/>
                  </a:cubicBezTo>
                  <a:cubicBezTo>
                    <a:pt x="3721" y="2672"/>
                    <a:pt x="3767" y="2627"/>
                    <a:pt x="3763" y="2654"/>
                  </a:cubicBezTo>
                  <a:cubicBezTo>
                    <a:pt x="3762" y="2658"/>
                    <a:pt x="3762" y="2662"/>
                    <a:pt x="3763" y="2665"/>
                  </a:cubicBezTo>
                  <a:cubicBezTo>
                    <a:pt x="3787" y="2647"/>
                    <a:pt x="3813" y="2629"/>
                    <a:pt x="3831" y="2617"/>
                  </a:cubicBezTo>
                  <a:cubicBezTo>
                    <a:pt x="3878" y="2584"/>
                    <a:pt x="3795" y="2564"/>
                    <a:pt x="3810" y="2525"/>
                  </a:cubicBezTo>
                  <a:close/>
                  <a:moveTo>
                    <a:pt x="75" y="2840"/>
                  </a:moveTo>
                  <a:cubicBezTo>
                    <a:pt x="128" y="2818"/>
                    <a:pt x="150" y="2791"/>
                    <a:pt x="128" y="2765"/>
                  </a:cubicBezTo>
                  <a:cubicBezTo>
                    <a:pt x="106" y="2738"/>
                    <a:pt x="34" y="2857"/>
                    <a:pt x="75" y="2840"/>
                  </a:cubicBezTo>
                  <a:close/>
                  <a:moveTo>
                    <a:pt x="451" y="2641"/>
                  </a:moveTo>
                  <a:cubicBezTo>
                    <a:pt x="403" y="2623"/>
                    <a:pt x="274" y="2701"/>
                    <a:pt x="318" y="2707"/>
                  </a:cubicBezTo>
                  <a:cubicBezTo>
                    <a:pt x="349" y="2711"/>
                    <a:pt x="363" y="2680"/>
                    <a:pt x="398" y="2680"/>
                  </a:cubicBezTo>
                  <a:cubicBezTo>
                    <a:pt x="434" y="2680"/>
                    <a:pt x="500" y="2658"/>
                    <a:pt x="451" y="2641"/>
                  </a:cubicBezTo>
                  <a:close/>
                  <a:moveTo>
                    <a:pt x="1574" y="2120"/>
                  </a:moveTo>
                  <a:cubicBezTo>
                    <a:pt x="1576" y="2096"/>
                    <a:pt x="1540" y="2098"/>
                    <a:pt x="1496" y="2149"/>
                  </a:cubicBezTo>
                  <a:cubicBezTo>
                    <a:pt x="1452" y="2200"/>
                    <a:pt x="1414" y="2227"/>
                    <a:pt x="1407" y="2251"/>
                  </a:cubicBezTo>
                  <a:cubicBezTo>
                    <a:pt x="1401" y="2275"/>
                    <a:pt x="1350" y="2246"/>
                    <a:pt x="1334" y="2277"/>
                  </a:cubicBezTo>
                  <a:cubicBezTo>
                    <a:pt x="1319" y="2308"/>
                    <a:pt x="1345" y="2377"/>
                    <a:pt x="1377" y="2355"/>
                  </a:cubicBezTo>
                  <a:cubicBezTo>
                    <a:pt x="1407" y="2333"/>
                    <a:pt x="1410" y="2355"/>
                    <a:pt x="1430" y="2355"/>
                  </a:cubicBezTo>
                  <a:cubicBezTo>
                    <a:pt x="1450" y="2355"/>
                    <a:pt x="1540" y="2293"/>
                    <a:pt x="1560" y="2262"/>
                  </a:cubicBezTo>
                  <a:cubicBezTo>
                    <a:pt x="1580" y="2231"/>
                    <a:pt x="1525" y="2222"/>
                    <a:pt x="1523" y="2202"/>
                  </a:cubicBezTo>
                  <a:cubicBezTo>
                    <a:pt x="1520" y="2182"/>
                    <a:pt x="1569" y="2182"/>
                    <a:pt x="1593" y="2169"/>
                  </a:cubicBezTo>
                  <a:cubicBezTo>
                    <a:pt x="1618" y="2156"/>
                    <a:pt x="1571" y="2145"/>
                    <a:pt x="1574" y="2120"/>
                  </a:cubicBezTo>
                  <a:close/>
                  <a:moveTo>
                    <a:pt x="163" y="1859"/>
                  </a:moveTo>
                  <a:cubicBezTo>
                    <a:pt x="159" y="1824"/>
                    <a:pt x="64" y="1857"/>
                    <a:pt x="75" y="1890"/>
                  </a:cubicBezTo>
                  <a:cubicBezTo>
                    <a:pt x="86" y="1923"/>
                    <a:pt x="176" y="1945"/>
                    <a:pt x="214" y="1932"/>
                  </a:cubicBezTo>
                  <a:cubicBezTo>
                    <a:pt x="248" y="1921"/>
                    <a:pt x="259" y="1886"/>
                    <a:pt x="234" y="1864"/>
                  </a:cubicBezTo>
                  <a:cubicBezTo>
                    <a:pt x="210" y="1841"/>
                    <a:pt x="168" y="1895"/>
                    <a:pt x="163" y="1859"/>
                  </a:cubicBezTo>
                  <a:close/>
                  <a:moveTo>
                    <a:pt x="1242" y="6747"/>
                  </a:moveTo>
                  <a:cubicBezTo>
                    <a:pt x="1187" y="6753"/>
                    <a:pt x="1217" y="6892"/>
                    <a:pt x="1247" y="6869"/>
                  </a:cubicBezTo>
                  <a:cubicBezTo>
                    <a:pt x="1268" y="6853"/>
                    <a:pt x="1307" y="6849"/>
                    <a:pt x="1319" y="6828"/>
                  </a:cubicBezTo>
                  <a:cubicBezTo>
                    <a:pt x="1334" y="6800"/>
                    <a:pt x="1297" y="6740"/>
                    <a:pt x="1242" y="6747"/>
                  </a:cubicBezTo>
                  <a:close/>
                  <a:moveTo>
                    <a:pt x="1169" y="6662"/>
                  </a:moveTo>
                  <a:cubicBezTo>
                    <a:pt x="1136" y="6667"/>
                    <a:pt x="1157" y="6727"/>
                    <a:pt x="1179" y="6711"/>
                  </a:cubicBezTo>
                  <a:cubicBezTo>
                    <a:pt x="1214" y="6685"/>
                    <a:pt x="1201" y="6657"/>
                    <a:pt x="1169" y="6662"/>
                  </a:cubicBezTo>
                  <a:close/>
                  <a:moveTo>
                    <a:pt x="824" y="6550"/>
                  </a:moveTo>
                  <a:cubicBezTo>
                    <a:pt x="853" y="6581"/>
                    <a:pt x="874" y="6573"/>
                    <a:pt x="882" y="6545"/>
                  </a:cubicBezTo>
                  <a:cubicBezTo>
                    <a:pt x="890" y="6517"/>
                    <a:pt x="792" y="6517"/>
                    <a:pt x="824" y="6550"/>
                  </a:cubicBezTo>
                  <a:close/>
                  <a:moveTo>
                    <a:pt x="980" y="6617"/>
                  </a:moveTo>
                  <a:cubicBezTo>
                    <a:pt x="1001" y="6649"/>
                    <a:pt x="1024" y="6656"/>
                    <a:pt x="1042" y="6626"/>
                  </a:cubicBezTo>
                  <a:cubicBezTo>
                    <a:pt x="1060" y="6597"/>
                    <a:pt x="955" y="6579"/>
                    <a:pt x="980" y="6617"/>
                  </a:cubicBezTo>
                  <a:close/>
                  <a:moveTo>
                    <a:pt x="10064" y="3653"/>
                  </a:moveTo>
                  <a:cubicBezTo>
                    <a:pt x="10061" y="3623"/>
                    <a:pt x="9973" y="3647"/>
                    <a:pt x="9931" y="3615"/>
                  </a:cubicBezTo>
                  <a:cubicBezTo>
                    <a:pt x="9890" y="3582"/>
                    <a:pt x="9819" y="3730"/>
                    <a:pt x="9805" y="3792"/>
                  </a:cubicBezTo>
                  <a:cubicBezTo>
                    <a:pt x="9790" y="3854"/>
                    <a:pt x="9681" y="3921"/>
                    <a:pt x="9681" y="3921"/>
                  </a:cubicBezTo>
                  <a:cubicBezTo>
                    <a:pt x="9681" y="3921"/>
                    <a:pt x="9365" y="3924"/>
                    <a:pt x="9338" y="3924"/>
                  </a:cubicBezTo>
                  <a:cubicBezTo>
                    <a:pt x="9320" y="3924"/>
                    <a:pt x="9247" y="3987"/>
                    <a:pt x="9205" y="4025"/>
                  </a:cubicBezTo>
                  <a:cubicBezTo>
                    <a:pt x="9206" y="4027"/>
                    <a:pt x="9207" y="4029"/>
                    <a:pt x="9208" y="4031"/>
                  </a:cubicBezTo>
                  <a:cubicBezTo>
                    <a:pt x="9240" y="4088"/>
                    <a:pt x="9124" y="4124"/>
                    <a:pt x="9014" y="4128"/>
                  </a:cubicBezTo>
                  <a:cubicBezTo>
                    <a:pt x="8979" y="4129"/>
                    <a:pt x="8954" y="4133"/>
                    <a:pt x="8934" y="4136"/>
                  </a:cubicBezTo>
                  <a:cubicBezTo>
                    <a:pt x="8938" y="4149"/>
                    <a:pt x="8941" y="4164"/>
                    <a:pt x="8940" y="4175"/>
                  </a:cubicBezTo>
                  <a:cubicBezTo>
                    <a:pt x="8939" y="4182"/>
                    <a:pt x="8927" y="4191"/>
                    <a:pt x="8910" y="4200"/>
                  </a:cubicBezTo>
                  <a:cubicBezTo>
                    <a:pt x="8893" y="4234"/>
                    <a:pt x="8757" y="4301"/>
                    <a:pt x="8681" y="4341"/>
                  </a:cubicBezTo>
                  <a:cubicBezTo>
                    <a:pt x="8597" y="4385"/>
                    <a:pt x="8482" y="4363"/>
                    <a:pt x="8482" y="4296"/>
                  </a:cubicBezTo>
                  <a:cubicBezTo>
                    <a:pt x="8482" y="4230"/>
                    <a:pt x="8544" y="4243"/>
                    <a:pt x="8557" y="4274"/>
                  </a:cubicBezTo>
                  <a:cubicBezTo>
                    <a:pt x="8562" y="4286"/>
                    <a:pt x="8577" y="4277"/>
                    <a:pt x="8598" y="4263"/>
                  </a:cubicBezTo>
                  <a:cubicBezTo>
                    <a:pt x="8577" y="4242"/>
                    <a:pt x="8577" y="4210"/>
                    <a:pt x="8581" y="4185"/>
                  </a:cubicBezTo>
                  <a:cubicBezTo>
                    <a:pt x="8556" y="4173"/>
                    <a:pt x="8596" y="4074"/>
                    <a:pt x="8544" y="4057"/>
                  </a:cubicBezTo>
                  <a:cubicBezTo>
                    <a:pt x="8491" y="4040"/>
                    <a:pt x="8429" y="4133"/>
                    <a:pt x="8438" y="4075"/>
                  </a:cubicBezTo>
                  <a:cubicBezTo>
                    <a:pt x="8447" y="4017"/>
                    <a:pt x="8527" y="3969"/>
                    <a:pt x="8478" y="3893"/>
                  </a:cubicBezTo>
                  <a:cubicBezTo>
                    <a:pt x="8429" y="3818"/>
                    <a:pt x="8341" y="3818"/>
                    <a:pt x="8323" y="3876"/>
                  </a:cubicBezTo>
                  <a:cubicBezTo>
                    <a:pt x="8305" y="3933"/>
                    <a:pt x="8243" y="3907"/>
                    <a:pt x="8221" y="3951"/>
                  </a:cubicBezTo>
                  <a:cubicBezTo>
                    <a:pt x="8199" y="3995"/>
                    <a:pt x="8177" y="4093"/>
                    <a:pt x="8194" y="4164"/>
                  </a:cubicBezTo>
                  <a:cubicBezTo>
                    <a:pt x="8212" y="4234"/>
                    <a:pt x="8190" y="4270"/>
                    <a:pt x="8124" y="4310"/>
                  </a:cubicBezTo>
                  <a:cubicBezTo>
                    <a:pt x="8057" y="4349"/>
                    <a:pt x="8022" y="4249"/>
                    <a:pt x="8048" y="4119"/>
                  </a:cubicBezTo>
                  <a:cubicBezTo>
                    <a:pt x="8066" y="4031"/>
                    <a:pt x="8115" y="3947"/>
                    <a:pt x="8070" y="3947"/>
                  </a:cubicBezTo>
                  <a:cubicBezTo>
                    <a:pt x="8026" y="3947"/>
                    <a:pt x="8128" y="3840"/>
                    <a:pt x="8221" y="3818"/>
                  </a:cubicBezTo>
                  <a:cubicBezTo>
                    <a:pt x="8314" y="3796"/>
                    <a:pt x="8429" y="3805"/>
                    <a:pt x="8429" y="3778"/>
                  </a:cubicBezTo>
                  <a:cubicBezTo>
                    <a:pt x="8429" y="3773"/>
                    <a:pt x="8433" y="3769"/>
                    <a:pt x="8440" y="3767"/>
                  </a:cubicBezTo>
                  <a:cubicBezTo>
                    <a:pt x="8421" y="3752"/>
                    <a:pt x="8400" y="3738"/>
                    <a:pt x="8383" y="3727"/>
                  </a:cubicBezTo>
                  <a:cubicBezTo>
                    <a:pt x="8382" y="3733"/>
                    <a:pt x="8378" y="3738"/>
                    <a:pt x="8372" y="3743"/>
                  </a:cubicBezTo>
                  <a:cubicBezTo>
                    <a:pt x="8335" y="3768"/>
                    <a:pt x="8345" y="3703"/>
                    <a:pt x="8279" y="3703"/>
                  </a:cubicBezTo>
                  <a:cubicBezTo>
                    <a:pt x="8212" y="3703"/>
                    <a:pt x="8146" y="3765"/>
                    <a:pt x="8093" y="3739"/>
                  </a:cubicBezTo>
                  <a:cubicBezTo>
                    <a:pt x="8040" y="3712"/>
                    <a:pt x="8066" y="3677"/>
                    <a:pt x="8017" y="3677"/>
                  </a:cubicBezTo>
                  <a:cubicBezTo>
                    <a:pt x="7969" y="3677"/>
                    <a:pt x="8053" y="3584"/>
                    <a:pt x="7982" y="3623"/>
                  </a:cubicBezTo>
                  <a:cubicBezTo>
                    <a:pt x="7911" y="3663"/>
                    <a:pt x="7805" y="3761"/>
                    <a:pt x="7756" y="3716"/>
                  </a:cubicBezTo>
                  <a:cubicBezTo>
                    <a:pt x="7707" y="3672"/>
                    <a:pt x="7663" y="3730"/>
                    <a:pt x="7628" y="3694"/>
                  </a:cubicBezTo>
                  <a:cubicBezTo>
                    <a:pt x="7592" y="3659"/>
                    <a:pt x="7752" y="3561"/>
                    <a:pt x="7827" y="3566"/>
                  </a:cubicBezTo>
                  <a:cubicBezTo>
                    <a:pt x="7846" y="3567"/>
                    <a:pt x="7862" y="3559"/>
                    <a:pt x="7878" y="3546"/>
                  </a:cubicBezTo>
                  <a:cubicBezTo>
                    <a:pt x="7839" y="3532"/>
                    <a:pt x="7757" y="3500"/>
                    <a:pt x="7735" y="3526"/>
                  </a:cubicBezTo>
                  <a:cubicBezTo>
                    <a:pt x="7709" y="3558"/>
                    <a:pt x="7671" y="3538"/>
                    <a:pt x="7650" y="3511"/>
                  </a:cubicBezTo>
                  <a:cubicBezTo>
                    <a:pt x="7629" y="3485"/>
                    <a:pt x="7603" y="3520"/>
                    <a:pt x="7567" y="3479"/>
                  </a:cubicBezTo>
                  <a:cubicBezTo>
                    <a:pt x="7532" y="3437"/>
                    <a:pt x="7496" y="3467"/>
                    <a:pt x="7476" y="3476"/>
                  </a:cubicBezTo>
                  <a:cubicBezTo>
                    <a:pt x="7455" y="3485"/>
                    <a:pt x="7429" y="3461"/>
                    <a:pt x="7390" y="3446"/>
                  </a:cubicBezTo>
                  <a:cubicBezTo>
                    <a:pt x="7352" y="3432"/>
                    <a:pt x="7381" y="3393"/>
                    <a:pt x="7349" y="3370"/>
                  </a:cubicBezTo>
                  <a:cubicBezTo>
                    <a:pt x="7316" y="3346"/>
                    <a:pt x="7315" y="3414"/>
                    <a:pt x="7315" y="3414"/>
                  </a:cubicBezTo>
                  <a:cubicBezTo>
                    <a:pt x="4563" y="3429"/>
                    <a:pt x="4563" y="3429"/>
                    <a:pt x="4563" y="3429"/>
                  </a:cubicBezTo>
                  <a:cubicBezTo>
                    <a:pt x="4566" y="3434"/>
                    <a:pt x="4569" y="3438"/>
                    <a:pt x="4573" y="3442"/>
                  </a:cubicBezTo>
                  <a:cubicBezTo>
                    <a:pt x="4606" y="3477"/>
                    <a:pt x="4580" y="3504"/>
                    <a:pt x="4591" y="3546"/>
                  </a:cubicBezTo>
                  <a:cubicBezTo>
                    <a:pt x="4602" y="3588"/>
                    <a:pt x="4593" y="3648"/>
                    <a:pt x="4560" y="3648"/>
                  </a:cubicBezTo>
                  <a:cubicBezTo>
                    <a:pt x="4527" y="3648"/>
                    <a:pt x="4522" y="3610"/>
                    <a:pt x="4546" y="3597"/>
                  </a:cubicBezTo>
                  <a:cubicBezTo>
                    <a:pt x="4571" y="3584"/>
                    <a:pt x="4557" y="3535"/>
                    <a:pt x="4533" y="3535"/>
                  </a:cubicBezTo>
                  <a:cubicBezTo>
                    <a:pt x="4519" y="3535"/>
                    <a:pt x="4513" y="3518"/>
                    <a:pt x="4514" y="3499"/>
                  </a:cubicBezTo>
                  <a:cubicBezTo>
                    <a:pt x="4469" y="3511"/>
                    <a:pt x="4417" y="3505"/>
                    <a:pt x="4356" y="3498"/>
                  </a:cubicBezTo>
                  <a:cubicBezTo>
                    <a:pt x="4357" y="3501"/>
                    <a:pt x="4358" y="3503"/>
                    <a:pt x="4358" y="3506"/>
                  </a:cubicBezTo>
                  <a:cubicBezTo>
                    <a:pt x="4360" y="3533"/>
                    <a:pt x="4374" y="3592"/>
                    <a:pt x="4409" y="3639"/>
                  </a:cubicBezTo>
                  <a:cubicBezTo>
                    <a:pt x="4445" y="3685"/>
                    <a:pt x="4420" y="3714"/>
                    <a:pt x="4453" y="3732"/>
                  </a:cubicBezTo>
                  <a:cubicBezTo>
                    <a:pt x="4487" y="3750"/>
                    <a:pt x="4484" y="3770"/>
                    <a:pt x="4453" y="3765"/>
                  </a:cubicBezTo>
                  <a:cubicBezTo>
                    <a:pt x="4422" y="3761"/>
                    <a:pt x="4445" y="3789"/>
                    <a:pt x="4434" y="3856"/>
                  </a:cubicBezTo>
                  <a:cubicBezTo>
                    <a:pt x="4422" y="3922"/>
                    <a:pt x="4425" y="4059"/>
                    <a:pt x="4418" y="4102"/>
                  </a:cubicBezTo>
                  <a:cubicBezTo>
                    <a:pt x="4411" y="4144"/>
                    <a:pt x="4363" y="4212"/>
                    <a:pt x="4391" y="4257"/>
                  </a:cubicBezTo>
                  <a:cubicBezTo>
                    <a:pt x="4420" y="4301"/>
                    <a:pt x="4440" y="4363"/>
                    <a:pt x="4425" y="4418"/>
                  </a:cubicBezTo>
                  <a:cubicBezTo>
                    <a:pt x="4409" y="4473"/>
                    <a:pt x="4411" y="4507"/>
                    <a:pt x="4436" y="4549"/>
                  </a:cubicBezTo>
                  <a:cubicBezTo>
                    <a:pt x="4460" y="4591"/>
                    <a:pt x="4440" y="4664"/>
                    <a:pt x="4467" y="4679"/>
                  </a:cubicBezTo>
                  <a:cubicBezTo>
                    <a:pt x="4493" y="4695"/>
                    <a:pt x="4518" y="4726"/>
                    <a:pt x="4542" y="4766"/>
                  </a:cubicBezTo>
                  <a:cubicBezTo>
                    <a:pt x="4566" y="4806"/>
                    <a:pt x="4588" y="4781"/>
                    <a:pt x="4593" y="4821"/>
                  </a:cubicBezTo>
                  <a:cubicBezTo>
                    <a:pt x="4597" y="4861"/>
                    <a:pt x="4597" y="4867"/>
                    <a:pt x="4633" y="4883"/>
                  </a:cubicBezTo>
                  <a:cubicBezTo>
                    <a:pt x="4668" y="4898"/>
                    <a:pt x="4646" y="4938"/>
                    <a:pt x="4646" y="4960"/>
                  </a:cubicBezTo>
                  <a:cubicBezTo>
                    <a:pt x="4646" y="4983"/>
                    <a:pt x="4693" y="5022"/>
                    <a:pt x="4750" y="5073"/>
                  </a:cubicBezTo>
                  <a:cubicBezTo>
                    <a:pt x="4808" y="5124"/>
                    <a:pt x="4759" y="5166"/>
                    <a:pt x="4801" y="5166"/>
                  </a:cubicBezTo>
                  <a:cubicBezTo>
                    <a:pt x="4843" y="5166"/>
                    <a:pt x="4883" y="5191"/>
                    <a:pt x="4925" y="5217"/>
                  </a:cubicBezTo>
                  <a:cubicBezTo>
                    <a:pt x="4967" y="5244"/>
                    <a:pt x="4980" y="5228"/>
                    <a:pt x="5009" y="5235"/>
                  </a:cubicBezTo>
                  <a:cubicBezTo>
                    <a:pt x="5038" y="5242"/>
                    <a:pt x="5091" y="5304"/>
                    <a:pt x="5102" y="5346"/>
                  </a:cubicBezTo>
                  <a:cubicBezTo>
                    <a:pt x="5107" y="5365"/>
                    <a:pt x="5114" y="5386"/>
                    <a:pt x="5124" y="5409"/>
                  </a:cubicBezTo>
                  <a:cubicBezTo>
                    <a:pt x="5354" y="5378"/>
                    <a:pt x="5354" y="5378"/>
                    <a:pt x="5354" y="5378"/>
                  </a:cubicBezTo>
                  <a:cubicBezTo>
                    <a:pt x="5354" y="5378"/>
                    <a:pt x="5425" y="5428"/>
                    <a:pt x="5465" y="5438"/>
                  </a:cubicBezTo>
                  <a:cubicBezTo>
                    <a:pt x="5505" y="5447"/>
                    <a:pt x="5723" y="5527"/>
                    <a:pt x="5723" y="5527"/>
                  </a:cubicBezTo>
                  <a:cubicBezTo>
                    <a:pt x="6007" y="5525"/>
                    <a:pt x="6007" y="5525"/>
                    <a:pt x="6007" y="5525"/>
                  </a:cubicBezTo>
                  <a:cubicBezTo>
                    <a:pt x="6040" y="5482"/>
                    <a:pt x="6040" y="5482"/>
                    <a:pt x="6040" y="5482"/>
                  </a:cubicBezTo>
                  <a:cubicBezTo>
                    <a:pt x="6196" y="5482"/>
                    <a:pt x="6196" y="5482"/>
                    <a:pt x="6196" y="5482"/>
                  </a:cubicBezTo>
                  <a:cubicBezTo>
                    <a:pt x="6196" y="5482"/>
                    <a:pt x="6295" y="5579"/>
                    <a:pt x="6309" y="5584"/>
                  </a:cubicBezTo>
                  <a:cubicBezTo>
                    <a:pt x="6324" y="5589"/>
                    <a:pt x="6373" y="5634"/>
                    <a:pt x="6373" y="5662"/>
                  </a:cubicBezTo>
                  <a:cubicBezTo>
                    <a:pt x="6373" y="5691"/>
                    <a:pt x="6385" y="5714"/>
                    <a:pt x="6409" y="5726"/>
                  </a:cubicBezTo>
                  <a:cubicBezTo>
                    <a:pt x="6432" y="5738"/>
                    <a:pt x="6513" y="5790"/>
                    <a:pt x="6525" y="5785"/>
                  </a:cubicBezTo>
                  <a:cubicBezTo>
                    <a:pt x="6536" y="5781"/>
                    <a:pt x="6560" y="5691"/>
                    <a:pt x="6603" y="5693"/>
                  </a:cubicBezTo>
                  <a:cubicBezTo>
                    <a:pt x="6645" y="5695"/>
                    <a:pt x="6761" y="5728"/>
                    <a:pt x="6780" y="5795"/>
                  </a:cubicBezTo>
                  <a:cubicBezTo>
                    <a:pt x="6799" y="5861"/>
                    <a:pt x="6856" y="5915"/>
                    <a:pt x="6875" y="5929"/>
                  </a:cubicBezTo>
                  <a:cubicBezTo>
                    <a:pt x="6893" y="5944"/>
                    <a:pt x="6884" y="5984"/>
                    <a:pt x="6898" y="6005"/>
                  </a:cubicBezTo>
                  <a:cubicBezTo>
                    <a:pt x="6912" y="6026"/>
                    <a:pt x="6910" y="6067"/>
                    <a:pt x="6927" y="6067"/>
                  </a:cubicBezTo>
                  <a:cubicBezTo>
                    <a:pt x="6943" y="6067"/>
                    <a:pt x="7028" y="6119"/>
                    <a:pt x="7066" y="6116"/>
                  </a:cubicBezTo>
                  <a:cubicBezTo>
                    <a:pt x="7077" y="6116"/>
                    <a:pt x="7092" y="6122"/>
                    <a:pt x="7108" y="6132"/>
                  </a:cubicBezTo>
                  <a:cubicBezTo>
                    <a:pt x="7112" y="6053"/>
                    <a:pt x="7031" y="6039"/>
                    <a:pt x="7079" y="6003"/>
                  </a:cubicBezTo>
                  <a:cubicBezTo>
                    <a:pt x="7134" y="5961"/>
                    <a:pt x="7077" y="5926"/>
                    <a:pt x="7103" y="5908"/>
                  </a:cubicBezTo>
                  <a:cubicBezTo>
                    <a:pt x="7130" y="5890"/>
                    <a:pt x="7176" y="5872"/>
                    <a:pt x="7176" y="5846"/>
                  </a:cubicBezTo>
                  <a:cubicBezTo>
                    <a:pt x="7176" y="5819"/>
                    <a:pt x="7201" y="5819"/>
                    <a:pt x="7236" y="5824"/>
                  </a:cubicBezTo>
                  <a:cubicBezTo>
                    <a:pt x="7271" y="5828"/>
                    <a:pt x="7338" y="5766"/>
                    <a:pt x="7333" y="5742"/>
                  </a:cubicBezTo>
                  <a:cubicBezTo>
                    <a:pt x="7329" y="5717"/>
                    <a:pt x="7340" y="5713"/>
                    <a:pt x="7382" y="5722"/>
                  </a:cubicBezTo>
                  <a:cubicBezTo>
                    <a:pt x="7424" y="5731"/>
                    <a:pt x="7417" y="5673"/>
                    <a:pt x="7444" y="5682"/>
                  </a:cubicBezTo>
                  <a:cubicBezTo>
                    <a:pt x="7471" y="5691"/>
                    <a:pt x="7493" y="5706"/>
                    <a:pt x="7495" y="5686"/>
                  </a:cubicBezTo>
                  <a:cubicBezTo>
                    <a:pt x="7497" y="5667"/>
                    <a:pt x="7524" y="5671"/>
                    <a:pt x="7544" y="5698"/>
                  </a:cubicBezTo>
                  <a:cubicBezTo>
                    <a:pt x="7564" y="5724"/>
                    <a:pt x="7621" y="5731"/>
                    <a:pt x="7626" y="5700"/>
                  </a:cubicBezTo>
                  <a:cubicBezTo>
                    <a:pt x="7630" y="5669"/>
                    <a:pt x="7663" y="5700"/>
                    <a:pt x="7692" y="5731"/>
                  </a:cubicBezTo>
                  <a:cubicBezTo>
                    <a:pt x="7721" y="5762"/>
                    <a:pt x="7734" y="5753"/>
                    <a:pt x="7776" y="5755"/>
                  </a:cubicBezTo>
                  <a:cubicBezTo>
                    <a:pt x="7818" y="5757"/>
                    <a:pt x="7818" y="5746"/>
                    <a:pt x="7820" y="5720"/>
                  </a:cubicBezTo>
                  <a:cubicBezTo>
                    <a:pt x="7823" y="5693"/>
                    <a:pt x="7867" y="5777"/>
                    <a:pt x="7909" y="5782"/>
                  </a:cubicBezTo>
                  <a:cubicBezTo>
                    <a:pt x="7951" y="5786"/>
                    <a:pt x="7918" y="5755"/>
                    <a:pt x="7887" y="5731"/>
                  </a:cubicBezTo>
                  <a:cubicBezTo>
                    <a:pt x="7856" y="5706"/>
                    <a:pt x="7893" y="5695"/>
                    <a:pt x="7867" y="5675"/>
                  </a:cubicBezTo>
                  <a:cubicBezTo>
                    <a:pt x="7840" y="5656"/>
                    <a:pt x="7900" y="5629"/>
                    <a:pt x="7953" y="5631"/>
                  </a:cubicBezTo>
                  <a:cubicBezTo>
                    <a:pt x="8006" y="5633"/>
                    <a:pt x="8004" y="5647"/>
                    <a:pt x="8024" y="5616"/>
                  </a:cubicBezTo>
                  <a:cubicBezTo>
                    <a:pt x="8044" y="5585"/>
                    <a:pt x="8064" y="5616"/>
                    <a:pt x="8064" y="5642"/>
                  </a:cubicBezTo>
                  <a:cubicBezTo>
                    <a:pt x="8064" y="5669"/>
                    <a:pt x="8150" y="5627"/>
                    <a:pt x="8197" y="5627"/>
                  </a:cubicBezTo>
                  <a:cubicBezTo>
                    <a:pt x="8243" y="5627"/>
                    <a:pt x="8285" y="5667"/>
                    <a:pt x="8290" y="5693"/>
                  </a:cubicBezTo>
                  <a:cubicBezTo>
                    <a:pt x="8294" y="5720"/>
                    <a:pt x="8325" y="5733"/>
                    <a:pt x="8358" y="5704"/>
                  </a:cubicBezTo>
                  <a:cubicBezTo>
                    <a:pt x="8391" y="5675"/>
                    <a:pt x="8420" y="5642"/>
                    <a:pt x="8451" y="5673"/>
                  </a:cubicBezTo>
                  <a:cubicBezTo>
                    <a:pt x="8482" y="5704"/>
                    <a:pt x="8513" y="5746"/>
                    <a:pt x="8551" y="5784"/>
                  </a:cubicBezTo>
                  <a:cubicBezTo>
                    <a:pt x="8588" y="5821"/>
                    <a:pt x="8533" y="5868"/>
                    <a:pt x="8553" y="5897"/>
                  </a:cubicBezTo>
                  <a:cubicBezTo>
                    <a:pt x="8573" y="5926"/>
                    <a:pt x="8551" y="5965"/>
                    <a:pt x="8595" y="5996"/>
                  </a:cubicBezTo>
                  <a:cubicBezTo>
                    <a:pt x="8639" y="6027"/>
                    <a:pt x="8600" y="6092"/>
                    <a:pt x="8635" y="6100"/>
                  </a:cubicBezTo>
                  <a:cubicBezTo>
                    <a:pt x="8670" y="6109"/>
                    <a:pt x="8699" y="6165"/>
                    <a:pt x="8704" y="6187"/>
                  </a:cubicBezTo>
                  <a:cubicBezTo>
                    <a:pt x="8708" y="6209"/>
                    <a:pt x="8774" y="6238"/>
                    <a:pt x="8779" y="6200"/>
                  </a:cubicBezTo>
                  <a:cubicBezTo>
                    <a:pt x="8783" y="6162"/>
                    <a:pt x="8819" y="6118"/>
                    <a:pt x="8823" y="6083"/>
                  </a:cubicBezTo>
                  <a:cubicBezTo>
                    <a:pt x="8828" y="6047"/>
                    <a:pt x="8797" y="5921"/>
                    <a:pt x="8768" y="5881"/>
                  </a:cubicBezTo>
                  <a:cubicBezTo>
                    <a:pt x="8739" y="5842"/>
                    <a:pt x="8774" y="5833"/>
                    <a:pt x="8739" y="5786"/>
                  </a:cubicBezTo>
                  <a:cubicBezTo>
                    <a:pt x="8704" y="5740"/>
                    <a:pt x="8681" y="5658"/>
                    <a:pt x="8684" y="5591"/>
                  </a:cubicBezTo>
                  <a:cubicBezTo>
                    <a:pt x="8686" y="5525"/>
                    <a:pt x="8763" y="5416"/>
                    <a:pt x="8801" y="5383"/>
                  </a:cubicBezTo>
                  <a:cubicBezTo>
                    <a:pt x="8839" y="5350"/>
                    <a:pt x="8881" y="5368"/>
                    <a:pt x="8890" y="5332"/>
                  </a:cubicBezTo>
                  <a:cubicBezTo>
                    <a:pt x="8898" y="5297"/>
                    <a:pt x="8945" y="5253"/>
                    <a:pt x="8971" y="5253"/>
                  </a:cubicBezTo>
                  <a:cubicBezTo>
                    <a:pt x="8998" y="5253"/>
                    <a:pt x="9027" y="5259"/>
                    <a:pt x="9031" y="5231"/>
                  </a:cubicBezTo>
                  <a:cubicBezTo>
                    <a:pt x="9036" y="5202"/>
                    <a:pt x="9080" y="5166"/>
                    <a:pt x="9137" y="5157"/>
                  </a:cubicBezTo>
                  <a:cubicBezTo>
                    <a:pt x="9195" y="5149"/>
                    <a:pt x="9162" y="5118"/>
                    <a:pt x="9146" y="5091"/>
                  </a:cubicBezTo>
                  <a:cubicBezTo>
                    <a:pt x="9131" y="5064"/>
                    <a:pt x="9160" y="5038"/>
                    <a:pt x="9171" y="5056"/>
                  </a:cubicBezTo>
                  <a:cubicBezTo>
                    <a:pt x="9182" y="5073"/>
                    <a:pt x="9217" y="5076"/>
                    <a:pt x="9239" y="5060"/>
                  </a:cubicBezTo>
                  <a:cubicBezTo>
                    <a:pt x="9261" y="5045"/>
                    <a:pt x="9312" y="5003"/>
                    <a:pt x="9264" y="5000"/>
                  </a:cubicBezTo>
                  <a:cubicBezTo>
                    <a:pt x="9215" y="4998"/>
                    <a:pt x="9204" y="4978"/>
                    <a:pt x="9233" y="4967"/>
                  </a:cubicBezTo>
                  <a:cubicBezTo>
                    <a:pt x="9261" y="4956"/>
                    <a:pt x="9237" y="4903"/>
                    <a:pt x="9197" y="4898"/>
                  </a:cubicBezTo>
                  <a:cubicBezTo>
                    <a:pt x="9157" y="4894"/>
                    <a:pt x="9171" y="4874"/>
                    <a:pt x="9195" y="4850"/>
                  </a:cubicBezTo>
                  <a:cubicBezTo>
                    <a:pt x="9219" y="4825"/>
                    <a:pt x="9160" y="4786"/>
                    <a:pt x="9131" y="4766"/>
                  </a:cubicBezTo>
                  <a:cubicBezTo>
                    <a:pt x="9102" y="4746"/>
                    <a:pt x="9148" y="4735"/>
                    <a:pt x="9171" y="4730"/>
                  </a:cubicBezTo>
                  <a:cubicBezTo>
                    <a:pt x="9193" y="4726"/>
                    <a:pt x="9175" y="4624"/>
                    <a:pt x="9186" y="4600"/>
                  </a:cubicBezTo>
                  <a:cubicBezTo>
                    <a:pt x="9197" y="4575"/>
                    <a:pt x="9235" y="4575"/>
                    <a:pt x="9219" y="4600"/>
                  </a:cubicBezTo>
                  <a:cubicBezTo>
                    <a:pt x="9204" y="4624"/>
                    <a:pt x="9182" y="4664"/>
                    <a:pt x="9211" y="4697"/>
                  </a:cubicBezTo>
                  <a:cubicBezTo>
                    <a:pt x="9239" y="4730"/>
                    <a:pt x="9248" y="4766"/>
                    <a:pt x="9237" y="4817"/>
                  </a:cubicBezTo>
                  <a:cubicBezTo>
                    <a:pt x="9226" y="4867"/>
                    <a:pt x="9248" y="4854"/>
                    <a:pt x="9281" y="4788"/>
                  </a:cubicBezTo>
                  <a:cubicBezTo>
                    <a:pt x="9315" y="4721"/>
                    <a:pt x="9319" y="4664"/>
                    <a:pt x="9297" y="4657"/>
                  </a:cubicBezTo>
                  <a:cubicBezTo>
                    <a:pt x="9275" y="4651"/>
                    <a:pt x="9277" y="4584"/>
                    <a:pt x="9301" y="4615"/>
                  </a:cubicBezTo>
                  <a:cubicBezTo>
                    <a:pt x="9326" y="4646"/>
                    <a:pt x="9334" y="4651"/>
                    <a:pt x="9372" y="4611"/>
                  </a:cubicBezTo>
                  <a:cubicBezTo>
                    <a:pt x="9410" y="4571"/>
                    <a:pt x="9450" y="4502"/>
                    <a:pt x="9425" y="4487"/>
                  </a:cubicBezTo>
                  <a:cubicBezTo>
                    <a:pt x="9401" y="4471"/>
                    <a:pt x="9436" y="4456"/>
                    <a:pt x="9481" y="4458"/>
                  </a:cubicBezTo>
                  <a:cubicBezTo>
                    <a:pt x="9525" y="4460"/>
                    <a:pt x="9620" y="4431"/>
                    <a:pt x="9627" y="4418"/>
                  </a:cubicBezTo>
                  <a:cubicBezTo>
                    <a:pt x="9648" y="4375"/>
                    <a:pt x="9474" y="4438"/>
                    <a:pt x="9474" y="4414"/>
                  </a:cubicBezTo>
                  <a:cubicBezTo>
                    <a:pt x="9474" y="4389"/>
                    <a:pt x="9585" y="4365"/>
                    <a:pt x="9636" y="4363"/>
                  </a:cubicBezTo>
                  <a:cubicBezTo>
                    <a:pt x="9686" y="4361"/>
                    <a:pt x="9662" y="4292"/>
                    <a:pt x="9684" y="4321"/>
                  </a:cubicBezTo>
                  <a:cubicBezTo>
                    <a:pt x="9706" y="4349"/>
                    <a:pt x="9740" y="4345"/>
                    <a:pt x="9768" y="4327"/>
                  </a:cubicBezTo>
                  <a:cubicBezTo>
                    <a:pt x="9797" y="4310"/>
                    <a:pt x="9775" y="4259"/>
                    <a:pt x="9742" y="4250"/>
                  </a:cubicBezTo>
                  <a:cubicBezTo>
                    <a:pt x="9709" y="4241"/>
                    <a:pt x="9766" y="4219"/>
                    <a:pt x="9755" y="4199"/>
                  </a:cubicBezTo>
                  <a:cubicBezTo>
                    <a:pt x="9744" y="4179"/>
                    <a:pt x="9777" y="4099"/>
                    <a:pt x="9819" y="4090"/>
                  </a:cubicBezTo>
                  <a:cubicBezTo>
                    <a:pt x="9861" y="4082"/>
                    <a:pt x="9841" y="4055"/>
                    <a:pt x="9877" y="4055"/>
                  </a:cubicBezTo>
                  <a:cubicBezTo>
                    <a:pt x="9912" y="4055"/>
                    <a:pt x="9919" y="4013"/>
                    <a:pt x="9950" y="3982"/>
                  </a:cubicBezTo>
                  <a:cubicBezTo>
                    <a:pt x="9981" y="3951"/>
                    <a:pt x="10025" y="4031"/>
                    <a:pt x="10074" y="3986"/>
                  </a:cubicBezTo>
                  <a:cubicBezTo>
                    <a:pt x="10094" y="3968"/>
                    <a:pt x="10121" y="3948"/>
                    <a:pt x="10148" y="3931"/>
                  </a:cubicBezTo>
                  <a:cubicBezTo>
                    <a:pt x="10035" y="3780"/>
                    <a:pt x="10067" y="3680"/>
                    <a:pt x="10064" y="3653"/>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314" name="Google Shape;1314;p76"/>
            <p:cNvSpPr/>
            <p:nvPr/>
          </p:nvSpPr>
          <p:spPr>
            <a:xfrm>
              <a:off x="11239500" y="6330950"/>
              <a:ext cx="615950" cy="438150"/>
            </a:xfrm>
            <a:custGeom>
              <a:rect b="b" l="l" r="r" t="t"/>
              <a:pathLst>
                <a:path extrusionOk="0" h="915" w="1286">
                  <a:moveTo>
                    <a:pt x="1270" y="163"/>
                  </a:moveTo>
                  <a:cubicBezTo>
                    <a:pt x="1235" y="163"/>
                    <a:pt x="1195" y="166"/>
                    <a:pt x="1168" y="160"/>
                  </a:cubicBezTo>
                  <a:cubicBezTo>
                    <a:pt x="1135" y="153"/>
                    <a:pt x="1067" y="150"/>
                    <a:pt x="1049" y="132"/>
                  </a:cubicBezTo>
                  <a:cubicBezTo>
                    <a:pt x="1031" y="114"/>
                    <a:pt x="1003" y="99"/>
                    <a:pt x="1003" y="121"/>
                  </a:cubicBezTo>
                  <a:cubicBezTo>
                    <a:pt x="1003" y="142"/>
                    <a:pt x="952" y="146"/>
                    <a:pt x="924" y="128"/>
                  </a:cubicBezTo>
                  <a:cubicBezTo>
                    <a:pt x="895" y="110"/>
                    <a:pt x="848" y="96"/>
                    <a:pt x="827" y="81"/>
                  </a:cubicBezTo>
                  <a:cubicBezTo>
                    <a:pt x="815" y="74"/>
                    <a:pt x="792" y="64"/>
                    <a:pt x="770" y="53"/>
                  </a:cubicBezTo>
                  <a:cubicBezTo>
                    <a:pt x="740" y="59"/>
                    <a:pt x="654" y="27"/>
                    <a:pt x="597" y="34"/>
                  </a:cubicBezTo>
                  <a:cubicBezTo>
                    <a:pt x="537" y="42"/>
                    <a:pt x="343" y="25"/>
                    <a:pt x="268" y="31"/>
                  </a:cubicBezTo>
                  <a:cubicBezTo>
                    <a:pt x="193" y="37"/>
                    <a:pt x="188" y="0"/>
                    <a:pt x="147" y="0"/>
                  </a:cubicBezTo>
                  <a:cubicBezTo>
                    <a:pt x="106" y="0"/>
                    <a:pt x="124" y="51"/>
                    <a:pt x="64" y="52"/>
                  </a:cubicBezTo>
                  <a:cubicBezTo>
                    <a:pt x="5" y="54"/>
                    <a:pt x="0" y="90"/>
                    <a:pt x="42" y="124"/>
                  </a:cubicBezTo>
                  <a:cubicBezTo>
                    <a:pt x="67" y="144"/>
                    <a:pt x="64" y="185"/>
                    <a:pt x="60" y="222"/>
                  </a:cubicBezTo>
                  <a:cubicBezTo>
                    <a:pt x="73" y="220"/>
                    <a:pt x="82" y="217"/>
                    <a:pt x="87" y="211"/>
                  </a:cubicBezTo>
                  <a:cubicBezTo>
                    <a:pt x="105" y="189"/>
                    <a:pt x="123" y="193"/>
                    <a:pt x="123" y="214"/>
                  </a:cubicBezTo>
                  <a:cubicBezTo>
                    <a:pt x="123" y="236"/>
                    <a:pt x="162" y="229"/>
                    <a:pt x="184" y="229"/>
                  </a:cubicBezTo>
                  <a:cubicBezTo>
                    <a:pt x="205" y="229"/>
                    <a:pt x="198" y="247"/>
                    <a:pt x="223" y="229"/>
                  </a:cubicBezTo>
                  <a:cubicBezTo>
                    <a:pt x="248" y="211"/>
                    <a:pt x="284" y="218"/>
                    <a:pt x="284" y="239"/>
                  </a:cubicBezTo>
                  <a:cubicBezTo>
                    <a:pt x="284" y="261"/>
                    <a:pt x="338" y="250"/>
                    <a:pt x="310" y="279"/>
                  </a:cubicBezTo>
                  <a:cubicBezTo>
                    <a:pt x="281" y="308"/>
                    <a:pt x="245" y="315"/>
                    <a:pt x="245" y="336"/>
                  </a:cubicBezTo>
                  <a:cubicBezTo>
                    <a:pt x="245" y="358"/>
                    <a:pt x="277" y="405"/>
                    <a:pt x="252" y="430"/>
                  </a:cubicBezTo>
                  <a:cubicBezTo>
                    <a:pt x="227" y="455"/>
                    <a:pt x="259" y="498"/>
                    <a:pt x="234" y="498"/>
                  </a:cubicBezTo>
                  <a:cubicBezTo>
                    <a:pt x="209" y="498"/>
                    <a:pt x="180" y="509"/>
                    <a:pt x="209" y="537"/>
                  </a:cubicBezTo>
                  <a:cubicBezTo>
                    <a:pt x="238" y="566"/>
                    <a:pt x="259" y="591"/>
                    <a:pt x="238" y="591"/>
                  </a:cubicBezTo>
                  <a:cubicBezTo>
                    <a:pt x="216" y="591"/>
                    <a:pt x="202" y="634"/>
                    <a:pt x="213" y="645"/>
                  </a:cubicBezTo>
                  <a:cubicBezTo>
                    <a:pt x="223" y="656"/>
                    <a:pt x="274" y="688"/>
                    <a:pt x="234" y="695"/>
                  </a:cubicBezTo>
                  <a:cubicBezTo>
                    <a:pt x="195" y="703"/>
                    <a:pt x="195" y="735"/>
                    <a:pt x="195" y="757"/>
                  </a:cubicBezTo>
                  <a:cubicBezTo>
                    <a:pt x="195" y="765"/>
                    <a:pt x="201" y="777"/>
                    <a:pt x="209" y="789"/>
                  </a:cubicBezTo>
                  <a:cubicBezTo>
                    <a:pt x="227" y="786"/>
                    <a:pt x="246" y="785"/>
                    <a:pt x="262" y="793"/>
                  </a:cubicBezTo>
                  <a:cubicBezTo>
                    <a:pt x="303" y="812"/>
                    <a:pt x="327" y="915"/>
                    <a:pt x="383" y="908"/>
                  </a:cubicBezTo>
                  <a:cubicBezTo>
                    <a:pt x="407" y="905"/>
                    <a:pt x="395" y="887"/>
                    <a:pt x="407" y="875"/>
                  </a:cubicBezTo>
                  <a:cubicBezTo>
                    <a:pt x="419" y="864"/>
                    <a:pt x="441" y="873"/>
                    <a:pt x="464" y="873"/>
                  </a:cubicBezTo>
                  <a:cubicBezTo>
                    <a:pt x="488" y="873"/>
                    <a:pt x="500" y="839"/>
                    <a:pt x="556" y="837"/>
                  </a:cubicBezTo>
                  <a:cubicBezTo>
                    <a:pt x="612" y="836"/>
                    <a:pt x="647" y="831"/>
                    <a:pt x="683" y="833"/>
                  </a:cubicBezTo>
                  <a:cubicBezTo>
                    <a:pt x="718" y="834"/>
                    <a:pt x="746" y="822"/>
                    <a:pt x="755" y="797"/>
                  </a:cubicBezTo>
                  <a:cubicBezTo>
                    <a:pt x="764" y="772"/>
                    <a:pt x="793" y="750"/>
                    <a:pt x="833" y="744"/>
                  </a:cubicBezTo>
                  <a:cubicBezTo>
                    <a:pt x="873" y="738"/>
                    <a:pt x="867" y="697"/>
                    <a:pt x="870" y="673"/>
                  </a:cubicBezTo>
                  <a:cubicBezTo>
                    <a:pt x="873" y="650"/>
                    <a:pt x="940" y="614"/>
                    <a:pt x="944" y="597"/>
                  </a:cubicBezTo>
                  <a:cubicBezTo>
                    <a:pt x="948" y="579"/>
                    <a:pt x="906" y="511"/>
                    <a:pt x="945" y="451"/>
                  </a:cubicBezTo>
                  <a:cubicBezTo>
                    <a:pt x="985" y="390"/>
                    <a:pt x="1028" y="387"/>
                    <a:pt x="1028" y="353"/>
                  </a:cubicBezTo>
                  <a:cubicBezTo>
                    <a:pt x="1028" y="322"/>
                    <a:pt x="1069" y="310"/>
                    <a:pt x="1120" y="304"/>
                  </a:cubicBezTo>
                  <a:cubicBezTo>
                    <a:pt x="1170" y="299"/>
                    <a:pt x="1186" y="265"/>
                    <a:pt x="1229" y="247"/>
                  </a:cubicBezTo>
                  <a:cubicBezTo>
                    <a:pt x="1265" y="232"/>
                    <a:pt x="1278" y="205"/>
                    <a:pt x="1270" y="163"/>
                  </a:cubicBezTo>
                  <a:close/>
                  <a:moveTo>
                    <a:pt x="1279" y="486"/>
                  </a:moveTo>
                  <a:cubicBezTo>
                    <a:pt x="1272" y="436"/>
                    <a:pt x="1170" y="501"/>
                    <a:pt x="1192" y="515"/>
                  </a:cubicBezTo>
                  <a:cubicBezTo>
                    <a:pt x="1236" y="545"/>
                    <a:pt x="1286" y="536"/>
                    <a:pt x="1279" y="486"/>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315" name="Google Shape;1315;p76"/>
            <p:cNvSpPr/>
            <p:nvPr/>
          </p:nvSpPr>
          <p:spPr>
            <a:xfrm>
              <a:off x="12307888" y="6142038"/>
              <a:ext cx="161925" cy="90487"/>
            </a:xfrm>
            <a:custGeom>
              <a:rect b="b" l="l" r="r" t="t"/>
              <a:pathLst>
                <a:path extrusionOk="0" h="188" w="338">
                  <a:moveTo>
                    <a:pt x="3" y="165"/>
                  </a:moveTo>
                  <a:cubicBezTo>
                    <a:pt x="26" y="155"/>
                    <a:pt x="53" y="151"/>
                    <a:pt x="66" y="156"/>
                  </a:cubicBezTo>
                  <a:cubicBezTo>
                    <a:pt x="78" y="161"/>
                    <a:pt x="82" y="173"/>
                    <a:pt x="84" y="186"/>
                  </a:cubicBezTo>
                  <a:cubicBezTo>
                    <a:pt x="104" y="183"/>
                    <a:pt x="141" y="177"/>
                    <a:pt x="154" y="173"/>
                  </a:cubicBezTo>
                  <a:cubicBezTo>
                    <a:pt x="172" y="166"/>
                    <a:pt x="212" y="188"/>
                    <a:pt x="216" y="175"/>
                  </a:cubicBezTo>
                  <a:cubicBezTo>
                    <a:pt x="220" y="161"/>
                    <a:pt x="234" y="131"/>
                    <a:pt x="251" y="131"/>
                  </a:cubicBezTo>
                  <a:cubicBezTo>
                    <a:pt x="269" y="131"/>
                    <a:pt x="258" y="84"/>
                    <a:pt x="276" y="82"/>
                  </a:cubicBezTo>
                  <a:cubicBezTo>
                    <a:pt x="293" y="80"/>
                    <a:pt x="338" y="40"/>
                    <a:pt x="338" y="40"/>
                  </a:cubicBezTo>
                  <a:cubicBezTo>
                    <a:pt x="338" y="40"/>
                    <a:pt x="320" y="4"/>
                    <a:pt x="313" y="2"/>
                  </a:cubicBezTo>
                  <a:cubicBezTo>
                    <a:pt x="307" y="0"/>
                    <a:pt x="285" y="24"/>
                    <a:pt x="245" y="24"/>
                  </a:cubicBezTo>
                  <a:cubicBezTo>
                    <a:pt x="205" y="24"/>
                    <a:pt x="176" y="55"/>
                    <a:pt x="159" y="55"/>
                  </a:cubicBezTo>
                  <a:cubicBezTo>
                    <a:pt x="141" y="55"/>
                    <a:pt x="85" y="38"/>
                    <a:pt x="48" y="35"/>
                  </a:cubicBezTo>
                  <a:cubicBezTo>
                    <a:pt x="35" y="35"/>
                    <a:pt x="21" y="33"/>
                    <a:pt x="8" y="32"/>
                  </a:cubicBezTo>
                  <a:cubicBezTo>
                    <a:pt x="4" y="66"/>
                    <a:pt x="0" y="117"/>
                    <a:pt x="3" y="165"/>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316" name="Google Shape;1316;p76"/>
            <p:cNvSpPr/>
            <p:nvPr/>
          </p:nvSpPr>
          <p:spPr>
            <a:xfrm>
              <a:off x="12639675" y="6446838"/>
              <a:ext cx="303213" cy="377825"/>
            </a:xfrm>
            <a:custGeom>
              <a:rect b="b" l="l" r="r" t="t"/>
              <a:pathLst>
                <a:path extrusionOk="0" h="792" w="633">
                  <a:moveTo>
                    <a:pt x="625" y="0"/>
                  </a:moveTo>
                  <a:cubicBezTo>
                    <a:pt x="603" y="2"/>
                    <a:pt x="572" y="10"/>
                    <a:pt x="577" y="23"/>
                  </a:cubicBezTo>
                  <a:cubicBezTo>
                    <a:pt x="583" y="37"/>
                    <a:pt x="562" y="46"/>
                    <a:pt x="539" y="46"/>
                  </a:cubicBezTo>
                  <a:cubicBezTo>
                    <a:pt x="539" y="46"/>
                    <a:pt x="456" y="40"/>
                    <a:pt x="432" y="29"/>
                  </a:cubicBezTo>
                  <a:cubicBezTo>
                    <a:pt x="414" y="20"/>
                    <a:pt x="336" y="24"/>
                    <a:pt x="298" y="27"/>
                  </a:cubicBezTo>
                  <a:cubicBezTo>
                    <a:pt x="298" y="28"/>
                    <a:pt x="298" y="30"/>
                    <a:pt x="297" y="32"/>
                  </a:cubicBezTo>
                  <a:cubicBezTo>
                    <a:pt x="288" y="45"/>
                    <a:pt x="217" y="81"/>
                    <a:pt x="204" y="74"/>
                  </a:cubicBezTo>
                  <a:cubicBezTo>
                    <a:pt x="190" y="68"/>
                    <a:pt x="184" y="96"/>
                    <a:pt x="157" y="103"/>
                  </a:cubicBezTo>
                  <a:cubicBezTo>
                    <a:pt x="131" y="110"/>
                    <a:pt x="91" y="101"/>
                    <a:pt x="89" y="112"/>
                  </a:cubicBezTo>
                  <a:cubicBezTo>
                    <a:pt x="86" y="123"/>
                    <a:pt x="69" y="154"/>
                    <a:pt x="53" y="169"/>
                  </a:cubicBezTo>
                  <a:cubicBezTo>
                    <a:pt x="38" y="185"/>
                    <a:pt x="51" y="203"/>
                    <a:pt x="29" y="207"/>
                  </a:cubicBezTo>
                  <a:cubicBezTo>
                    <a:pt x="14" y="210"/>
                    <a:pt x="8" y="237"/>
                    <a:pt x="0" y="261"/>
                  </a:cubicBezTo>
                  <a:cubicBezTo>
                    <a:pt x="1" y="262"/>
                    <a:pt x="3" y="263"/>
                    <a:pt x="4" y="263"/>
                  </a:cubicBezTo>
                  <a:cubicBezTo>
                    <a:pt x="37" y="273"/>
                    <a:pt x="62" y="312"/>
                    <a:pt x="58" y="349"/>
                  </a:cubicBezTo>
                  <a:cubicBezTo>
                    <a:pt x="53" y="386"/>
                    <a:pt x="105" y="399"/>
                    <a:pt x="128" y="372"/>
                  </a:cubicBezTo>
                  <a:cubicBezTo>
                    <a:pt x="152" y="346"/>
                    <a:pt x="218" y="387"/>
                    <a:pt x="218" y="405"/>
                  </a:cubicBezTo>
                  <a:cubicBezTo>
                    <a:pt x="218" y="423"/>
                    <a:pt x="150" y="386"/>
                    <a:pt x="112" y="414"/>
                  </a:cubicBezTo>
                  <a:cubicBezTo>
                    <a:pt x="74" y="442"/>
                    <a:pt x="142" y="468"/>
                    <a:pt x="133" y="498"/>
                  </a:cubicBezTo>
                  <a:cubicBezTo>
                    <a:pt x="124" y="527"/>
                    <a:pt x="150" y="569"/>
                    <a:pt x="184" y="567"/>
                  </a:cubicBezTo>
                  <a:cubicBezTo>
                    <a:pt x="218" y="566"/>
                    <a:pt x="257" y="622"/>
                    <a:pt x="277" y="611"/>
                  </a:cubicBezTo>
                  <a:cubicBezTo>
                    <a:pt x="298" y="601"/>
                    <a:pt x="252" y="523"/>
                    <a:pt x="260" y="511"/>
                  </a:cubicBezTo>
                  <a:cubicBezTo>
                    <a:pt x="267" y="499"/>
                    <a:pt x="308" y="532"/>
                    <a:pt x="329" y="508"/>
                  </a:cubicBezTo>
                  <a:cubicBezTo>
                    <a:pt x="350" y="485"/>
                    <a:pt x="314" y="467"/>
                    <a:pt x="283" y="468"/>
                  </a:cubicBezTo>
                  <a:cubicBezTo>
                    <a:pt x="252" y="470"/>
                    <a:pt x="282" y="427"/>
                    <a:pt x="319" y="449"/>
                  </a:cubicBezTo>
                  <a:cubicBezTo>
                    <a:pt x="356" y="471"/>
                    <a:pt x="373" y="443"/>
                    <a:pt x="391" y="440"/>
                  </a:cubicBezTo>
                  <a:cubicBezTo>
                    <a:pt x="409" y="437"/>
                    <a:pt x="413" y="374"/>
                    <a:pt x="359" y="359"/>
                  </a:cubicBezTo>
                  <a:cubicBezTo>
                    <a:pt x="304" y="344"/>
                    <a:pt x="311" y="399"/>
                    <a:pt x="276" y="362"/>
                  </a:cubicBezTo>
                  <a:cubicBezTo>
                    <a:pt x="240" y="325"/>
                    <a:pt x="308" y="340"/>
                    <a:pt x="308" y="309"/>
                  </a:cubicBezTo>
                  <a:cubicBezTo>
                    <a:pt x="308" y="278"/>
                    <a:pt x="254" y="234"/>
                    <a:pt x="227" y="197"/>
                  </a:cubicBezTo>
                  <a:cubicBezTo>
                    <a:pt x="201" y="160"/>
                    <a:pt x="264" y="142"/>
                    <a:pt x="279" y="169"/>
                  </a:cubicBezTo>
                  <a:cubicBezTo>
                    <a:pt x="294" y="195"/>
                    <a:pt x="333" y="191"/>
                    <a:pt x="359" y="181"/>
                  </a:cubicBezTo>
                  <a:cubicBezTo>
                    <a:pt x="384" y="170"/>
                    <a:pt x="332" y="123"/>
                    <a:pt x="378" y="105"/>
                  </a:cubicBezTo>
                  <a:cubicBezTo>
                    <a:pt x="423" y="88"/>
                    <a:pt x="423" y="119"/>
                    <a:pt x="438" y="124"/>
                  </a:cubicBezTo>
                  <a:cubicBezTo>
                    <a:pt x="453" y="130"/>
                    <a:pt x="466" y="88"/>
                    <a:pt x="513" y="88"/>
                  </a:cubicBezTo>
                  <a:cubicBezTo>
                    <a:pt x="538" y="88"/>
                    <a:pt x="560" y="104"/>
                    <a:pt x="581" y="120"/>
                  </a:cubicBezTo>
                  <a:cubicBezTo>
                    <a:pt x="594" y="105"/>
                    <a:pt x="604" y="97"/>
                    <a:pt x="604" y="85"/>
                  </a:cubicBezTo>
                  <a:cubicBezTo>
                    <a:pt x="604" y="70"/>
                    <a:pt x="633" y="63"/>
                    <a:pt x="633" y="39"/>
                  </a:cubicBezTo>
                  <a:cubicBezTo>
                    <a:pt x="633" y="27"/>
                    <a:pt x="628" y="12"/>
                    <a:pt x="625" y="0"/>
                  </a:cubicBezTo>
                  <a:close/>
                  <a:moveTo>
                    <a:pt x="542" y="744"/>
                  </a:moveTo>
                  <a:cubicBezTo>
                    <a:pt x="518" y="731"/>
                    <a:pt x="412" y="753"/>
                    <a:pt x="384" y="727"/>
                  </a:cubicBezTo>
                  <a:cubicBezTo>
                    <a:pt x="356" y="700"/>
                    <a:pt x="298" y="748"/>
                    <a:pt x="323" y="752"/>
                  </a:cubicBezTo>
                  <a:cubicBezTo>
                    <a:pt x="359" y="758"/>
                    <a:pt x="412" y="789"/>
                    <a:pt x="469" y="790"/>
                  </a:cubicBezTo>
                  <a:cubicBezTo>
                    <a:pt x="527" y="792"/>
                    <a:pt x="605" y="763"/>
                    <a:pt x="604" y="749"/>
                  </a:cubicBezTo>
                  <a:cubicBezTo>
                    <a:pt x="602" y="734"/>
                    <a:pt x="565" y="758"/>
                    <a:pt x="542" y="744"/>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317" name="Google Shape;1317;p76"/>
            <p:cNvSpPr/>
            <p:nvPr/>
          </p:nvSpPr>
          <p:spPr>
            <a:xfrm>
              <a:off x="13201650" y="6773863"/>
              <a:ext cx="127000" cy="77787"/>
            </a:xfrm>
            <a:custGeom>
              <a:rect b="b" l="l" r="r" t="t"/>
              <a:pathLst>
                <a:path extrusionOk="0" h="164" w="264">
                  <a:moveTo>
                    <a:pt x="177" y="102"/>
                  </a:moveTo>
                  <a:cubicBezTo>
                    <a:pt x="174" y="85"/>
                    <a:pt x="196" y="51"/>
                    <a:pt x="230" y="38"/>
                  </a:cubicBezTo>
                  <a:cubicBezTo>
                    <a:pt x="264" y="25"/>
                    <a:pt x="251" y="0"/>
                    <a:pt x="228" y="19"/>
                  </a:cubicBezTo>
                  <a:cubicBezTo>
                    <a:pt x="206" y="38"/>
                    <a:pt x="153" y="59"/>
                    <a:pt x="87" y="62"/>
                  </a:cubicBezTo>
                  <a:cubicBezTo>
                    <a:pt x="20" y="65"/>
                    <a:pt x="0" y="108"/>
                    <a:pt x="41" y="133"/>
                  </a:cubicBezTo>
                  <a:cubicBezTo>
                    <a:pt x="94" y="164"/>
                    <a:pt x="180" y="118"/>
                    <a:pt x="177" y="102"/>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318" name="Google Shape;1318;p76"/>
            <p:cNvSpPr/>
            <p:nvPr/>
          </p:nvSpPr>
          <p:spPr>
            <a:xfrm>
              <a:off x="10531475" y="4778375"/>
              <a:ext cx="511175" cy="258762"/>
            </a:xfrm>
            <a:custGeom>
              <a:rect b="b" l="l" r="r" t="t"/>
              <a:pathLst>
                <a:path extrusionOk="0" h="540" w="1071">
                  <a:moveTo>
                    <a:pt x="900" y="384"/>
                  </a:moveTo>
                  <a:cubicBezTo>
                    <a:pt x="958" y="381"/>
                    <a:pt x="956" y="318"/>
                    <a:pt x="980" y="321"/>
                  </a:cubicBezTo>
                  <a:cubicBezTo>
                    <a:pt x="1003" y="324"/>
                    <a:pt x="1042" y="276"/>
                    <a:pt x="1057" y="247"/>
                  </a:cubicBezTo>
                  <a:cubicBezTo>
                    <a:pt x="1071" y="217"/>
                    <a:pt x="1040" y="164"/>
                    <a:pt x="1005" y="164"/>
                  </a:cubicBezTo>
                  <a:cubicBezTo>
                    <a:pt x="969" y="164"/>
                    <a:pt x="943" y="136"/>
                    <a:pt x="950" y="115"/>
                  </a:cubicBezTo>
                  <a:cubicBezTo>
                    <a:pt x="958" y="95"/>
                    <a:pt x="931" y="68"/>
                    <a:pt x="933" y="53"/>
                  </a:cubicBezTo>
                  <a:cubicBezTo>
                    <a:pt x="934" y="39"/>
                    <a:pt x="888" y="52"/>
                    <a:pt x="865" y="58"/>
                  </a:cubicBezTo>
                  <a:cubicBezTo>
                    <a:pt x="841" y="64"/>
                    <a:pt x="791" y="0"/>
                    <a:pt x="769" y="12"/>
                  </a:cubicBezTo>
                  <a:cubicBezTo>
                    <a:pt x="747" y="24"/>
                    <a:pt x="763" y="55"/>
                    <a:pt x="757" y="73"/>
                  </a:cubicBezTo>
                  <a:cubicBezTo>
                    <a:pt x="751" y="90"/>
                    <a:pt x="698" y="56"/>
                    <a:pt x="698" y="77"/>
                  </a:cubicBezTo>
                  <a:cubicBezTo>
                    <a:pt x="698" y="98"/>
                    <a:pt x="676" y="101"/>
                    <a:pt x="658" y="78"/>
                  </a:cubicBezTo>
                  <a:cubicBezTo>
                    <a:pt x="640" y="56"/>
                    <a:pt x="599" y="70"/>
                    <a:pt x="601" y="87"/>
                  </a:cubicBezTo>
                  <a:cubicBezTo>
                    <a:pt x="602" y="105"/>
                    <a:pt x="583" y="90"/>
                    <a:pt x="549" y="70"/>
                  </a:cubicBezTo>
                  <a:cubicBezTo>
                    <a:pt x="515" y="49"/>
                    <a:pt x="479" y="93"/>
                    <a:pt x="482" y="115"/>
                  </a:cubicBezTo>
                  <a:cubicBezTo>
                    <a:pt x="485" y="138"/>
                    <a:pt x="471" y="143"/>
                    <a:pt x="443" y="95"/>
                  </a:cubicBezTo>
                  <a:cubicBezTo>
                    <a:pt x="415" y="46"/>
                    <a:pt x="382" y="99"/>
                    <a:pt x="397" y="126"/>
                  </a:cubicBezTo>
                  <a:cubicBezTo>
                    <a:pt x="412" y="152"/>
                    <a:pt x="406" y="185"/>
                    <a:pt x="384" y="171"/>
                  </a:cubicBezTo>
                  <a:cubicBezTo>
                    <a:pt x="361" y="158"/>
                    <a:pt x="332" y="180"/>
                    <a:pt x="319" y="201"/>
                  </a:cubicBezTo>
                  <a:cubicBezTo>
                    <a:pt x="305" y="222"/>
                    <a:pt x="258" y="140"/>
                    <a:pt x="292" y="121"/>
                  </a:cubicBezTo>
                  <a:cubicBezTo>
                    <a:pt x="326" y="102"/>
                    <a:pt x="184" y="21"/>
                    <a:pt x="140" y="21"/>
                  </a:cubicBezTo>
                  <a:cubicBezTo>
                    <a:pt x="96" y="21"/>
                    <a:pt x="125" y="53"/>
                    <a:pt x="155" y="77"/>
                  </a:cubicBezTo>
                  <a:cubicBezTo>
                    <a:pt x="184" y="101"/>
                    <a:pt x="134" y="95"/>
                    <a:pt x="118" y="74"/>
                  </a:cubicBezTo>
                  <a:cubicBezTo>
                    <a:pt x="102" y="53"/>
                    <a:pt x="71" y="70"/>
                    <a:pt x="53" y="99"/>
                  </a:cubicBezTo>
                  <a:cubicBezTo>
                    <a:pt x="35" y="129"/>
                    <a:pt x="6" y="145"/>
                    <a:pt x="3" y="166"/>
                  </a:cubicBezTo>
                  <a:cubicBezTo>
                    <a:pt x="0" y="186"/>
                    <a:pt x="53" y="208"/>
                    <a:pt x="99" y="189"/>
                  </a:cubicBezTo>
                  <a:cubicBezTo>
                    <a:pt x="144" y="170"/>
                    <a:pt x="196" y="167"/>
                    <a:pt x="220" y="189"/>
                  </a:cubicBezTo>
                  <a:cubicBezTo>
                    <a:pt x="243" y="211"/>
                    <a:pt x="177" y="220"/>
                    <a:pt x="201" y="238"/>
                  </a:cubicBezTo>
                  <a:cubicBezTo>
                    <a:pt x="224" y="256"/>
                    <a:pt x="205" y="270"/>
                    <a:pt x="149" y="266"/>
                  </a:cubicBezTo>
                  <a:cubicBezTo>
                    <a:pt x="93" y="262"/>
                    <a:pt x="25" y="278"/>
                    <a:pt x="35" y="297"/>
                  </a:cubicBezTo>
                  <a:cubicBezTo>
                    <a:pt x="46" y="316"/>
                    <a:pt x="178" y="281"/>
                    <a:pt x="180" y="300"/>
                  </a:cubicBezTo>
                  <a:cubicBezTo>
                    <a:pt x="181" y="319"/>
                    <a:pt x="180" y="351"/>
                    <a:pt x="215" y="337"/>
                  </a:cubicBezTo>
                  <a:cubicBezTo>
                    <a:pt x="251" y="322"/>
                    <a:pt x="227" y="363"/>
                    <a:pt x="245" y="371"/>
                  </a:cubicBezTo>
                  <a:cubicBezTo>
                    <a:pt x="263" y="378"/>
                    <a:pt x="258" y="413"/>
                    <a:pt x="211" y="416"/>
                  </a:cubicBezTo>
                  <a:cubicBezTo>
                    <a:pt x="164" y="419"/>
                    <a:pt x="141" y="429"/>
                    <a:pt x="161" y="449"/>
                  </a:cubicBezTo>
                  <a:cubicBezTo>
                    <a:pt x="186" y="474"/>
                    <a:pt x="237" y="456"/>
                    <a:pt x="288" y="444"/>
                  </a:cubicBezTo>
                  <a:cubicBezTo>
                    <a:pt x="338" y="433"/>
                    <a:pt x="410" y="493"/>
                    <a:pt x="469" y="517"/>
                  </a:cubicBezTo>
                  <a:cubicBezTo>
                    <a:pt x="528" y="540"/>
                    <a:pt x="630" y="508"/>
                    <a:pt x="642" y="477"/>
                  </a:cubicBezTo>
                  <a:cubicBezTo>
                    <a:pt x="654" y="446"/>
                    <a:pt x="733" y="458"/>
                    <a:pt x="766" y="436"/>
                  </a:cubicBezTo>
                  <a:cubicBezTo>
                    <a:pt x="798" y="413"/>
                    <a:pt x="842" y="387"/>
                    <a:pt x="900" y="384"/>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319" name="Google Shape;1319;p76"/>
            <p:cNvSpPr/>
            <p:nvPr/>
          </p:nvSpPr>
          <p:spPr>
            <a:xfrm>
              <a:off x="11188700" y="5614988"/>
              <a:ext cx="215900" cy="239712"/>
            </a:xfrm>
            <a:custGeom>
              <a:rect b="b" l="l" r="r" t="t"/>
              <a:pathLst>
                <a:path extrusionOk="0" h="501" w="452">
                  <a:moveTo>
                    <a:pt x="404" y="158"/>
                  </a:moveTo>
                  <a:cubicBezTo>
                    <a:pt x="392" y="149"/>
                    <a:pt x="380" y="139"/>
                    <a:pt x="371" y="128"/>
                  </a:cubicBezTo>
                  <a:cubicBezTo>
                    <a:pt x="333" y="84"/>
                    <a:pt x="318" y="119"/>
                    <a:pt x="313" y="146"/>
                  </a:cubicBezTo>
                  <a:cubicBezTo>
                    <a:pt x="309" y="173"/>
                    <a:pt x="273" y="137"/>
                    <a:pt x="251" y="133"/>
                  </a:cubicBezTo>
                  <a:cubicBezTo>
                    <a:pt x="229" y="128"/>
                    <a:pt x="258" y="86"/>
                    <a:pt x="273" y="75"/>
                  </a:cubicBezTo>
                  <a:cubicBezTo>
                    <a:pt x="284" y="67"/>
                    <a:pt x="294" y="47"/>
                    <a:pt x="300" y="18"/>
                  </a:cubicBezTo>
                  <a:cubicBezTo>
                    <a:pt x="296" y="18"/>
                    <a:pt x="292" y="17"/>
                    <a:pt x="288" y="16"/>
                  </a:cubicBezTo>
                  <a:cubicBezTo>
                    <a:pt x="247" y="0"/>
                    <a:pt x="189" y="0"/>
                    <a:pt x="188" y="36"/>
                  </a:cubicBezTo>
                  <a:cubicBezTo>
                    <a:pt x="186" y="73"/>
                    <a:pt x="233" y="60"/>
                    <a:pt x="235" y="84"/>
                  </a:cubicBezTo>
                  <a:cubicBezTo>
                    <a:pt x="236" y="107"/>
                    <a:pt x="188" y="101"/>
                    <a:pt x="154" y="125"/>
                  </a:cubicBezTo>
                  <a:cubicBezTo>
                    <a:pt x="120" y="149"/>
                    <a:pt x="83" y="109"/>
                    <a:pt x="47" y="126"/>
                  </a:cubicBezTo>
                  <a:cubicBezTo>
                    <a:pt x="12" y="144"/>
                    <a:pt x="86" y="165"/>
                    <a:pt x="59" y="202"/>
                  </a:cubicBezTo>
                  <a:cubicBezTo>
                    <a:pt x="33" y="239"/>
                    <a:pt x="61" y="237"/>
                    <a:pt x="105" y="273"/>
                  </a:cubicBezTo>
                  <a:cubicBezTo>
                    <a:pt x="149" y="308"/>
                    <a:pt x="78" y="317"/>
                    <a:pt x="78" y="357"/>
                  </a:cubicBezTo>
                  <a:cubicBezTo>
                    <a:pt x="78" y="396"/>
                    <a:pt x="24" y="395"/>
                    <a:pt x="12" y="422"/>
                  </a:cubicBezTo>
                  <a:cubicBezTo>
                    <a:pt x="0" y="448"/>
                    <a:pt x="59" y="501"/>
                    <a:pt x="111" y="501"/>
                  </a:cubicBezTo>
                  <a:cubicBezTo>
                    <a:pt x="148" y="501"/>
                    <a:pt x="233" y="478"/>
                    <a:pt x="284" y="430"/>
                  </a:cubicBezTo>
                  <a:cubicBezTo>
                    <a:pt x="334" y="383"/>
                    <a:pt x="360" y="429"/>
                    <a:pt x="406" y="405"/>
                  </a:cubicBezTo>
                  <a:cubicBezTo>
                    <a:pt x="452" y="382"/>
                    <a:pt x="424" y="209"/>
                    <a:pt x="406" y="174"/>
                  </a:cubicBezTo>
                  <a:cubicBezTo>
                    <a:pt x="403" y="167"/>
                    <a:pt x="403" y="163"/>
                    <a:pt x="404" y="158"/>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320" name="Google Shape;1320;p76"/>
            <p:cNvSpPr/>
            <p:nvPr/>
          </p:nvSpPr>
          <p:spPr>
            <a:xfrm>
              <a:off x="11298238" y="5222875"/>
              <a:ext cx="482600" cy="735012"/>
            </a:xfrm>
            <a:custGeom>
              <a:rect b="b" l="l" r="r" t="t"/>
              <a:pathLst>
                <a:path extrusionOk="0" h="1536" w="1007">
                  <a:moveTo>
                    <a:pt x="196" y="816"/>
                  </a:moveTo>
                  <a:cubicBezTo>
                    <a:pt x="159" y="780"/>
                    <a:pt x="111" y="837"/>
                    <a:pt x="71" y="836"/>
                  </a:cubicBezTo>
                  <a:cubicBezTo>
                    <a:pt x="65" y="865"/>
                    <a:pt x="55" y="885"/>
                    <a:pt x="44" y="893"/>
                  </a:cubicBezTo>
                  <a:cubicBezTo>
                    <a:pt x="29" y="904"/>
                    <a:pt x="0" y="946"/>
                    <a:pt x="22" y="951"/>
                  </a:cubicBezTo>
                  <a:cubicBezTo>
                    <a:pt x="44" y="955"/>
                    <a:pt x="80" y="991"/>
                    <a:pt x="84" y="964"/>
                  </a:cubicBezTo>
                  <a:cubicBezTo>
                    <a:pt x="89" y="937"/>
                    <a:pt x="104" y="902"/>
                    <a:pt x="142" y="946"/>
                  </a:cubicBezTo>
                  <a:cubicBezTo>
                    <a:pt x="151" y="957"/>
                    <a:pt x="163" y="967"/>
                    <a:pt x="175" y="976"/>
                  </a:cubicBezTo>
                  <a:cubicBezTo>
                    <a:pt x="181" y="956"/>
                    <a:pt x="228" y="953"/>
                    <a:pt x="252" y="928"/>
                  </a:cubicBezTo>
                  <a:cubicBezTo>
                    <a:pt x="282" y="899"/>
                    <a:pt x="238" y="856"/>
                    <a:pt x="196" y="816"/>
                  </a:cubicBezTo>
                  <a:close/>
                  <a:moveTo>
                    <a:pt x="1004" y="1182"/>
                  </a:moveTo>
                  <a:cubicBezTo>
                    <a:pt x="1007" y="1138"/>
                    <a:pt x="909" y="1107"/>
                    <a:pt x="899" y="1130"/>
                  </a:cubicBezTo>
                  <a:cubicBezTo>
                    <a:pt x="888" y="1154"/>
                    <a:pt x="866" y="1151"/>
                    <a:pt x="850" y="1125"/>
                  </a:cubicBezTo>
                  <a:cubicBezTo>
                    <a:pt x="834" y="1098"/>
                    <a:pt x="865" y="1073"/>
                    <a:pt x="849" y="1070"/>
                  </a:cubicBezTo>
                  <a:cubicBezTo>
                    <a:pt x="832" y="1067"/>
                    <a:pt x="812" y="1030"/>
                    <a:pt x="816" y="1015"/>
                  </a:cubicBezTo>
                  <a:cubicBezTo>
                    <a:pt x="821" y="1001"/>
                    <a:pt x="791" y="906"/>
                    <a:pt x="741" y="894"/>
                  </a:cubicBezTo>
                  <a:cubicBezTo>
                    <a:pt x="691" y="882"/>
                    <a:pt x="683" y="812"/>
                    <a:pt x="674" y="773"/>
                  </a:cubicBezTo>
                  <a:cubicBezTo>
                    <a:pt x="666" y="735"/>
                    <a:pt x="633" y="756"/>
                    <a:pt x="608" y="723"/>
                  </a:cubicBezTo>
                  <a:cubicBezTo>
                    <a:pt x="583" y="691"/>
                    <a:pt x="540" y="707"/>
                    <a:pt x="518" y="708"/>
                  </a:cubicBezTo>
                  <a:cubicBezTo>
                    <a:pt x="496" y="710"/>
                    <a:pt x="518" y="667"/>
                    <a:pt x="553" y="643"/>
                  </a:cubicBezTo>
                  <a:cubicBezTo>
                    <a:pt x="589" y="620"/>
                    <a:pt x="630" y="494"/>
                    <a:pt x="630" y="469"/>
                  </a:cubicBezTo>
                  <a:cubicBezTo>
                    <a:pt x="630" y="444"/>
                    <a:pt x="475" y="446"/>
                    <a:pt x="446" y="460"/>
                  </a:cubicBezTo>
                  <a:cubicBezTo>
                    <a:pt x="416" y="475"/>
                    <a:pt x="387" y="438"/>
                    <a:pt x="412" y="428"/>
                  </a:cubicBezTo>
                  <a:cubicBezTo>
                    <a:pt x="437" y="418"/>
                    <a:pt x="490" y="366"/>
                    <a:pt x="487" y="345"/>
                  </a:cubicBezTo>
                  <a:cubicBezTo>
                    <a:pt x="484" y="325"/>
                    <a:pt x="524" y="305"/>
                    <a:pt x="502" y="286"/>
                  </a:cubicBezTo>
                  <a:cubicBezTo>
                    <a:pt x="480" y="267"/>
                    <a:pt x="477" y="311"/>
                    <a:pt x="458" y="326"/>
                  </a:cubicBezTo>
                  <a:cubicBezTo>
                    <a:pt x="438" y="341"/>
                    <a:pt x="395" y="336"/>
                    <a:pt x="350" y="328"/>
                  </a:cubicBezTo>
                  <a:cubicBezTo>
                    <a:pt x="304" y="319"/>
                    <a:pt x="286" y="384"/>
                    <a:pt x="288" y="412"/>
                  </a:cubicBezTo>
                  <a:cubicBezTo>
                    <a:pt x="289" y="440"/>
                    <a:pt x="235" y="456"/>
                    <a:pt x="243" y="480"/>
                  </a:cubicBezTo>
                  <a:cubicBezTo>
                    <a:pt x="252" y="503"/>
                    <a:pt x="233" y="521"/>
                    <a:pt x="218" y="508"/>
                  </a:cubicBezTo>
                  <a:cubicBezTo>
                    <a:pt x="204" y="494"/>
                    <a:pt x="187" y="462"/>
                    <a:pt x="158" y="485"/>
                  </a:cubicBezTo>
                  <a:cubicBezTo>
                    <a:pt x="128" y="509"/>
                    <a:pt x="192" y="540"/>
                    <a:pt x="230" y="545"/>
                  </a:cubicBezTo>
                  <a:cubicBezTo>
                    <a:pt x="269" y="549"/>
                    <a:pt x="201" y="577"/>
                    <a:pt x="193" y="618"/>
                  </a:cubicBezTo>
                  <a:cubicBezTo>
                    <a:pt x="186" y="660"/>
                    <a:pt x="243" y="642"/>
                    <a:pt x="246" y="671"/>
                  </a:cubicBezTo>
                  <a:cubicBezTo>
                    <a:pt x="249" y="701"/>
                    <a:pt x="164" y="705"/>
                    <a:pt x="164" y="733"/>
                  </a:cubicBezTo>
                  <a:cubicBezTo>
                    <a:pt x="164" y="762"/>
                    <a:pt x="213" y="720"/>
                    <a:pt x="235" y="708"/>
                  </a:cubicBezTo>
                  <a:cubicBezTo>
                    <a:pt x="257" y="697"/>
                    <a:pt x="223" y="778"/>
                    <a:pt x="276" y="769"/>
                  </a:cubicBezTo>
                  <a:cubicBezTo>
                    <a:pt x="329" y="760"/>
                    <a:pt x="314" y="688"/>
                    <a:pt x="334" y="691"/>
                  </a:cubicBezTo>
                  <a:cubicBezTo>
                    <a:pt x="353" y="694"/>
                    <a:pt x="325" y="729"/>
                    <a:pt x="341" y="760"/>
                  </a:cubicBezTo>
                  <a:cubicBezTo>
                    <a:pt x="357" y="791"/>
                    <a:pt x="303" y="838"/>
                    <a:pt x="306" y="860"/>
                  </a:cubicBezTo>
                  <a:cubicBezTo>
                    <a:pt x="308" y="882"/>
                    <a:pt x="415" y="882"/>
                    <a:pt x="449" y="847"/>
                  </a:cubicBezTo>
                  <a:cubicBezTo>
                    <a:pt x="483" y="812"/>
                    <a:pt x="499" y="850"/>
                    <a:pt x="475" y="877"/>
                  </a:cubicBezTo>
                  <a:cubicBezTo>
                    <a:pt x="452" y="903"/>
                    <a:pt x="462" y="928"/>
                    <a:pt x="491" y="939"/>
                  </a:cubicBezTo>
                  <a:cubicBezTo>
                    <a:pt x="521" y="949"/>
                    <a:pt x="531" y="952"/>
                    <a:pt x="518" y="975"/>
                  </a:cubicBezTo>
                  <a:cubicBezTo>
                    <a:pt x="505" y="999"/>
                    <a:pt x="517" y="1043"/>
                    <a:pt x="509" y="1065"/>
                  </a:cubicBezTo>
                  <a:cubicBezTo>
                    <a:pt x="502" y="1088"/>
                    <a:pt x="410" y="1085"/>
                    <a:pt x="407" y="1070"/>
                  </a:cubicBezTo>
                  <a:cubicBezTo>
                    <a:pt x="404" y="1055"/>
                    <a:pt x="366" y="1065"/>
                    <a:pt x="376" y="1086"/>
                  </a:cubicBezTo>
                  <a:cubicBezTo>
                    <a:pt x="387" y="1107"/>
                    <a:pt x="344" y="1129"/>
                    <a:pt x="347" y="1148"/>
                  </a:cubicBezTo>
                  <a:cubicBezTo>
                    <a:pt x="350" y="1167"/>
                    <a:pt x="404" y="1163"/>
                    <a:pt x="406" y="1187"/>
                  </a:cubicBezTo>
                  <a:cubicBezTo>
                    <a:pt x="407" y="1210"/>
                    <a:pt x="366" y="1238"/>
                    <a:pt x="310" y="1254"/>
                  </a:cubicBezTo>
                  <a:cubicBezTo>
                    <a:pt x="254" y="1271"/>
                    <a:pt x="322" y="1315"/>
                    <a:pt x="348" y="1296"/>
                  </a:cubicBezTo>
                  <a:cubicBezTo>
                    <a:pt x="375" y="1276"/>
                    <a:pt x="369" y="1309"/>
                    <a:pt x="407" y="1309"/>
                  </a:cubicBezTo>
                  <a:cubicBezTo>
                    <a:pt x="446" y="1309"/>
                    <a:pt x="469" y="1340"/>
                    <a:pt x="512" y="1324"/>
                  </a:cubicBezTo>
                  <a:cubicBezTo>
                    <a:pt x="555" y="1307"/>
                    <a:pt x="553" y="1324"/>
                    <a:pt x="521" y="1349"/>
                  </a:cubicBezTo>
                  <a:cubicBezTo>
                    <a:pt x="488" y="1374"/>
                    <a:pt x="440" y="1347"/>
                    <a:pt x="410" y="1364"/>
                  </a:cubicBezTo>
                  <a:cubicBezTo>
                    <a:pt x="381" y="1380"/>
                    <a:pt x="261" y="1492"/>
                    <a:pt x="283" y="1520"/>
                  </a:cubicBezTo>
                  <a:cubicBezTo>
                    <a:pt x="297" y="1536"/>
                    <a:pt x="314" y="1496"/>
                    <a:pt x="357" y="1479"/>
                  </a:cubicBezTo>
                  <a:cubicBezTo>
                    <a:pt x="400" y="1461"/>
                    <a:pt x="407" y="1490"/>
                    <a:pt x="431" y="1493"/>
                  </a:cubicBezTo>
                  <a:cubicBezTo>
                    <a:pt x="455" y="1496"/>
                    <a:pt x="456" y="1445"/>
                    <a:pt x="475" y="1449"/>
                  </a:cubicBezTo>
                  <a:cubicBezTo>
                    <a:pt x="494" y="1454"/>
                    <a:pt x="512" y="1433"/>
                    <a:pt x="548" y="1439"/>
                  </a:cubicBezTo>
                  <a:cubicBezTo>
                    <a:pt x="583" y="1445"/>
                    <a:pt x="608" y="1431"/>
                    <a:pt x="626" y="1417"/>
                  </a:cubicBezTo>
                  <a:cubicBezTo>
                    <a:pt x="643" y="1402"/>
                    <a:pt x="691" y="1446"/>
                    <a:pt x="705" y="1436"/>
                  </a:cubicBezTo>
                  <a:cubicBezTo>
                    <a:pt x="720" y="1426"/>
                    <a:pt x="785" y="1414"/>
                    <a:pt x="818" y="1415"/>
                  </a:cubicBezTo>
                  <a:cubicBezTo>
                    <a:pt x="850" y="1417"/>
                    <a:pt x="934" y="1378"/>
                    <a:pt x="956" y="1358"/>
                  </a:cubicBezTo>
                  <a:cubicBezTo>
                    <a:pt x="978" y="1337"/>
                    <a:pt x="943" y="1333"/>
                    <a:pt x="914" y="1337"/>
                  </a:cubicBezTo>
                  <a:cubicBezTo>
                    <a:pt x="884" y="1341"/>
                    <a:pt x="890" y="1307"/>
                    <a:pt x="921" y="1278"/>
                  </a:cubicBezTo>
                  <a:cubicBezTo>
                    <a:pt x="952" y="1248"/>
                    <a:pt x="1001" y="1226"/>
                    <a:pt x="1004" y="1182"/>
                  </a:cubicBezTo>
                  <a:close/>
                  <a:moveTo>
                    <a:pt x="117" y="441"/>
                  </a:moveTo>
                  <a:cubicBezTo>
                    <a:pt x="156" y="440"/>
                    <a:pt x="202" y="372"/>
                    <a:pt x="183" y="353"/>
                  </a:cubicBezTo>
                  <a:cubicBezTo>
                    <a:pt x="164" y="333"/>
                    <a:pt x="87" y="442"/>
                    <a:pt x="117" y="441"/>
                  </a:cubicBezTo>
                  <a:close/>
                  <a:moveTo>
                    <a:pt x="688" y="121"/>
                  </a:moveTo>
                  <a:cubicBezTo>
                    <a:pt x="713" y="96"/>
                    <a:pt x="742" y="0"/>
                    <a:pt x="704" y="10"/>
                  </a:cubicBezTo>
                  <a:cubicBezTo>
                    <a:pt x="666" y="21"/>
                    <a:pt x="677" y="132"/>
                    <a:pt x="688" y="121"/>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321" name="Google Shape;1321;p76"/>
            <p:cNvSpPr/>
            <p:nvPr/>
          </p:nvSpPr>
          <p:spPr>
            <a:xfrm>
              <a:off x="11298238" y="5222875"/>
              <a:ext cx="482600" cy="735012"/>
            </a:xfrm>
            <a:custGeom>
              <a:rect b="b" l="l" r="r" t="t"/>
              <a:pathLst>
                <a:path extrusionOk="0" h="1536" w="1007">
                  <a:moveTo>
                    <a:pt x="196" y="816"/>
                  </a:moveTo>
                  <a:cubicBezTo>
                    <a:pt x="159" y="780"/>
                    <a:pt x="111" y="837"/>
                    <a:pt x="71" y="836"/>
                  </a:cubicBezTo>
                  <a:cubicBezTo>
                    <a:pt x="65" y="865"/>
                    <a:pt x="55" y="885"/>
                    <a:pt x="44" y="893"/>
                  </a:cubicBezTo>
                  <a:cubicBezTo>
                    <a:pt x="29" y="904"/>
                    <a:pt x="0" y="946"/>
                    <a:pt x="22" y="951"/>
                  </a:cubicBezTo>
                  <a:cubicBezTo>
                    <a:pt x="44" y="955"/>
                    <a:pt x="80" y="991"/>
                    <a:pt x="84" y="964"/>
                  </a:cubicBezTo>
                  <a:cubicBezTo>
                    <a:pt x="89" y="937"/>
                    <a:pt x="104" y="902"/>
                    <a:pt x="142" y="946"/>
                  </a:cubicBezTo>
                  <a:cubicBezTo>
                    <a:pt x="151" y="957"/>
                    <a:pt x="163" y="967"/>
                    <a:pt x="175" y="976"/>
                  </a:cubicBezTo>
                  <a:cubicBezTo>
                    <a:pt x="181" y="956"/>
                    <a:pt x="228" y="953"/>
                    <a:pt x="252" y="928"/>
                  </a:cubicBezTo>
                  <a:cubicBezTo>
                    <a:pt x="282" y="899"/>
                    <a:pt x="238" y="856"/>
                    <a:pt x="196" y="816"/>
                  </a:cubicBezTo>
                  <a:close/>
                  <a:moveTo>
                    <a:pt x="1004" y="1182"/>
                  </a:moveTo>
                  <a:cubicBezTo>
                    <a:pt x="1007" y="1138"/>
                    <a:pt x="909" y="1107"/>
                    <a:pt x="899" y="1130"/>
                  </a:cubicBezTo>
                  <a:cubicBezTo>
                    <a:pt x="888" y="1154"/>
                    <a:pt x="866" y="1151"/>
                    <a:pt x="850" y="1125"/>
                  </a:cubicBezTo>
                  <a:cubicBezTo>
                    <a:pt x="834" y="1098"/>
                    <a:pt x="865" y="1073"/>
                    <a:pt x="849" y="1070"/>
                  </a:cubicBezTo>
                  <a:cubicBezTo>
                    <a:pt x="832" y="1067"/>
                    <a:pt x="812" y="1030"/>
                    <a:pt x="816" y="1015"/>
                  </a:cubicBezTo>
                  <a:cubicBezTo>
                    <a:pt x="821" y="1001"/>
                    <a:pt x="791" y="906"/>
                    <a:pt x="741" y="894"/>
                  </a:cubicBezTo>
                  <a:cubicBezTo>
                    <a:pt x="691" y="882"/>
                    <a:pt x="683" y="812"/>
                    <a:pt x="674" y="773"/>
                  </a:cubicBezTo>
                  <a:cubicBezTo>
                    <a:pt x="666" y="735"/>
                    <a:pt x="633" y="756"/>
                    <a:pt x="608" y="723"/>
                  </a:cubicBezTo>
                  <a:cubicBezTo>
                    <a:pt x="583" y="691"/>
                    <a:pt x="540" y="707"/>
                    <a:pt x="518" y="708"/>
                  </a:cubicBezTo>
                  <a:cubicBezTo>
                    <a:pt x="496" y="710"/>
                    <a:pt x="518" y="667"/>
                    <a:pt x="553" y="643"/>
                  </a:cubicBezTo>
                  <a:cubicBezTo>
                    <a:pt x="589" y="620"/>
                    <a:pt x="630" y="494"/>
                    <a:pt x="630" y="469"/>
                  </a:cubicBezTo>
                  <a:cubicBezTo>
                    <a:pt x="630" y="444"/>
                    <a:pt x="475" y="446"/>
                    <a:pt x="446" y="460"/>
                  </a:cubicBezTo>
                  <a:cubicBezTo>
                    <a:pt x="416" y="475"/>
                    <a:pt x="387" y="438"/>
                    <a:pt x="412" y="428"/>
                  </a:cubicBezTo>
                  <a:cubicBezTo>
                    <a:pt x="437" y="418"/>
                    <a:pt x="490" y="366"/>
                    <a:pt x="487" y="345"/>
                  </a:cubicBezTo>
                  <a:cubicBezTo>
                    <a:pt x="484" y="325"/>
                    <a:pt x="524" y="305"/>
                    <a:pt x="502" y="286"/>
                  </a:cubicBezTo>
                  <a:cubicBezTo>
                    <a:pt x="480" y="267"/>
                    <a:pt x="477" y="311"/>
                    <a:pt x="458" y="326"/>
                  </a:cubicBezTo>
                  <a:cubicBezTo>
                    <a:pt x="438" y="341"/>
                    <a:pt x="395" y="336"/>
                    <a:pt x="350" y="328"/>
                  </a:cubicBezTo>
                  <a:cubicBezTo>
                    <a:pt x="304" y="319"/>
                    <a:pt x="286" y="384"/>
                    <a:pt x="288" y="412"/>
                  </a:cubicBezTo>
                  <a:cubicBezTo>
                    <a:pt x="289" y="440"/>
                    <a:pt x="235" y="456"/>
                    <a:pt x="243" y="480"/>
                  </a:cubicBezTo>
                  <a:cubicBezTo>
                    <a:pt x="252" y="503"/>
                    <a:pt x="233" y="521"/>
                    <a:pt x="218" y="508"/>
                  </a:cubicBezTo>
                  <a:cubicBezTo>
                    <a:pt x="204" y="494"/>
                    <a:pt x="187" y="462"/>
                    <a:pt x="158" y="485"/>
                  </a:cubicBezTo>
                  <a:cubicBezTo>
                    <a:pt x="128" y="509"/>
                    <a:pt x="192" y="540"/>
                    <a:pt x="230" y="545"/>
                  </a:cubicBezTo>
                  <a:cubicBezTo>
                    <a:pt x="269" y="549"/>
                    <a:pt x="201" y="577"/>
                    <a:pt x="193" y="618"/>
                  </a:cubicBezTo>
                  <a:cubicBezTo>
                    <a:pt x="186" y="660"/>
                    <a:pt x="243" y="642"/>
                    <a:pt x="246" y="671"/>
                  </a:cubicBezTo>
                  <a:cubicBezTo>
                    <a:pt x="249" y="701"/>
                    <a:pt x="164" y="705"/>
                    <a:pt x="164" y="733"/>
                  </a:cubicBezTo>
                  <a:cubicBezTo>
                    <a:pt x="164" y="762"/>
                    <a:pt x="213" y="720"/>
                    <a:pt x="235" y="708"/>
                  </a:cubicBezTo>
                  <a:cubicBezTo>
                    <a:pt x="257" y="697"/>
                    <a:pt x="223" y="778"/>
                    <a:pt x="276" y="769"/>
                  </a:cubicBezTo>
                  <a:cubicBezTo>
                    <a:pt x="329" y="760"/>
                    <a:pt x="314" y="688"/>
                    <a:pt x="334" y="691"/>
                  </a:cubicBezTo>
                  <a:cubicBezTo>
                    <a:pt x="353" y="694"/>
                    <a:pt x="325" y="729"/>
                    <a:pt x="341" y="760"/>
                  </a:cubicBezTo>
                  <a:cubicBezTo>
                    <a:pt x="357" y="791"/>
                    <a:pt x="303" y="838"/>
                    <a:pt x="306" y="860"/>
                  </a:cubicBezTo>
                  <a:cubicBezTo>
                    <a:pt x="308" y="882"/>
                    <a:pt x="415" y="882"/>
                    <a:pt x="449" y="847"/>
                  </a:cubicBezTo>
                  <a:cubicBezTo>
                    <a:pt x="483" y="812"/>
                    <a:pt x="499" y="850"/>
                    <a:pt x="475" y="877"/>
                  </a:cubicBezTo>
                  <a:cubicBezTo>
                    <a:pt x="452" y="903"/>
                    <a:pt x="462" y="928"/>
                    <a:pt x="491" y="939"/>
                  </a:cubicBezTo>
                  <a:cubicBezTo>
                    <a:pt x="521" y="949"/>
                    <a:pt x="531" y="952"/>
                    <a:pt x="518" y="975"/>
                  </a:cubicBezTo>
                  <a:cubicBezTo>
                    <a:pt x="505" y="999"/>
                    <a:pt x="517" y="1043"/>
                    <a:pt x="509" y="1065"/>
                  </a:cubicBezTo>
                  <a:cubicBezTo>
                    <a:pt x="502" y="1088"/>
                    <a:pt x="410" y="1085"/>
                    <a:pt x="407" y="1070"/>
                  </a:cubicBezTo>
                  <a:cubicBezTo>
                    <a:pt x="404" y="1055"/>
                    <a:pt x="366" y="1065"/>
                    <a:pt x="376" y="1086"/>
                  </a:cubicBezTo>
                  <a:cubicBezTo>
                    <a:pt x="387" y="1107"/>
                    <a:pt x="344" y="1129"/>
                    <a:pt x="347" y="1148"/>
                  </a:cubicBezTo>
                  <a:cubicBezTo>
                    <a:pt x="350" y="1167"/>
                    <a:pt x="404" y="1163"/>
                    <a:pt x="406" y="1187"/>
                  </a:cubicBezTo>
                  <a:cubicBezTo>
                    <a:pt x="407" y="1210"/>
                    <a:pt x="366" y="1238"/>
                    <a:pt x="310" y="1254"/>
                  </a:cubicBezTo>
                  <a:cubicBezTo>
                    <a:pt x="254" y="1271"/>
                    <a:pt x="322" y="1315"/>
                    <a:pt x="348" y="1296"/>
                  </a:cubicBezTo>
                  <a:cubicBezTo>
                    <a:pt x="375" y="1276"/>
                    <a:pt x="369" y="1309"/>
                    <a:pt x="407" y="1309"/>
                  </a:cubicBezTo>
                  <a:cubicBezTo>
                    <a:pt x="446" y="1309"/>
                    <a:pt x="469" y="1340"/>
                    <a:pt x="512" y="1324"/>
                  </a:cubicBezTo>
                  <a:cubicBezTo>
                    <a:pt x="555" y="1307"/>
                    <a:pt x="553" y="1324"/>
                    <a:pt x="521" y="1349"/>
                  </a:cubicBezTo>
                  <a:cubicBezTo>
                    <a:pt x="488" y="1374"/>
                    <a:pt x="440" y="1347"/>
                    <a:pt x="410" y="1364"/>
                  </a:cubicBezTo>
                  <a:cubicBezTo>
                    <a:pt x="381" y="1380"/>
                    <a:pt x="261" y="1492"/>
                    <a:pt x="283" y="1520"/>
                  </a:cubicBezTo>
                  <a:cubicBezTo>
                    <a:pt x="297" y="1536"/>
                    <a:pt x="314" y="1496"/>
                    <a:pt x="357" y="1479"/>
                  </a:cubicBezTo>
                  <a:cubicBezTo>
                    <a:pt x="400" y="1461"/>
                    <a:pt x="407" y="1490"/>
                    <a:pt x="431" y="1493"/>
                  </a:cubicBezTo>
                  <a:cubicBezTo>
                    <a:pt x="455" y="1496"/>
                    <a:pt x="456" y="1445"/>
                    <a:pt x="475" y="1449"/>
                  </a:cubicBezTo>
                  <a:cubicBezTo>
                    <a:pt x="494" y="1454"/>
                    <a:pt x="512" y="1433"/>
                    <a:pt x="548" y="1439"/>
                  </a:cubicBezTo>
                  <a:cubicBezTo>
                    <a:pt x="583" y="1445"/>
                    <a:pt x="608" y="1431"/>
                    <a:pt x="626" y="1417"/>
                  </a:cubicBezTo>
                  <a:cubicBezTo>
                    <a:pt x="643" y="1402"/>
                    <a:pt x="691" y="1446"/>
                    <a:pt x="705" y="1436"/>
                  </a:cubicBezTo>
                  <a:cubicBezTo>
                    <a:pt x="720" y="1426"/>
                    <a:pt x="785" y="1414"/>
                    <a:pt x="818" y="1415"/>
                  </a:cubicBezTo>
                  <a:cubicBezTo>
                    <a:pt x="850" y="1417"/>
                    <a:pt x="934" y="1378"/>
                    <a:pt x="956" y="1358"/>
                  </a:cubicBezTo>
                  <a:cubicBezTo>
                    <a:pt x="978" y="1337"/>
                    <a:pt x="943" y="1333"/>
                    <a:pt x="914" y="1337"/>
                  </a:cubicBezTo>
                  <a:cubicBezTo>
                    <a:pt x="884" y="1341"/>
                    <a:pt x="890" y="1307"/>
                    <a:pt x="921" y="1278"/>
                  </a:cubicBezTo>
                  <a:cubicBezTo>
                    <a:pt x="952" y="1248"/>
                    <a:pt x="1001" y="1226"/>
                    <a:pt x="1004" y="1182"/>
                  </a:cubicBezTo>
                  <a:close/>
                  <a:moveTo>
                    <a:pt x="117" y="441"/>
                  </a:moveTo>
                  <a:cubicBezTo>
                    <a:pt x="156" y="440"/>
                    <a:pt x="202" y="372"/>
                    <a:pt x="183" y="353"/>
                  </a:cubicBezTo>
                  <a:cubicBezTo>
                    <a:pt x="164" y="333"/>
                    <a:pt x="87" y="442"/>
                    <a:pt x="117" y="441"/>
                  </a:cubicBezTo>
                  <a:close/>
                  <a:moveTo>
                    <a:pt x="688" y="121"/>
                  </a:moveTo>
                  <a:cubicBezTo>
                    <a:pt x="713" y="96"/>
                    <a:pt x="742" y="0"/>
                    <a:pt x="704" y="10"/>
                  </a:cubicBezTo>
                  <a:cubicBezTo>
                    <a:pt x="666" y="21"/>
                    <a:pt x="677" y="132"/>
                    <a:pt x="688" y="121"/>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322" name="Google Shape;1322;p76"/>
            <p:cNvSpPr/>
            <p:nvPr/>
          </p:nvSpPr>
          <p:spPr>
            <a:xfrm>
              <a:off x="8186738" y="3100388"/>
              <a:ext cx="2925763" cy="2187575"/>
            </a:xfrm>
            <a:custGeom>
              <a:rect b="b" l="l" r="r" t="t"/>
              <a:pathLst>
                <a:path extrusionOk="0" h="4569" w="6113">
                  <a:moveTo>
                    <a:pt x="5771" y="422"/>
                  </a:moveTo>
                  <a:cubicBezTo>
                    <a:pt x="5661" y="422"/>
                    <a:pt x="5573" y="440"/>
                    <a:pt x="5567" y="516"/>
                  </a:cubicBezTo>
                  <a:cubicBezTo>
                    <a:pt x="5561" y="593"/>
                    <a:pt x="5422" y="502"/>
                    <a:pt x="5363" y="528"/>
                  </a:cubicBezTo>
                  <a:cubicBezTo>
                    <a:pt x="5304" y="555"/>
                    <a:pt x="5334" y="466"/>
                    <a:pt x="5275" y="496"/>
                  </a:cubicBezTo>
                  <a:cubicBezTo>
                    <a:pt x="5216" y="525"/>
                    <a:pt x="5151" y="596"/>
                    <a:pt x="5080" y="626"/>
                  </a:cubicBezTo>
                  <a:cubicBezTo>
                    <a:pt x="5009" y="655"/>
                    <a:pt x="4956" y="729"/>
                    <a:pt x="4912" y="735"/>
                  </a:cubicBezTo>
                  <a:cubicBezTo>
                    <a:pt x="4867" y="741"/>
                    <a:pt x="5006" y="599"/>
                    <a:pt x="5077" y="528"/>
                  </a:cubicBezTo>
                  <a:cubicBezTo>
                    <a:pt x="5148" y="457"/>
                    <a:pt x="5109" y="375"/>
                    <a:pt x="5015" y="384"/>
                  </a:cubicBezTo>
                  <a:cubicBezTo>
                    <a:pt x="4920" y="392"/>
                    <a:pt x="4941" y="451"/>
                    <a:pt x="4888" y="463"/>
                  </a:cubicBezTo>
                  <a:cubicBezTo>
                    <a:pt x="4835" y="475"/>
                    <a:pt x="4581" y="602"/>
                    <a:pt x="4569" y="564"/>
                  </a:cubicBezTo>
                  <a:cubicBezTo>
                    <a:pt x="4557" y="525"/>
                    <a:pt x="4779" y="460"/>
                    <a:pt x="4776" y="434"/>
                  </a:cubicBezTo>
                  <a:cubicBezTo>
                    <a:pt x="4773" y="407"/>
                    <a:pt x="4495" y="404"/>
                    <a:pt x="4372" y="422"/>
                  </a:cubicBezTo>
                  <a:cubicBezTo>
                    <a:pt x="4248" y="440"/>
                    <a:pt x="4029" y="510"/>
                    <a:pt x="4026" y="475"/>
                  </a:cubicBezTo>
                  <a:cubicBezTo>
                    <a:pt x="4023" y="440"/>
                    <a:pt x="4280" y="389"/>
                    <a:pt x="4410" y="375"/>
                  </a:cubicBezTo>
                  <a:cubicBezTo>
                    <a:pt x="4543" y="360"/>
                    <a:pt x="4779" y="384"/>
                    <a:pt x="4879" y="342"/>
                  </a:cubicBezTo>
                  <a:cubicBezTo>
                    <a:pt x="4980" y="301"/>
                    <a:pt x="5130" y="298"/>
                    <a:pt x="5157" y="265"/>
                  </a:cubicBezTo>
                  <a:cubicBezTo>
                    <a:pt x="5183" y="233"/>
                    <a:pt x="5041" y="189"/>
                    <a:pt x="4971" y="192"/>
                  </a:cubicBezTo>
                  <a:cubicBezTo>
                    <a:pt x="4900" y="195"/>
                    <a:pt x="4829" y="186"/>
                    <a:pt x="4835" y="150"/>
                  </a:cubicBezTo>
                  <a:cubicBezTo>
                    <a:pt x="4841" y="115"/>
                    <a:pt x="4726" y="106"/>
                    <a:pt x="4714" y="80"/>
                  </a:cubicBezTo>
                  <a:cubicBezTo>
                    <a:pt x="4702" y="53"/>
                    <a:pt x="4481" y="74"/>
                    <a:pt x="4434" y="44"/>
                  </a:cubicBezTo>
                  <a:cubicBezTo>
                    <a:pt x="4386" y="15"/>
                    <a:pt x="4248" y="0"/>
                    <a:pt x="4130" y="9"/>
                  </a:cubicBezTo>
                  <a:cubicBezTo>
                    <a:pt x="4011" y="18"/>
                    <a:pt x="3769" y="15"/>
                    <a:pt x="3713" y="20"/>
                  </a:cubicBezTo>
                  <a:cubicBezTo>
                    <a:pt x="3657" y="26"/>
                    <a:pt x="3622" y="47"/>
                    <a:pt x="3572" y="44"/>
                  </a:cubicBezTo>
                  <a:cubicBezTo>
                    <a:pt x="3522" y="41"/>
                    <a:pt x="3445" y="59"/>
                    <a:pt x="3474" y="91"/>
                  </a:cubicBezTo>
                  <a:cubicBezTo>
                    <a:pt x="3528" y="150"/>
                    <a:pt x="3395" y="174"/>
                    <a:pt x="3403" y="130"/>
                  </a:cubicBezTo>
                  <a:cubicBezTo>
                    <a:pt x="3412" y="85"/>
                    <a:pt x="3288" y="65"/>
                    <a:pt x="3250" y="97"/>
                  </a:cubicBezTo>
                  <a:cubicBezTo>
                    <a:pt x="3206" y="134"/>
                    <a:pt x="3008" y="59"/>
                    <a:pt x="2978" y="97"/>
                  </a:cubicBezTo>
                  <a:cubicBezTo>
                    <a:pt x="2949" y="136"/>
                    <a:pt x="2716" y="124"/>
                    <a:pt x="2648" y="136"/>
                  </a:cubicBezTo>
                  <a:cubicBezTo>
                    <a:pt x="2580" y="147"/>
                    <a:pt x="2754" y="198"/>
                    <a:pt x="2748" y="227"/>
                  </a:cubicBezTo>
                  <a:cubicBezTo>
                    <a:pt x="2742" y="257"/>
                    <a:pt x="2527" y="227"/>
                    <a:pt x="2571" y="280"/>
                  </a:cubicBezTo>
                  <a:cubicBezTo>
                    <a:pt x="2615" y="333"/>
                    <a:pt x="2757" y="372"/>
                    <a:pt x="2825" y="440"/>
                  </a:cubicBezTo>
                  <a:cubicBezTo>
                    <a:pt x="2893" y="507"/>
                    <a:pt x="2772" y="466"/>
                    <a:pt x="2695" y="416"/>
                  </a:cubicBezTo>
                  <a:cubicBezTo>
                    <a:pt x="2618" y="366"/>
                    <a:pt x="2521" y="384"/>
                    <a:pt x="2474" y="333"/>
                  </a:cubicBezTo>
                  <a:cubicBezTo>
                    <a:pt x="2426" y="283"/>
                    <a:pt x="2249" y="245"/>
                    <a:pt x="2205" y="274"/>
                  </a:cubicBezTo>
                  <a:cubicBezTo>
                    <a:pt x="2152" y="310"/>
                    <a:pt x="2326" y="375"/>
                    <a:pt x="2326" y="413"/>
                  </a:cubicBezTo>
                  <a:cubicBezTo>
                    <a:pt x="2326" y="451"/>
                    <a:pt x="2208" y="404"/>
                    <a:pt x="2187" y="419"/>
                  </a:cubicBezTo>
                  <a:cubicBezTo>
                    <a:pt x="2167" y="434"/>
                    <a:pt x="2063" y="319"/>
                    <a:pt x="2004" y="319"/>
                  </a:cubicBezTo>
                  <a:cubicBezTo>
                    <a:pt x="1945" y="319"/>
                    <a:pt x="1996" y="372"/>
                    <a:pt x="1996" y="445"/>
                  </a:cubicBezTo>
                  <a:cubicBezTo>
                    <a:pt x="1996" y="519"/>
                    <a:pt x="1880" y="564"/>
                    <a:pt x="1913" y="513"/>
                  </a:cubicBezTo>
                  <a:cubicBezTo>
                    <a:pt x="1945" y="463"/>
                    <a:pt x="1922" y="333"/>
                    <a:pt x="1860" y="310"/>
                  </a:cubicBezTo>
                  <a:cubicBezTo>
                    <a:pt x="1798" y="286"/>
                    <a:pt x="1638" y="360"/>
                    <a:pt x="1556" y="357"/>
                  </a:cubicBezTo>
                  <a:cubicBezTo>
                    <a:pt x="1473" y="354"/>
                    <a:pt x="1364" y="381"/>
                    <a:pt x="1435" y="422"/>
                  </a:cubicBezTo>
                  <a:cubicBezTo>
                    <a:pt x="1506" y="463"/>
                    <a:pt x="1432" y="487"/>
                    <a:pt x="1370" y="443"/>
                  </a:cubicBezTo>
                  <a:cubicBezTo>
                    <a:pt x="1308" y="398"/>
                    <a:pt x="1104" y="443"/>
                    <a:pt x="1146" y="472"/>
                  </a:cubicBezTo>
                  <a:cubicBezTo>
                    <a:pt x="1187" y="502"/>
                    <a:pt x="1202" y="587"/>
                    <a:pt x="1175" y="623"/>
                  </a:cubicBezTo>
                  <a:cubicBezTo>
                    <a:pt x="1148" y="658"/>
                    <a:pt x="1063" y="587"/>
                    <a:pt x="983" y="593"/>
                  </a:cubicBezTo>
                  <a:cubicBezTo>
                    <a:pt x="904" y="599"/>
                    <a:pt x="508" y="788"/>
                    <a:pt x="532" y="838"/>
                  </a:cubicBezTo>
                  <a:cubicBezTo>
                    <a:pt x="555" y="888"/>
                    <a:pt x="723" y="847"/>
                    <a:pt x="777" y="876"/>
                  </a:cubicBezTo>
                  <a:cubicBezTo>
                    <a:pt x="830" y="906"/>
                    <a:pt x="759" y="1015"/>
                    <a:pt x="694" y="1059"/>
                  </a:cubicBezTo>
                  <a:cubicBezTo>
                    <a:pt x="629" y="1104"/>
                    <a:pt x="387" y="1062"/>
                    <a:pt x="381" y="1115"/>
                  </a:cubicBezTo>
                  <a:cubicBezTo>
                    <a:pt x="375" y="1169"/>
                    <a:pt x="0" y="1177"/>
                    <a:pt x="0" y="1263"/>
                  </a:cubicBezTo>
                  <a:cubicBezTo>
                    <a:pt x="0" y="1296"/>
                    <a:pt x="18" y="1328"/>
                    <a:pt x="59" y="1337"/>
                  </a:cubicBezTo>
                  <a:cubicBezTo>
                    <a:pt x="112" y="1348"/>
                    <a:pt x="177" y="1331"/>
                    <a:pt x="225" y="1384"/>
                  </a:cubicBezTo>
                  <a:cubicBezTo>
                    <a:pt x="272" y="1437"/>
                    <a:pt x="405" y="1440"/>
                    <a:pt x="496" y="1405"/>
                  </a:cubicBezTo>
                  <a:cubicBezTo>
                    <a:pt x="588" y="1369"/>
                    <a:pt x="656" y="1411"/>
                    <a:pt x="653" y="1464"/>
                  </a:cubicBezTo>
                  <a:cubicBezTo>
                    <a:pt x="650" y="1517"/>
                    <a:pt x="446" y="1443"/>
                    <a:pt x="384" y="1482"/>
                  </a:cubicBezTo>
                  <a:cubicBezTo>
                    <a:pt x="322" y="1520"/>
                    <a:pt x="130" y="1487"/>
                    <a:pt x="139" y="1529"/>
                  </a:cubicBezTo>
                  <a:cubicBezTo>
                    <a:pt x="148" y="1570"/>
                    <a:pt x="242" y="1561"/>
                    <a:pt x="319" y="1576"/>
                  </a:cubicBezTo>
                  <a:cubicBezTo>
                    <a:pt x="396" y="1591"/>
                    <a:pt x="325" y="1623"/>
                    <a:pt x="322" y="1656"/>
                  </a:cubicBezTo>
                  <a:cubicBezTo>
                    <a:pt x="319" y="1688"/>
                    <a:pt x="363" y="1682"/>
                    <a:pt x="440" y="1721"/>
                  </a:cubicBezTo>
                  <a:cubicBezTo>
                    <a:pt x="517" y="1759"/>
                    <a:pt x="644" y="1783"/>
                    <a:pt x="602" y="1738"/>
                  </a:cubicBezTo>
                  <a:cubicBezTo>
                    <a:pt x="561" y="1694"/>
                    <a:pt x="682" y="1700"/>
                    <a:pt x="703" y="1726"/>
                  </a:cubicBezTo>
                  <a:cubicBezTo>
                    <a:pt x="723" y="1753"/>
                    <a:pt x="780" y="1688"/>
                    <a:pt x="836" y="1703"/>
                  </a:cubicBezTo>
                  <a:cubicBezTo>
                    <a:pt x="892" y="1718"/>
                    <a:pt x="912" y="1650"/>
                    <a:pt x="957" y="1679"/>
                  </a:cubicBezTo>
                  <a:cubicBezTo>
                    <a:pt x="1001" y="1709"/>
                    <a:pt x="1208" y="1726"/>
                    <a:pt x="1278" y="1765"/>
                  </a:cubicBezTo>
                  <a:cubicBezTo>
                    <a:pt x="1349" y="1803"/>
                    <a:pt x="1447" y="1812"/>
                    <a:pt x="1438" y="1868"/>
                  </a:cubicBezTo>
                  <a:cubicBezTo>
                    <a:pt x="1429" y="1924"/>
                    <a:pt x="1497" y="1966"/>
                    <a:pt x="1576" y="2001"/>
                  </a:cubicBezTo>
                  <a:cubicBezTo>
                    <a:pt x="1656" y="2036"/>
                    <a:pt x="1671" y="2113"/>
                    <a:pt x="1668" y="2163"/>
                  </a:cubicBezTo>
                  <a:cubicBezTo>
                    <a:pt x="1665" y="2213"/>
                    <a:pt x="1754" y="2249"/>
                    <a:pt x="1739" y="2273"/>
                  </a:cubicBezTo>
                  <a:cubicBezTo>
                    <a:pt x="1724" y="2296"/>
                    <a:pt x="1736" y="2329"/>
                    <a:pt x="1789" y="2376"/>
                  </a:cubicBezTo>
                  <a:cubicBezTo>
                    <a:pt x="1842" y="2423"/>
                    <a:pt x="1706" y="2458"/>
                    <a:pt x="1739" y="2500"/>
                  </a:cubicBezTo>
                  <a:cubicBezTo>
                    <a:pt x="1771" y="2541"/>
                    <a:pt x="1692" y="2621"/>
                    <a:pt x="1786" y="2636"/>
                  </a:cubicBezTo>
                  <a:cubicBezTo>
                    <a:pt x="1880" y="2650"/>
                    <a:pt x="1866" y="2571"/>
                    <a:pt x="1937" y="2571"/>
                  </a:cubicBezTo>
                  <a:cubicBezTo>
                    <a:pt x="2007" y="2571"/>
                    <a:pt x="1934" y="2633"/>
                    <a:pt x="1972" y="2671"/>
                  </a:cubicBezTo>
                  <a:cubicBezTo>
                    <a:pt x="2010" y="2709"/>
                    <a:pt x="2090" y="2700"/>
                    <a:pt x="2164" y="2762"/>
                  </a:cubicBezTo>
                  <a:cubicBezTo>
                    <a:pt x="2238" y="2824"/>
                    <a:pt x="2190" y="2854"/>
                    <a:pt x="2122" y="2804"/>
                  </a:cubicBezTo>
                  <a:cubicBezTo>
                    <a:pt x="2055" y="2754"/>
                    <a:pt x="1857" y="2765"/>
                    <a:pt x="1857" y="2783"/>
                  </a:cubicBezTo>
                  <a:cubicBezTo>
                    <a:pt x="1857" y="2801"/>
                    <a:pt x="2075" y="2925"/>
                    <a:pt x="2125" y="2907"/>
                  </a:cubicBezTo>
                  <a:cubicBezTo>
                    <a:pt x="2176" y="2889"/>
                    <a:pt x="2243" y="2981"/>
                    <a:pt x="2214" y="3010"/>
                  </a:cubicBezTo>
                  <a:cubicBezTo>
                    <a:pt x="2184" y="3040"/>
                    <a:pt x="2199" y="3114"/>
                    <a:pt x="2193" y="3149"/>
                  </a:cubicBezTo>
                  <a:cubicBezTo>
                    <a:pt x="2187" y="3185"/>
                    <a:pt x="2114" y="3149"/>
                    <a:pt x="2066" y="3155"/>
                  </a:cubicBezTo>
                  <a:cubicBezTo>
                    <a:pt x="2019" y="3161"/>
                    <a:pt x="1987" y="3176"/>
                    <a:pt x="1987" y="3226"/>
                  </a:cubicBezTo>
                  <a:cubicBezTo>
                    <a:pt x="1987" y="3276"/>
                    <a:pt x="1913" y="3311"/>
                    <a:pt x="1904" y="3373"/>
                  </a:cubicBezTo>
                  <a:cubicBezTo>
                    <a:pt x="1895" y="3435"/>
                    <a:pt x="1963" y="3433"/>
                    <a:pt x="2001" y="3459"/>
                  </a:cubicBezTo>
                  <a:cubicBezTo>
                    <a:pt x="2040" y="3486"/>
                    <a:pt x="1931" y="3503"/>
                    <a:pt x="1925" y="3548"/>
                  </a:cubicBezTo>
                  <a:cubicBezTo>
                    <a:pt x="1919" y="3592"/>
                    <a:pt x="2025" y="3672"/>
                    <a:pt x="2063" y="3692"/>
                  </a:cubicBezTo>
                  <a:cubicBezTo>
                    <a:pt x="2102" y="3713"/>
                    <a:pt x="2066" y="3813"/>
                    <a:pt x="2081" y="3863"/>
                  </a:cubicBezTo>
                  <a:cubicBezTo>
                    <a:pt x="2096" y="3914"/>
                    <a:pt x="2146" y="3851"/>
                    <a:pt x="2140" y="3916"/>
                  </a:cubicBezTo>
                  <a:cubicBezTo>
                    <a:pt x="2134" y="3981"/>
                    <a:pt x="2187" y="3978"/>
                    <a:pt x="2190" y="4017"/>
                  </a:cubicBezTo>
                  <a:cubicBezTo>
                    <a:pt x="2193" y="4055"/>
                    <a:pt x="2285" y="4049"/>
                    <a:pt x="2267" y="4102"/>
                  </a:cubicBezTo>
                  <a:cubicBezTo>
                    <a:pt x="2249" y="4156"/>
                    <a:pt x="2294" y="4194"/>
                    <a:pt x="2314" y="4223"/>
                  </a:cubicBezTo>
                  <a:cubicBezTo>
                    <a:pt x="2335" y="4253"/>
                    <a:pt x="2412" y="4303"/>
                    <a:pt x="2426" y="4341"/>
                  </a:cubicBezTo>
                  <a:cubicBezTo>
                    <a:pt x="2441" y="4380"/>
                    <a:pt x="2485" y="4430"/>
                    <a:pt x="2539" y="4415"/>
                  </a:cubicBezTo>
                  <a:cubicBezTo>
                    <a:pt x="2592" y="4400"/>
                    <a:pt x="2595" y="4451"/>
                    <a:pt x="2636" y="4445"/>
                  </a:cubicBezTo>
                  <a:cubicBezTo>
                    <a:pt x="2677" y="4439"/>
                    <a:pt x="2742" y="4462"/>
                    <a:pt x="2754" y="4495"/>
                  </a:cubicBezTo>
                  <a:cubicBezTo>
                    <a:pt x="2766" y="4527"/>
                    <a:pt x="2893" y="4557"/>
                    <a:pt x="2928" y="4563"/>
                  </a:cubicBezTo>
                  <a:cubicBezTo>
                    <a:pt x="2964" y="4569"/>
                    <a:pt x="2970" y="4504"/>
                    <a:pt x="3002" y="4486"/>
                  </a:cubicBezTo>
                  <a:cubicBezTo>
                    <a:pt x="3034" y="4468"/>
                    <a:pt x="3023" y="4339"/>
                    <a:pt x="3052" y="4330"/>
                  </a:cubicBezTo>
                  <a:cubicBezTo>
                    <a:pt x="3082" y="4321"/>
                    <a:pt x="3073" y="4185"/>
                    <a:pt x="3043" y="4173"/>
                  </a:cubicBezTo>
                  <a:cubicBezTo>
                    <a:pt x="3014" y="4161"/>
                    <a:pt x="3026" y="4114"/>
                    <a:pt x="3094" y="4123"/>
                  </a:cubicBezTo>
                  <a:cubicBezTo>
                    <a:pt x="3161" y="4132"/>
                    <a:pt x="3138" y="4064"/>
                    <a:pt x="3170" y="4055"/>
                  </a:cubicBezTo>
                  <a:cubicBezTo>
                    <a:pt x="3203" y="4046"/>
                    <a:pt x="3188" y="3984"/>
                    <a:pt x="3212" y="3978"/>
                  </a:cubicBezTo>
                  <a:cubicBezTo>
                    <a:pt x="3235" y="3973"/>
                    <a:pt x="3232" y="3931"/>
                    <a:pt x="3214" y="3908"/>
                  </a:cubicBezTo>
                  <a:cubicBezTo>
                    <a:pt x="3197" y="3884"/>
                    <a:pt x="3218" y="3866"/>
                    <a:pt x="3253" y="3860"/>
                  </a:cubicBezTo>
                  <a:cubicBezTo>
                    <a:pt x="3288" y="3854"/>
                    <a:pt x="3279" y="3804"/>
                    <a:pt x="3232" y="3787"/>
                  </a:cubicBezTo>
                  <a:cubicBezTo>
                    <a:pt x="3185" y="3769"/>
                    <a:pt x="3200" y="3716"/>
                    <a:pt x="3247" y="3748"/>
                  </a:cubicBezTo>
                  <a:cubicBezTo>
                    <a:pt x="3294" y="3781"/>
                    <a:pt x="3330" y="3757"/>
                    <a:pt x="3303" y="3722"/>
                  </a:cubicBezTo>
                  <a:cubicBezTo>
                    <a:pt x="3276" y="3686"/>
                    <a:pt x="3336" y="3669"/>
                    <a:pt x="3397" y="3663"/>
                  </a:cubicBezTo>
                  <a:cubicBezTo>
                    <a:pt x="3459" y="3657"/>
                    <a:pt x="3492" y="3624"/>
                    <a:pt x="3480" y="3577"/>
                  </a:cubicBezTo>
                  <a:cubicBezTo>
                    <a:pt x="3468" y="3530"/>
                    <a:pt x="3551" y="3533"/>
                    <a:pt x="3530" y="3574"/>
                  </a:cubicBezTo>
                  <a:cubicBezTo>
                    <a:pt x="3510" y="3615"/>
                    <a:pt x="3521" y="3657"/>
                    <a:pt x="3551" y="3627"/>
                  </a:cubicBezTo>
                  <a:cubicBezTo>
                    <a:pt x="3581" y="3598"/>
                    <a:pt x="3637" y="3618"/>
                    <a:pt x="3737" y="3589"/>
                  </a:cubicBezTo>
                  <a:cubicBezTo>
                    <a:pt x="3837" y="3559"/>
                    <a:pt x="3935" y="3477"/>
                    <a:pt x="3958" y="3397"/>
                  </a:cubicBezTo>
                  <a:cubicBezTo>
                    <a:pt x="3982" y="3317"/>
                    <a:pt x="4097" y="3326"/>
                    <a:pt x="4082" y="3273"/>
                  </a:cubicBezTo>
                  <a:cubicBezTo>
                    <a:pt x="4068" y="3220"/>
                    <a:pt x="4103" y="3199"/>
                    <a:pt x="4177" y="3235"/>
                  </a:cubicBezTo>
                  <a:cubicBezTo>
                    <a:pt x="4251" y="3270"/>
                    <a:pt x="4191" y="3211"/>
                    <a:pt x="4274" y="3211"/>
                  </a:cubicBezTo>
                  <a:cubicBezTo>
                    <a:pt x="4357" y="3211"/>
                    <a:pt x="4342" y="3182"/>
                    <a:pt x="4422" y="3179"/>
                  </a:cubicBezTo>
                  <a:cubicBezTo>
                    <a:pt x="4501" y="3176"/>
                    <a:pt x="4708" y="3140"/>
                    <a:pt x="4779" y="3081"/>
                  </a:cubicBezTo>
                  <a:cubicBezTo>
                    <a:pt x="4850" y="3022"/>
                    <a:pt x="5000" y="2972"/>
                    <a:pt x="5062" y="2934"/>
                  </a:cubicBezTo>
                  <a:cubicBezTo>
                    <a:pt x="5124" y="2895"/>
                    <a:pt x="5139" y="2863"/>
                    <a:pt x="5101" y="2884"/>
                  </a:cubicBezTo>
                  <a:cubicBezTo>
                    <a:pt x="5062" y="2904"/>
                    <a:pt x="4982" y="2907"/>
                    <a:pt x="4923" y="2892"/>
                  </a:cubicBezTo>
                  <a:cubicBezTo>
                    <a:pt x="4864" y="2878"/>
                    <a:pt x="4770" y="2827"/>
                    <a:pt x="4702" y="2866"/>
                  </a:cubicBezTo>
                  <a:cubicBezTo>
                    <a:pt x="4634" y="2904"/>
                    <a:pt x="4676" y="2810"/>
                    <a:pt x="4732" y="2801"/>
                  </a:cubicBezTo>
                  <a:cubicBezTo>
                    <a:pt x="4788" y="2792"/>
                    <a:pt x="4764" y="2765"/>
                    <a:pt x="4749" y="2706"/>
                  </a:cubicBezTo>
                  <a:cubicBezTo>
                    <a:pt x="4735" y="2647"/>
                    <a:pt x="4844" y="2686"/>
                    <a:pt x="4891" y="2754"/>
                  </a:cubicBezTo>
                  <a:cubicBezTo>
                    <a:pt x="4938" y="2821"/>
                    <a:pt x="5030" y="2851"/>
                    <a:pt x="5109" y="2827"/>
                  </a:cubicBezTo>
                  <a:cubicBezTo>
                    <a:pt x="5189" y="2804"/>
                    <a:pt x="5112" y="2739"/>
                    <a:pt x="5145" y="2695"/>
                  </a:cubicBezTo>
                  <a:cubicBezTo>
                    <a:pt x="5177" y="2650"/>
                    <a:pt x="4900" y="2512"/>
                    <a:pt x="4885" y="2464"/>
                  </a:cubicBezTo>
                  <a:cubicBezTo>
                    <a:pt x="4870" y="2417"/>
                    <a:pt x="4956" y="2450"/>
                    <a:pt x="5033" y="2482"/>
                  </a:cubicBezTo>
                  <a:cubicBezTo>
                    <a:pt x="5109" y="2514"/>
                    <a:pt x="5127" y="2420"/>
                    <a:pt x="5127" y="2379"/>
                  </a:cubicBezTo>
                  <a:cubicBezTo>
                    <a:pt x="5127" y="2337"/>
                    <a:pt x="4962" y="2334"/>
                    <a:pt x="4888" y="2376"/>
                  </a:cubicBezTo>
                  <a:cubicBezTo>
                    <a:pt x="4814" y="2417"/>
                    <a:pt x="4743" y="2323"/>
                    <a:pt x="4844" y="2311"/>
                  </a:cubicBezTo>
                  <a:cubicBezTo>
                    <a:pt x="4944" y="2299"/>
                    <a:pt x="4853" y="2258"/>
                    <a:pt x="4882" y="2228"/>
                  </a:cubicBezTo>
                  <a:cubicBezTo>
                    <a:pt x="4912" y="2199"/>
                    <a:pt x="5039" y="2314"/>
                    <a:pt x="5103" y="2293"/>
                  </a:cubicBezTo>
                  <a:cubicBezTo>
                    <a:pt x="5168" y="2273"/>
                    <a:pt x="5216" y="2296"/>
                    <a:pt x="5272" y="2252"/>
                  </a:cubicBezTo>
                  <a:cubicBezTo>
                    <a:pt x="5328" y="2208"/>
                    <a:pt x="5171" y="2166"/>
                    <a:pt x="5139" y="2128"/>
                  </a:cubicBezTo>
                  <a:cubicBezTo>
                    <a:pt x="5106" y="2089"/>
                    <a:pt x="5301" y="2104"/>
                    <a:pt x="5360" y="2107"/>
                  </a:cubicBezTo>
                  <a:cubicBezTo>
                    <a:pt x="5419" y="2110"/>
                    <a:pt x="5434" y="2022"/>
                    <a:pt x="5387" y="2039"/>
                  </a:cubicBezTo>
                  <a:cubicBezTo>
                    <a:pt x="5340" y="2057"/>
                    <a:pt x="5171" y="1980"/>
                    <a:pt x="5207" y="1927"/>
                  </a:cubicBezTo>
                  <a:cubicBezTo>
                    <a:pt x="5242" y="1874"/>
                    <a:pt x="5307" y="1936"/>
                    <a:pt x="5381" y="1898"/>
                  </a:cubicBezTo>
                  <a:cubicBezTo>
                    <a:pt x="5455" y="1859"/>
                    <a:pt x="5387" y="1715"/>
                    <a:pt x="5334" y="1715"/>
                  </a:cubicBezTo>
                  <a:cubicBezTo>
                    <a:pt x="5281" y="1715"/>
                    <a:pt x="5157" y="1697"/>
                    <a:pt x="5157" y="1670"/>
                  </a:cubicBezTo>
                  <a:cubicBezTo>
                    <a:pt x="5157" y="1644"/>
                    <a:pt x="5053" y="1620"/>
                    <a:pt x="5083" y="1594"/>
                  </a:cubicBezTo>
                  <a:cubicBezTo>
                    <a:pt x="5112" y="1567"/>
                    <a:pt x="5151" y="1626"/>
                    <a:pt x="5219" y="1576"/>
                  </a:cubicBezTo>
                  <a:cubicBezTo>
                    <a:pt x="5286" y="1526"/>
                    <a:pt x="5428" y="1588"/>
                    <a:pt x="5490" y="1576"/>
                  </a:cubicBezTo>
                  <a:cubicBezTo>
                    <a:pt x="5552" y="1564"/>
                    <a:pt x="5464" y="1449"/>
                    <a:pt x="5428" y="1470"/>
                  </a:cubicBezTo>
                  <a:cubicBezTo>
                    <a:pt x="5393" y="1490"/>
                    <a:pt x="5272" y="1496"/>
                    <a:pt x="5263" y="1434"/>
                  </a:cubicBezTo>
                  <a:cubicBezTo>
                    <a:pt x="5254" y="1372"/>
                    <a:pt x="5378" y="1434"/>
                    <a:pt x="5399" y="1405"/>
                  </a:cubicBezTo>
                  <a:cubicBezTo>
                    <a:pt x="5419" y="1375"/>
                    <a:pt x="5227" y="1299"/>
                    <a:pt x="5198" y="1360"/>
                  </a:cubicBezTo>
                  <a:cubicBezTo>
                    <a:pt x="5168" y="1422"/>
                    <a:pt x="5062" y="1402"/>
                    <a:pt x="5118" y="1366"/>
                  </a:cubicBezTo>
                  <a:cubicBezTo>
                    <a:pt x="5174" y="1331"/>
                    <a:pt x="5186" y="1231"/>
                    <a:pt x="5180" y="1180"/>
                  </a:cubicBezTo>
                  <a:cubicBezTo>
                    <a:pt x="5174" y="1130"/>
                    <a:pt x="5381" y="1127"/>
                    <a:pt x="5357" y="1045"/>
                  </a:cubicBezTo>
                  <a:cubicBezTo>
                    <a:pt x="5334" y="962"/>
                    <a:pt x="5455" y="944"/>
                    <a:pt x="5523" y="944"/>
                  </a:cubicBezTo>
                  <a:cubicBezTo>
                    <a:pt x="5590" y="944"/>
                    <a:pt x="5520" y="856"/>
                    <a:pt x="5455" y="865"/>
                  </a:cubicBezTo>
                  <a:cubicBezTo>
                    <a:pt x="5390" y="873"/>
                    <a:pt x="5322" y="947"/>
                    <a:pt x="5289" y="918"/>
                  </a:cubicBezTo>
                  <a:cubicBezTo>
                    <a:pt x="5257" y="888"/>
                    <a:pt x="5366" y="835"/>
                    <a:pt x="5425" y="835"/>
                  </a:cubicBezTo>
                  <a:cubicBezTo>
                    <a:pt x="5484" y="835"/>
                    <a:pt x="5626" y="829"/>
                    <a:pt x="5676" y="800"/>
                  </a:cubicBezTo>
                  <a:cubicBezTo>
                    <a:pt x="5726" y="770"/>
                    <a:pt x="5588" y="744"/>
                    <a:pt x="5493" y="755"/>
                  </a:cubicBezTo>
                  <a:cubicBezTo>
                    <a:pt x="5399" y="767"/>
                    <a:pt x="5399" y="726"/>
                    <a:pt x="5540" y="723"/>
                  </a:cubicBezTo>
                  <a:cubicBezTo>
                    <a:pt x="5682" y="720"/>
                    <a:pt x="5658" y="690"/>
                    <a:pt x="5759" y="679"/>
                  </a:cubicBezTo>
                  <a:cubicBezTo>
                    <a:pt x="5859" y="667"/>
                    <a:pt x="5827" y="626"/>
                    <a:pt x="5889" y="623"/>
                  </a:cubicBezTo>
                  <a:cubicBezTo>
                    <a:pt x="5951" y="620"/>
                    <a:pt x="6113" y="552"/>
                    <a:pt x="6113" y="519"/>
                  </a:cubicBezTo>
                  <a:cubicBezTo>
                    <a:pt x="6113" y="487"/>
                    <a:pt x="5880" y="422"/>
                    <a:pt x="5771" y="422"/>
                  </a:cubicBezTo>
                  <a:close/>
                  <a:moveTo>
                    <a:pt x="2093" y="2993"/>
                  </a:moveTo>
                  <a:cubicBezTo>
                    <a:pt x="2096" y="2945"/>
                    <a:pt x="2043" y="2975"/>
                    <a:pt x="2013" y="2919"/>
                  </a:cubicBezTo>
                  <a:cubicBezTo>
                    <a:pt x="1984" y="2863"/>
                    <a:pt x="1833" y="2840"/>
                    <a:pt x="1818" y="2884"/>
                  </a:cubicBezTo>
                  <a:cubicBezTo>
                    <a:pt x="1813" y="2901"/>
                    <a:pt x="1765" y="2928"/>
                    <a:pt x="1804" y="2969"/>
                  </a:cubicBezTo>
                  <a:cubicBezTo>
                    <a:pt x="1842" y="3010"/>
                    <a:pt x="1869" y="2993"/>
                    <a:pt x="1913" y="3034"/>
                  </a:cubicBezTo>
                  <a:cubicBezTo>
                    <a:pt x="1957" y="3075"/>
                    <a:pt x="2090" y="3040"/>
                    <a:pt x="2093" y="2993"/>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323" name="Google Shape;1323;p76"/>
            <p:cNvSpPr/>
            <p:nvPr/>
          </p:nvSpPr>
          <p:spPr>
            <a:xfrm>
              <a:off x="12076113" y="5435600"/>
              <a:ext cx="230188" cy="219075"/>
            </a:xfrm>
            <a:custGeom>
              <a:rect b="b" l="l" r="r" t="t"/>
              <a:pathLst>
                <a:path extrusionOk="0" h="456" w="481">
                  <a:moveTo>
                    <a:pt x="244" y="170"/>
                  </a:moveTo>
                  <a:cubicBezTo>
                    <a:pt x="229" y="163"/>
                    <a:pt x="223" y="115"/>
                    <a:pt x="241" y="101"/>
                  </a:cubicBezTo>
                  <a:cubicBezTo>
                    <a:pt x="259" y="86"/>
                    <a:pt x="266" y="30"/>
                    <a:pt x="251" y="15"/>
                  </a:cubicBezTo>
                  <a:cubicBezTo>
                    <a:pt x="237" y="0"/>
                    <a:pt x="183" y="15"/>
                    <a:pt x="179" y="55"/>
                  </a:cubicBezTo>
                  <a:cubicBezTo>
                    <a:pt x="174" y="95"/>
                    <a:pt x="132" y="77"/>
                    <a:pt x="120" y="86"/>
                  </a:cubicBezTo>
                  <a:cubicBezTo>
                    <a:pt x="108" y="95"/>
                    <a:pt x="143" y="112"/>
                    <a:pt x="124" y="130"/>
                  </a:cubicBezTo>
                  <a:cubicBezTo>
                    <a:pt x="105" y="148"/>
                    <a:pt x="98" y="103"/>
                    <a:pt x="67" y="101"/>
                  </a:cubicBezTo>
                  <a:cubicBezTo>
                    <a:pt x="36" y="98"/>
                    <a:pt x="33" y="148"/>
                    <a:pt x="17" y="173"/>
                  </a:cubicBezTo>
                  <a:cubicBezTo>
                    <a:pt x="0" y="198"/>
                    <a:pt x="11" y="251"/>
                    <a:pt x="17" y="286"/>
                  </a:cubicBezTo>
                  <a:cubicBezTo>
                    <a:pt x="22" y="322"/>
                    <a:pt x="65" y="344"/>
                    <a:pt x="55" y="374"/>
                  </a:cubicBezTo>
                  <a:cubicBezTo>
                    <a:pt x="50" y="387"/>
                    <a:pt x="60" y="403"/>
                    <a:pt x="70" y="418"/>
                  </a:cubicBezTo>
                  <a:cubicBezTo>
                    <a:pt x="109" y="419"/>
                    <a:pt x="145" y="421"/>
                    <a:pt x="161" y="427"/>
                  </a:cubicBezTo>
                  <a:cubicBezTo>
                    <a:pt x="168" y="429"/>
                    <a:pt x="181" y="428"/>
                    <a:pt x="198" y="426"/>
                  </a:cubicBezTo>
                  <a:cubicBezTo>
                    <a:pt x="185" y="405"/>
                    <a:pt x="156" y="387"/>
                    <a:pt x="158" y="372"/>
                  </a:cubicBezTo>
                  <a:cubicBezTo>
                    <a:pt x="161" y="352"/>
                    <a:pt x="189" y="365"/>
                    <a:pt x="210" y="382"/>
                  </a:cubicBezTo>
                  <a:cubicBezTo>
                    <a:pt x="231" y="400"/>
                    <a:pt x="276" y="403"/>
                    <a:pt x="281" y="381"/>
                  </a:cubicBezTo>
                  <a:cubicBezTo>
                    <a:pt x="283" y="367"/>
                    <a:pt x="273" y="304"/>
                    <a:pt x="245" y="319"/>
                  </a:cubicBezTo>
                  <a:cubicBezTo>
                    <a:pt x="217" y="334"/>
                    <a:pt x="210" y="328"/>
                    <a:pt x="200" y="313"/>
                  </a:cubicBezTo>
                  <a:cubicBezTo>
                    <a:pt x="189" y="298"/>
                    <a:pt x="220" y="275"/>
                    <a:pt x="228" y="251"/>
                  </a:cubicBezTo>
                  <a:cubicBezTo>
                    <a:pt x="235" y="227"/>
                    <a:pt x="284" y="236"/>
                    <a:pt x="291" y="217"/>
                  </a:cubicBezTo>
                  <a:cubicBezTo>
                    <a:pt x="299" y="198"/>
                    <a:pt x="259" y="177"/>
                    <a:pt x="244" y="170"/>
                  </a:cubicBezTo>
                  <a:close/>
                  <a:moveTo>
                    <a:pt x="467" y="260"/>
                  </a:moveTo>
                  <a:cubicBezTo>
                    <a:pt x="455" y="253"/>
                    <a:pt x="446" y="281"/>
                    <a:pt x="433" y="284"/>
                  </a:cubicBezTo>
                  <a:cubicBezTo>
                    <a:pt x="419" y="286"/>
                    <a:pt x="405" y="227"/>
                    <a:pt x="399" y="260"/>
                  </a:cubicBezTo>
                  <a:cubicBezTo>
                    <a:pt x="393" y="292"/>
                    <a:pt x="363" y="247"/>
                    <a:pt x="334" y="288"/>
                  </a:cubicBezTo>
                  <a:cubicBezTo>
                    <a:pt x="304" y="329"/>
                    <a:pt x="352" y="366"/>
                    <a:pt x="372" y="379"/>
                  </a:cubicBezTo>
                  <a:cubicBezTo>
                    <a:pt x="393" y="393"/>
                    <a:pt x="371" y="412"/>
                    <a:pt x="344" y="406"/>
                  </a:cubicBezTo>
                  <a:cubicBezTo>
                    <a:pt x="318" y="400"/>
                    <a:pt x="334" y="444"/>
                    <a:pt x="371" y="450"/>
                  </a:cubicBezTo>
                  <a:cubicBezTo>
                    <a:pt x="408" y="456"/>
                    <a:pt x="447" y="385"/>
                    <a:pt x="443" y="368"/>
                  </a:cubicBezTo>
                  <a:cubicBezTo>
                    <a:pt x="439" y="350"/>
                    <a:pt x="481" y="269"/>
                    <a:pt x="467" y="260"/>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324" name="Google Shape;1324;p76"/>
            <p:cNvSpPr/>
            <p:nvPr/>
          </p:nvSpPr>
          <p:spPr>
            <a:xfrm>
              <a:off x="12231688" y="4560888"/>
              <a:ext cx="596900" cy="1046162"/>
            </a:xfrm>
            <a:custGeom>
              <a:rect b="b" l="l" r="r" t="t"/>
              <a:pathLst>
                <a:path extrusionOk="0" h="2184" w="1246">
                  <a:moveTo>
                    <a:pt x="1232" y="517"/>
                  </a:moveTo>
                  <a:cubicBezTo>
                    <a:pt x="1218" y="503"/>
                    <a:pt x="1189" y="465"/>
                    <a:pt x="1213" y="465"/>
                  </a:cubicBezTo>
                  <a:cubicBezTo>
                    <a:pt x="1237" y="465"/>
                    <a:pt x="1246" y="394"/>
                    <a:pt x="1218" y="380"/>
                  </a:cubicBezTo>
                  <a:cubicBezTo>
                    <a:pt x="1189" y="365"/>
                    <a:pt x="1218" y="304"/>
                    <a:pt x="1194" y="290"/>
                  </a:cubicBezTo>
                  <a:cubicBezTo>
                    <a:pt x="1170" y="275"/>
                    <a:pt x="1184" y="228"/>
                    <a:pt x="1189" y="195"/>
                  </a:cubicBezTo>
                  <a:cubicBezTo>
                    <a:pt x="1194" y="162"/>
                    <a:pt x="1099" y="133"/>
                    <a:pt x="1047" y="109"/>
                  </a:cubicBezTo>
                  <a:cubicBezTo>
                    <a:pt x="995" y="86"/>
                    <a:pt x="971" y="48"/>
                    <a:pt x="928" y="24"/>
                  </a:cubicBezTo>
                  <a:cubicBezTo>
                    <a:pt x="886" y="0"/>
                    <a:pt x="871" y="62"/>
                    <a:pt x="871" y="100"/>
                  </a:cubicBezTo>
                  <a:cubicBezTo>
                    <a:pt x="871" y="138"/>
                    <a:pt x="833" y="143"/>
                    <a:pt x="805" y="119"/>
                  </a:cubicBezTo>
                  <a:cubicBezTo>
                    <a:pt x="777" y="95"/>
                    <a:pt x="743" y="119"/>
                    <a:pt x="701" y="100"/>
                  </a:cubicBezTo>
                  <a:cubicBezTo>
                    <a:pt x="658" y="81"/>
                    <a:pt x="677" y="143"/>
                    <a:pt x="677" y="171"/>
                  </a:cubicBezTo>
                  <a:cubicBezTo>
                    <a:pt x="677" y="199"/>
                    <a:pt x="630" y="199"/>
                    <a:pt x="601" y="199"/>
                  </a:cubicBezTo>
                  <a:cubicBezTo>
                    <a:pt x="573" y="199"/>
                    <a:pt x="525" y="223"/>
                    <a:pt x="525" y="256"/>
                  </a:cubicBezTo>
                  <a:cubicBezTo>
                    <a:pt x="525" y="290"/>
                    <a:pt x="483" y="309"/>
                    <a:pt x="497" y="328"/>
                  </a:cubicBezTo>
                  <a:cubicBezTo>
                    <a:pt x="511" y="346"/>
                    <a:pt x="492" y="365"/>
                    <a:pt x="473" y="380"/>
                  </a:cubicBezTo>
                  <a:cubicBezTo>
                    <a:pt x="454" y="394"/>
                    <a:pt x="435" y="441"/>
                    <a:pt x="421" y="456"/>
                  </a:cubicBezTo>
                  <a:cubicBezTo>
                    <a:pt x="407" y="470"/>
                    <a:pt x="430" y="493"/>
                    <a:pt x="402" y="512"/>
                  </a:cubicBezTo>
                  <a:cubicBezTo>
                    <a:pt x="374" y="531"/>
                    <a:pt x="340" y="517"/>
                    <a:pt x="326" y="531"/>
                  </a:cubicBezTo>
                  <a:cubicBezTo>
                    <a:pt x="312" y="546"/>
                    <a:pt x="326" y="579"/>
                    <a:pt x="321" y="622"/>
                  </a:cubicBezTo>
                  <a:cubicBezTo>
                    <a:pt x="317" y="664"/>
                    <a:pt x="283" y="712"/>
                    <a:pt x="255" y="749"/>
                  </a:cubicBezTo>
                  <a:cubicBezTo>
                    <a:pt x="227" y="787"/>
                    <a:pt x="265" y="797"/>
                    <a:pt x="279" y="802"/>
                  </a:cubicBezTo>
                  <a:cubicBezTo>
                    <a:pt x="293" y="806"/>
                    <a:pt x="293" y="830"/>
                    <a:pt x="279" y="859"/>
                  </a:cubicBezTo>
                  <a:cubicBezTo>
                    <a:pt x="265" y="887"/>
                    <a:pt x="231" y="868"/>
                    <a:pt x="212" y="863"/>
                  </a:cubicBezTo>
                  <a:cubicBezTo>
                    <a:pt x="193" y="859"/>
                    <a:pt x="141" y="882"/>
                    <a:pt x="113" y="930"/>
                  </a:cubicBezTo>
                  <a:cubicBezTo>
                    <a:pt x="84" y="977"/>
                    <a:pt x="94" y="1006"/>
                    <a:pt x="103" y="1029"/>
                  </a:cubicBezTo>
                  <a:cubicBezTo>
                    <a:pt x="113" y="1053"/>
                    <a:pt x="80" y="1081"/>
                    <a:pt x="103" y="1129"/>
                  </a:cubicBezTo>
                  <a:cubicBezTo>
                    <a:pt x="127" y="1176"/>
                    <a:pt x="94" y="1186"/>
                    <a:pt x="99" y="1224"/>
                  </a:cubicBezTo>
                  <a:cubicBezTo>
                    <a:pt x="103" y="1262"/>
                    <a:pt x="160" y="1257"/>
                    <a:pt x="165" y="1295"/>
                  </a:cubicBezTo>
                  <a:cubicBezTo>
                    <a:pt x="170" y="1333"/>
                    <a:pt x="146" y="1347"/>
                    <a:pt x="127" y="1347"/>
                  </a:cubicBezTo>
                  <a:cubicBezTo>
                    <a:pt x="108" y="1347"/>
                    <a:pt x="113" y="1385"/>
                    <a:pt x="132" y="1394"/>
                  </a:cubicBezTo>
                  <a:cubicBezTo>
                    <a:pt x="151" y="1404"/>
                    <a:pt x="146" y="1470"/>
                    <a:pt x="137" y="1489"/>
                  </a:cubicBezTo>
                  <a:cubicBezTo>
                    <a:pt x="127" y="1508"/>
                    <a:pt x="65" y="1489"/>
                    <a:pt x="70" y="1513"/>
                  </a:cubicBezTo>
                  <a:cubicBezTo>
                    <a:pt x="75" y="1537"/>
                    <a:pt x="56" y="1575"/>
                    <a:pt x="56" y="1594"/>
                  </a:cubicBezTo>
                  <a:cubicBezTo>
                    <a:pt x="56" y="1613"/>
                    <a:pt x="51" y="1674"/>
                    <a:pt x="32" y="1660"/>
                  </a:cubicBezTo>
                  <a:cubicBezTo>
                    <a:pt x="25" y="1654"/>
                    <a:pt x="13" y="1654"/>
                    <a:pt x="1" y="1655"/>
                  </a:cubicBezTo>
                  <a:cubicBezTo>
                    <a:pt x="1" y="1658"/>
                    <a:pt x="1" y="1661"/>
                    <a:pt x="1" y="1665"/>
                  </a:cubicBezTo>
                  <a:cubicBezTo>
                    <a:pt x="0" y="1702"/>
                    <a:pt x="13" y="1739"/>
                    <a:pt x="45" y="1765"/>
                  </a:cubicBezTo>
                  <a:cubicBezTo>
                    <a:pt x="78" y="1792"/>
                    <a:pt x="53" y="1832"/>
                    <a:pt x="81" y="1868"/>
                  </a:cubicBezTo>
                  <a:cubicBezTo>
                    <a:pt x="109" y="1905"/>
                    <a:pt x="100" y="1932"/>
                    <a:pt x="131" y="1959"/>
                  </a:cubicBezTo>
                  <a:cubicBezTo>
                    <a:pt x="162" y="1985"/>
                    <a:pt x="165" y="2000"/>
                    <a:pt x="151" y="2034"/>
                  </a:cubicBezTo>
                  <a:cubicBezTo>
                    <a:pt x="138" y="2068"/>
                    <a:pt x="178" y="2059"/>
                    <a:pt x="179" y="2080"/>
                  </a:cubicBezTo>
                  <a:cubicBezTo>
                    <a:pt x="181" y="2100"/>
                    <a:pt x="171" y="2143"/>
                    <a:pt x="181" y="2164"/>
                  </a:cubicBezTo>
                  <a:cubicBezTo>
                    <a:pt x="191" y="2184"/>
                    <a:pt x="212" y="2164"/>
                    <a:pt x="259" y="2162"/>
                  </a:cubicBezTo>
                  <a:cubicBezTo>
                    <a:pt x="306" y="2161"/>
                    <a:pt x="295" y="2131"/>
                    <a:pt x="296" y="2103"/>
                  </a:cubicBezTo>
                  <a:cubicBezTo>
                    <a:pt x="298" y="2075"/>
                    <a:pt x="321" y="2088"/>
                    <a:pt x="327" y="2071"/>
                  </a:cubicBezTo>
                  <a:cubicBezTo>
                    <a:pt x="333" y="2053"/>
                    <a:pt x="376" y="2049"/>
                    <a:pt x="410" y="2063"/>
                  </a:cubicBezTo>
                  <a:cubicBezTo>
                    <a:pt x="444" y="2078"/>
                    <a:pt x="461" y="2053"/>
                    <a:pt x="467" y="2018"/>
                  </a:cubicBezTo>
                  <a:cubicBezTo>
                    <a:pt x="473" y="1982"/>
                    <a:pt x="492" y="2025"/>
                    <a:pt x="503" y="2032"/>
                  </a:cubicBezTo>
                  <a:cubicBezTo>
                    <a:pt x="513" y="2040"/>
                    <a:pt x="544" y="1978"/>
                    <a:pt x="559" y="1938"/>
                  </a:cubicBezTo>
                  <a:cubicBezTo>
                    <a:pt x="573" y="1898"/>
                    <a:pt x="557" y="1905"/>
                    <a:pt x="523" y="1944"/>
                  </a:cubicBezTo>
                  <a:cubicBezTo>
                    <a:pt x="489" y="1982"/>
                    <a:pt x="509" y="1905"/>
                    <a:pt x="522" y="1874"/>
                  </a:cubicBezTo>
                  <a:cubicBezTo>
                    <a:pt x="535" y="1843"/>
                    <a:pt x="534" y="1753"/>
                    <a:pt x="538" y="1733"/>
                  </a:cubicBezTo>
                  <a:cubicBezTo>
                    <a:pt x="543" y="1712"/>
                    <a:pt x="551" y="1681"/>
                    <a:pt x="594" y="1672"/>
                  </a:cubicBezTo>
                  <a:cubicBezTo>
                    <a:pt x="637" y="1663"/>
                    <a:pt x="693" y="1610"/>
                    <a:pt x="684" y="1588"/>
                  </a:cubicBezTo>
                  <a:cubicBezTo>
                    <a:pt x="675" y="1566"/>
                    <a:pt x="743" y="1529"/>
                    <a:pt x="743" y="1507"/>
                  </a:cubicBezTo>
                  <a:cubicBezTo>
                    <a:pt x="743" y="1485"/>
                    <a:pt x="672" y="1417"/>
                    <a:pt x="649" y="1402"/>
                  </a:cubicBezTo>
                  <a:cubicBezTo>
                    <a:pt x="625" y="1387"/>
                    <a:pt x="574" y="1399"/>
                    <a:pt x="578" y="1383"/>
                  </a:cubicBezTo>
                  <a:cubicBezTo>
                    <a:pt x="582" y="1367"/>
                    <a:pt x="572" y="1303"/>
                    <a:pt x="566" y="1271"/>
                  </a:cubicBezTo>
                  <a:cubicBezTo>
                    <a:pt x="560" y="1238"/>
                    <a:pt x="603" y="1204"/>
                    <a:pt x="603" y="1173"/>
                  </a:cubicBezTo>
                  <a:cubicBezTo>
                    <a:pt x="603" y="1142"/>
                    <a:pt x="602" y="1107"/>
                    <a:pt x="630" y="1097"/>
                  </a:cubicBezTo>
                  <a:cubicBezTo>
                    <a:pt x="658" y="1086"/>
                    <a:pt x="640" y="1060"/>
                    <a:pt x="677" y="1051"/>
                  </a:cubicBezTo>
                  <a:cubicBezTo>
                    <a:pt x="714" y="1042"/>
                    <a:pt x="706" y="989"/>
                    <a:pt x="746" y="973"/>
                  </a:cubicBezTo>
                  <a:cubicBezTo>
                    <a:pt x="786" y="957"/>
                    <a:pt x="789" y="943"/>
                    <a:pt x="841" y="918"/>
                  </a:cubicBezTo>
                  <a:cubicBezTo>
                    <a:pt x="892" y="893"/>
                    <a:pt x="979" y="834"/>
                    <a:pt x="994" y="803"/>
                  </a:cubicBezTo>
                  <a:cubicBezTo>
                    <a:pt x="1009" y="772"/>
                    <a:pt x="941" y="740"/>
                    <a:pt x="984" y="707"/>
                  </a:cubicBezTo>
                  <a:cubicBezTo>
                    <a:pt x="1027" y="675"/>
                    <a:pt x="991" y="638"/>
                    <a:pt x="1022" y="626"/>
                  </a:cubicBezTo>
                  <a:cubicBezTo>
                    <a:pt x="1053" y="614"/>
                    <a:pt x="1065" y="598"/>
                    <a:pt x="1087" y="574"/>
                  </a:cubicBezTo>
                  <a:cubicBezTo>
                    <a:pt x="1109" y="551"/>
                    <a:pt x="1139" y="573"/>
                    <a:pt x="1192" y="564"/>
                  </a:cubicBezTo>
                  <a:cubicBezTo>
                    <a:pt x="1211" y="561"/>
                    <a:pt x="1229" y="562"/>
                    <a:pt x="1246" y="566"/>
                  </a:cubicBezTo>
                  <a:cubicBezTo>
                    <a:pt x="1244" y="543"/>
                    <a:pt x="1238" y="524"/>
                    <a:pt x="1232" y="517"/>
                  </a:cubicBezTo>
                  <a:close/>
                  <a:moveTo>
                    <a:pt x="733" y="1815"/>
                  </a:moveTo>
                  <a:cubicBezTo>
                    <a:pt x="677" y="1817"/>
                    <a:pt x="651" y="1927"/>
                    <a:pt x="665" y="1945"/>
                  </a:cubicBezTo>
                  <a:cubicBezTo>
                    <a:pt x="677" y="1960"/>
                    <a:pt x="789" y="1814"/>
                    <a:pt x="733" y="1815"/>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325" name="Google Shape;1325;p76"/>
            <p:cNvSpPr/>
            <p:nvPr/>
          </p:nvSpPr>
          <p:spPr>
            <a:xfrm>
              <a:off x="12722225" y="5299075"/>
              <a:ext cx="300038" cy="147637"/>
            </a:xfrm>
            <a:custGeom>
              <a:rect b="b" l="l" r="r" t="t"/>
              <a:pathLst>
                <a:path extrusionOk="0" h="308" w="627">
                  <a:moveTo>
                    <a:pt x="583" y="85"/>
                  </a:moveTo>
                  <a:cubicBezTo>
                    <a:pt x="595" y="59"/>
                    <a:pt x="627" y="54"/>
                    <a:pt x="603" y="20"/>
                  </a:cubicBezTo>
                  <a:cubicBezTo>
                    <a:pt x="599" y="23"/>
                    <a:pt x="592" y="27"/>
                    <a:pt x="582" y="30"/>
                  </a:cubicBezTo>
                  <a:cubicBezTo>
                    <a:pt x="539" y="42"/>
                    <a:pt x="446" y="0"/>
                    <a:pt x="393" y="11"/>
                  </a:cubicBezTo>
                  <a:cubicBezTo>
                    <a:pt x="339" y="21"/>
                    <a:pt x="232" y="21"/>
                    <a:pt x="207" y="48"/>
                  </a:cubicBezTo>
                  <a:cubicBezTo>
                    <a:pt x="182" y="74"/>
                    <a:pt x="118" y="81"/>
                    <a:pt x="146" y="105"/>
                  </a:cubicBezTo>
                  <a:cubicBezTo>
                    <a:pt x="174" y="129"/>
                    <a:pt x="146" y="141"/>
                    <a:pt x="167" y="169"/>
                  </a:cubicBezTo>
                  <a:cubicBezTo>
                    <a:pt x="188" y="197"/>
                    <a:pt x="198" y="208"/>
                    <a:pt x="226" y="202"/>
                  </a:cubicBezTo>
                  <a:cubicBezTo>
                    <a:pt x="254" y="197"/>
                    <a:pt x="276" y="211"/>
                    <a:pt x="246" y="242"/>
                  </a:cubicBezTo>
                  <a:cubicBezTo>
                    <a:pt x="246" y="243"/>
                    <a:pt x="246" y="243"/>
                    <a:pt x="245" y="244"/>
                  </a:cubicBezTo>
                  <a:cubicBezTo>
                    <a:pt x="293" y="240"/>
                    <a:pt x="345" y="237"/>
                    <a:pt x="353" y="242"/>
                  </a:cubicBezTo>
                  <a:cubicBezTo>
                    <a:pt x="365" y="251"/>
                    <a:pt x="435" y="307"/>
                    <a:pt x="453" y="301"/>
                  </a:cubicBezTo>
                  <a:cubicBezTo>
                    <a:pt x="464" y="298"/>
                    <a:pt x="512" y="303"/>
                    <a:pt x="548" y="308"/>
                  </a:cubicBezTo>
                  <a:cubicBezTo>
                    <a:pt x="544" y="297"/>
                    <a:pt x="545" y="286"/>
                    <a:pt x="552" y="280"/>
                  </a:cubicBezTo>
                  <a:cubicBezTo>
                    <a:pt x="565" y="269"/>
                    <a:pt x="594" y="269"/>
                    <a:pt x="579" y="247"/>
                  </a:cubicBezTo>
                  <a:cubicBezTo>
                    <a:pt x="563" y="225"/>
                    <a:pt x="559" y="220"/>
                    <a:pt x="556" y="194"/>
                  </a:cubicBezTo>
                  <a:cubicBezTo>
                    <a:pt x="554" y="167"/>
                    <a:pt x="548" y="154"/>
                    <a:pt x="550" y="136"/>
                  </a:cubicBezTo>
                  <a:cubicBezTo>
                    <a:pt x="552" y="118"/>
                    <a:pt x="570" y="114"/>
                    <a:pt x="583" y="85"/>
                  </a:cubicBezTo>
                  <a:close/>
                  <a:moveTo>
                    <a:pt x="61" y="157"/>
                  </a:moveTo>
                  <a:cubicBezTo>
                    <a:pt x="7" y="172"/>
                    <a:pt x="0" y="245"/>
                    <a:pt x="21" y="244"/>
                  </a:cubicBezTo>
                  <a:cubicBezTo>
                    <a:pt x="47" y="242"/>
                    <a:pt x="108" y="192"/>
                    <a:pt x="124" y="176"/>
                  </a:cubicBezTo>
                  <a:cubicBezTo>
                    <a:pt x="140" y="160"/>
                    <a:pt x="114" y="142"/>
                    <a:pt x="61" y="157"/>
                  </a:cubicBezTo>
                  <a:close/>
                  <a:moveTo>
                    <a:pt x="105" y="114"/>
                  </a:moveTo>
                  <a:cubicBezTo>
                    <a:pt x="117" y="92"/>
                    <a:pt x="20" y="102"/>
                    <a:pt x="41" y="121"/>
                  </a:cubicBezTo>
                  <a:cubicBezTo>
                    <a:pt x="58" y="136"/>
                    <a:pt x="93" y="136"/>
                    <a:pt x="105" y="114"/>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326" name="Google Shape;1326;p76"/>
            <p:cNvSpPr/>
            <p:nvPr/>
          </p:nvSpPr>
          <p:spPr>
            <a:xfrm>
              <a:off x="13276263" y="8345488"/>
              <a:ext cx="384175" cy="466725"/>
            </a:xfrm>
            <a:custGeom>
              <a:rect b="b" l="l" r="r" t="t"/>
              <a:pathLst>
                <a:path extrusionOk="0" h="977" w="803">
                  <a:moveTo>
                    <a:pt x="709" y="225"/>
                  </a:moveTo>
                  <a:cubicBezTo>
                    <a:pt x="755" y="153"/>
                    <a:pt x="755" y="153"/>
                    <a:pt x="755" y="153"/>
                  </a:cubicBezTo>
                  <a:cubicBezTo>
                    <a:pt x="803" y="83"/>
                    <a:pt x="803" y="83"/>
                    <a:pt x="803" y="83"/>
                  </a:cubicBezTo>
                  <a:cubicBezTo>
                    <a:pt x="780" y="88"/>
                    <a:pt x="760" y="94"/>
                    <a:pt x="753" y="97"/>
                  </a:cubicBezTo>
                  <a:cubicBezTo>
                    <a:pt x="735" y="106"/>
                    <a:pt x="711" y="93"/>
                    <a:pt x="704" y="77"/>
                  </a:cubicBezTo>
                  <a:cubicBezTo>
                    <a:pt x="698" y="62"/>
                    <a:pt x="653" y="75"/>
                    <a:pt x="618" y="95"/>
                  </a:cubicBezTo>
                  <a:cubicBezTo>
                    <a:pt x="583" y="115"/>
                    <a:pt x="565" y="157"/>
                    <a:pt x="552" y="148"/>
                  </a:cubicBezTo>
                  <a:cubicBezTo>
                    <a:pt x="538" y="139"/>
                    <a:pt x="459" y="128"/>
                    <a:pt x="436" y="128"/>
                  </a:cubicBezTo>
                  <a:cubicBezTo>
                    <a:pt x="414" y="128"/>
                    <a:pt x="343" y="82"/>
                    <a:pt x="321" y="62"/>
                  </a:cubicBezTo>
                  <a:cubicBezTo>
                    <a:pt x="299" y="42"/>
                    <a:pt x="235" y="51"/>
                    <a:pt x="219" y="42"/>
                  </a:cubicBezTo>
                  <a:cubicBezTo>
                    <a:pt x="204" y="33"/>
                    <a:pt x="173" y="26"/>
                    <a:pt x="162" y="13"/>
                  </a:cubicBezTo>
                  <a:cubicBezTo>
                    <a:pt x="151" y="0"/>
                    <a:pt x="124" y="2"/>
                    <a:pt x="102" y="6"/>
                  </a:cubicBezTo>
                  <a:cubicBezTo>
                    <a:pt x="80" y="11"/>
                    <a:pt x="27" y="42"/>
                    <a:pt x="22" y="60"/>
                  </a:cubicBezTo>
                  <a:cubicBezTo>
                    <a:pt x="21" y="65"/>
                    <a:pt x="16" y="71"/>
                    <a:pt x="10" y="76"/>
                  </a:cubicBezTo>
                  <a:cubicBezTo>
                    <a:pt x="55" y="117"/>
                    <a:pt x="55" y="117"/>
                    <a:pt x="55" y="117"/>
                  </a:cubicBezTo>
                  <a:cubicBezTo>
                    <a:pt x="65" y="189"/>
                    <a:pt x="65" y="189"/>
                    <a:pt x="65" y="189"/>
                  </a:cubicBezTo>
                  <a:cubicBezTo>
                    <a:pt x="106" y="225"/>
                    <a:pt x="106" y="225"/>
                    <a:pt x="106" y="225"/>
                  </a:cubicBezTo>
                  <a:cubicBezTo>
                    <a:pt x="106" y="225"/>
                    <a:pt x="106" y="265"/>
                    <a:pt x="101" y="306"/>
                  </a:cubicBezTo>
                  <a:cubicBezTo>
                    <a:pt x="96" y="347"/>
                    <a:pt x="60" y="398"/>
                    <a:pt x="35" y="424"/>
                  </a:cubicBezTo>
                  <a:cubicBezTo>
                    <a:pt x="27" y="431"/>
                    <a:pt x="16" y="456"/>
                    <a:pt x="5" y="486"/>
                  </a:cubicBezTo>
                  <a:cubicBezTo>
                    <a:pt x="44" y="496"/>
                    <a:pt x="73" y="510"/>
                    <a:pt x="71" y="522"/>
                  </a:cubicBezTo>
                  <a:cubicBezTo>
                    <a:pt x="67" y="547"/>
                    <a:pt x="0" y="536"/>
                    <a:pt x="0" y="586"/>
                  </a:cubicBezTo>
                  <a:cubicBezTo>
                    <a:pt x="0" y="590"/>
                    <a:pt x="0" y="593"/>
                    <a:pt x="0" y="597"/>
                  </a:cubicBezTo>
                  <a:cubicBezTo>
                    <a:pt x="377" y="797"/>
                    <a:pt x="377" y="797"/>
                    <a:pt x="377" y="797"/>
                  </a:cubicBezTo>
                  <a:cubicBezTo>
                    <a:pt x="372" y="858"/>
                    <a:pt x="372" y="858"/>
                    <a:pt x="372" y="858"/>
                  </a:cubicBezTo>
                  <a:cubicBezTo>
                    <a:pt x="372" y="858"/>
                    <a:pt x="457" y="920"/>
                    <a:pt x="539" y="977"/>
                  </a:cubicBezTo>
                  <a:cubicBezTo>
                    <a:pt x="576" y="883"/>
                    <a:pt x="624" y="779"/>
                    <a:pt x="637" y="760"/>
                  </a:cubicBezTo>
                  <a:cubicBezTo>
                    <a:pt x="659" y="726"/>
                    <a:pt x="681" y="732"/>
                    <a:pt x="701" y="708"/>
                  </a:cubicBezTo>
                  <a:cubicBezTo>
                    <a:pt x="720" y="685"/>
                    <a:pt x="726" y="720"/>
                    <a:pt x="755" y="673"/>
                  </a:cubicBezTo>
                  <a:cubicBezTo>
                    <a:pt x="758" y="669"/>
                    <a:pt x="760" y="665"/>
                    <a:pt x="764" y="661"/>
                  </a:cubicBezTo>
                  <a:cubicBezTo>
                    <a:pt x="714" y="582"/>
                    <a:pt x="714" y="582"/>
                    <a:pt x="714" y="582"/>
                  </a:cubicBezTo>
                  <a:lnTo>
                    <a:pt x="709" y="225"/>
                  </a:ln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327" name="Google Shape;1327;p76"/>
            <p:cNvSpPr/>
            <p:nvPr/>
          </p:nvSpPr>
          <p:spPr>
            <a:xfrm>
              <a:off x="13066713" y="8382000"/>
              <a:ext cx="260350" cy="269875"/>
            </a:xfrm>
            <a:custGeom>
              <a:rect b="b" l="l" r="r" t="t"/>
              <a:pathLst>
                <a:path extrusionOk="0" h="564" w="545">
                  <a:moveTo>
                    <a:pt x="504" y="113"/>
                  </a:moveTo>
                  <a:cubicBezTo>
                    <a:pt x="494" y="41"/>
                    <a:pt x="494" y="41"/>
                    <a:pt x="494" y="41"/>
                  </a:cubicBezTo>
                  <a:cubicBezTo>
                    <a:pt x="449" y="0"/>
                    <a:pt x="449" y="0"/>
                    <a:pt x="449" y="0"/>
                  </a:cubicBezTo>
                  <a:cubicBezTo>
                    <a:pt x="435" y="11"/>
                    <a:pt x="416" y="22"/>
                    <a:pt x="415" y="32"/>
                  </a:cubicBezTo>
                  <a:cubicBezTo>
                    <a:pt x="413" y="48"/>
                    <a:pt x="371" y="46"/>
                    <a:pt x="353" y="37"/>
                  </a:cubicBezTo>
                  <a:cubicBezTo>
                    <a:pt x="335" y="28"/>
                    <a:pt x="289" y="48"/>
                    <a:pt x="280" y="61"/>
                  </a:cubicBezTo>
                  <a:cubicBezTo>
                    <a:pt x="271" y="74"/>
                    <a:pt x="240" y="37"/>
                    <a:pt x="218" y="39"/>
                  </a:cubicBezTo>
                  <a:cubicBezTo>
                    <a:pt x="196" y="41"/>
                    <a:pt x="143" y="61"/>
                    <a:pt x="143" y="61"/>
                  </a:cubicBezTo>
                  <a:cubicBezTo>
                    <a:pt x="143" y="61"/>
                    <a:pt x="134" y="123"/>
                    <a:pt x="134" y="147"/>
                  </a:cubicBezTo>
                  <a:cubicBezTo>
                    <a:pt x="134" y="172"/>
                    <a:pt x="167" y="176"/>
                    <a:pt x="167" y="196"/>
                  </a:cubicBezTo>
                  <a:cubicBezTo>
                    <a:pt x="167" y="216"/>
                    <a:pt x="141" y="234"/>
                    <a:pt x="138" y="247"/>
                  </a:cubicBezTo>
                  <a:cubicBezTo>
                    <a:pt x="136" y="260"/>
                    <a:pt x="118" y="269"/>
                    <a:pt x="96" y="276"/>
                  </a:cubicBezTo>
                  <a:cubicBezTo>
                    <a:pt x="74" y="282"/>
                    <a:pt x="76" y="318"/>
                    <a:pt x="59" y="331"/>
                  </a:cubicBezTo>
                  <a:cubicBezTo>
                    <a:pt x="41" y="344"/>
                    <a:pt x="45" y="378"/>
                    <a:pt x="34" y="402"/>
                  </a:cubicBezTo>
                  <a:cubicBezTo>
                    <a:pt x="23" y="426"/>
                    <a:pt x="17" y="460"/>
                    <a:pt x="17" y="488"/>
                  </a:cubicBezTo>
                  <a:cubicBezTo>
                    <a:pt x="17" y="511"/>
                    <a:pt x="14" y="544"/>
                    <a:pt x="0" y="561"/>
                  </a:cubicBezTo>
                  <a:cubicBezTo>
                    <a:pt x="28" y="564"/>
                    <a:pt x="36" y="559"/>
                    <a:pt x="50" y="552"/>
                  </a:cubicBezTo>
                  <a:cubicBezTo>
                    <a:pt x="70" y="542"/>
                    <a:pt x="152" y="522"/>
                    <a:pt x="152" y="522"/>
                  </a:cubicBezTo>
                  <a:cubicBezTo>
                    <a:pt x="235" y="515"/>
                    <a:pt x="235" y="515"/>
                    <a:pt x="235" y="515"/>
                  </a:cubicBezTo>
                  <a:cubicBezTo>
                    <a:pt x="254" y="463"/>
                    <a:pt x="281" y="415"/>
                    <a:pt x="311" y="406"/>
                  </a:cubicBezTo>
                  <a:cubicBezTo>
                    <a:pt x="350" y="395"/>
                    <a:pt x="403" y="400"/>
                    <a:pt x="444" y="410"/>
                  </a:cubicBezTo>
                  <a:cubicBezTo>
                    <a:pt x="455" y="380"/>
                    <a:pt x="466" y="355"/>
                    <a:pt x="474" y="348"/>
                  </a:cubicBezTo>
                  <a:cubicBezTo>
                    <a:pt x="499" y="322"/>
                    <a:pt x="535" y="271"/>
                    <a:pt x="540" y="230"/>
                  </a:cubicBezTo>
                  <a:cubicBezTo>
                    <a:pt x="545" y="189"/>
                    <a:pt x="545" y="149"/>
                    <a:pt x="545" y="149"/>
                  </a:cubicBezTo>
                  <a:lnTo>
                    <a:pt x="504" y="113"/>
                  </a:ln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328" name="Google Shape;1328;p76"/>
            <p:cNvSpPr/>
            <p:nvPr/>
          </p:nvSpPr>
          <p:spPr>
            <a:xfrm>
              <a:off x="14352588" y="6226175"/>
              <a:ext cx="846138" cy="493712"/>
            </a:xfrm>
            <a:custGeom>
              <a:rect b="b" l="l" r="r" t="t"/>
              <a:pathLst>
                <a:path extrusionOk="0" h="1032" w="1767">
                  <a:moveTo>
                    <a:pt x="1720" y="579"/>
                  </a:moveTo>
                  <a:cubicBezTo>
                    <a:pt x="1672" y="540"/>
                    <a:pt x="1590" y="493"/>
                    <a:pt x="1582" y="516"/>
                  </a:cubicBezTo>
                  <a:cubicBezTo>
                    <a:pt x="1574" y="540"/>
                    <a:pt x="1523" y="544"/>
                    <a:pt x="1503" y="520"/>
                  </a:cubicBezTo>
                  <a:cubicBezTo>
                    <a:pt x="1483" y="497"/>
                    <a:pt x="1468" y="469"/>
                    <a:pt x="1408" y="493"/>
                  </a:cubicBezTo>
                  <a:cubicBezTo>
                    <a:pt x="1349" y="516"/>
                    <a:pt x="1310" y="548"/>
                    <a:pt x="1306" y="571"/>
                  </a:cubicBezTo>
                  <a:cubicBezTo>
                    <a:pt x="1302" y="595"/>
                    <a:pt x="1263" y="619"/>
                    <a:pt x="1259" y="587"/>
                  </a:cubicBezTo>
                  <a:cubicBezTo>
                    <a:pt x="1255" y="556"/>
                    <a:pt x="1207" y="544"/>
                    <a:pt x="1176" y="536"/>
                  </a:cubicBezTo>
                  <a:cubicBezTo>
                    <a:pt x="1144" y="528"/>
                    <a:pt x="1093" y="544"/>
                    <a:pt x="1089" y="512"/>
                  </a:cubicBezTo>
                  <a:cubicBezTo>
                    <a:pt x="1085" y="481"/>
                    <a:pt x="1038" y="445"/>
                    <a:pt x="1034" y="410"/>
                  </a:cubicBezTo>
                  <a:cubicBezTo>
                    <a:pt x="1030" y="374"/>
                    <a:pt x="1042" y="323"/>
                    <a:pt x="1010" y="315"/>
                  </a:cubicBezTo>
                  <a:cubicBezTo>
                    <a:pt x="979" y="307"/>
                    <a:pt x="959" y="256"/>
                    <a:pt x="932" y="256"/>
                  </a:cubicBezTo>
                  <a:cubicBezTo>
                    <a:pt x="904" y="256"/>
                    <a:pt x="750" y="256"/>
                    <a:pt x="731" y="248"/>
                  </a:cubicBezTo>
                  <a:cubicBezTo>
                    <a:pt x="711" y="240"/>
                    <a:pt x="608" y="280"/>
                    <a:pt x="600" y="256"/>
                  </a:cubicBezTo>
                  <a:cubicBezTo>
                    <a:pt x="594" y="237"/>
                    <a:pt x="523" y="161"/>
                    <a:pt x="484" y="129"/>
                  </a:cubicBezTo>
                  <a:cubicBezTo>
                    <a:pt x="479" y="145"/>
                    <a:pt x="470" y="160"/>
                    <a:pt x="454" y="172"/>
                  </a:cubicBezTo>
                  <a:cubicBezTo>
                    <a:pt x="380" y="225"/>
                    <a:pt x="310" y="216"/>
                    <a:pt x="333" y="151"/>
                  </a:cubicBezTo>
                  <a:cubicBezTo>
                    <a:pt x="357" y="86"/>
                    <a:pt x="360" y="9"/>
                    <a:pt x="321" y="9"/>
                  </a:cubicBezTo>
                  <a:cubicBezTo>
                    <a:pt x="283" y="9"/>
                    <a:pt x="310" y="145"/>
                    <a:pt x="280" y="154"/>
                  </a:cubicBezTo>
                  <a:cubicBezTo>
                    <a:pt x="254" y="162"/>
                    <a:pt x="244" y="55"/>
                    <a:pt x="266" y="0"/>
                  </a:cubicBezTo>
                  <a:cubicBezTo>
                    <a:pt x="13" y="67"/>
                    <a:pt x="13" y="67"/>
                    <a:pt x="13" y="67"/>
                  </a:cubicBezTo>
                  <a:cubicBezTo>
                    <a:pt x="1" y="508"/>
                    <a:pt x="1" y="508"/>
                    <a:pt x="1" y="508"/>
                  </a:cubicBezTo>
                  <a:cubicBezTo>
                    <a:pt x="1" y="508"/>
                    <a:pt x="1" y="509"/>
                    <a:pt x="0" y="509"/>
                  </a:cubicBezTo>
                  <a:cubicBezTo>
                    <a:pt x="24" y="521"/>
                    <a:pt x="51" y="524"/>
                    <a:pt x="71" y="526"/>
                  </a:cubicBezTo>
                  <a:cubicBezTo>
                    <a:pt x="109" y="529"/>
                    <a:pt x="106" y="499"/>
                    <a:pt x="106" y="479"/>
                  </a:cubicBezTo>
                  <a:cubicBezTo>
                    <a:pt x="106" y="458"/>
                    <a:pt x="147" y="423"/>
                    <a:pt x="177" y="426"/>
                  </a:cubicBezTo>
                  <a:cubicBezTo>
                    <a:pt x="206" y="429"/>
                    <a:pt x="203" y="387"/>
                    <a:pt x="212" y="387"/>
                  </a:cubicBezTo>
                  <a:cubicBezTo>
                    <a:pt x="221" y="387"/>
                    <a:pt x="245" y="381"/>
                    <a:pt x="253" y="367"/>
                  </a:cubicBezTo>
                  <a:cubicBezTo>
                    <a:pt x="262" y="352"/>
                    <a:pt x="310" y="369"/>
                    <a:pt x="324" y="384"/>
                  </a:cubicBezTo>
                  <a:cubicBezTo>
                    <a:pt x="339" y="399"/>
                    <a:pt x="375" y="405"/>
                    <a:pt x="401" y="411"/>
                  </a:cubicBezTo>
                  <a:cubicBezTo>
                    <a:pt x="428" y="417"/>
                    <a:pt x="436" y="499"/>
                    <a:pt x="436" y="517"/>
                  </a:cubicBezTo>
                  <a:cubicBezTo>
                    <a:pt x="436" y="535"/>
                    <a:pt x="563" y="532"/>
                    <a:pt x="584" y="535"/>
                  </a:cubicBezTo>
                  <a:cubicBezTo>
                    <a:pt x="605" y="538"/>
                    <a:pt x="605" y="573"/>
                    <a:pt x="625" y="600"/>
                  </a:cubicBezTo>
                  <a:cubicBezTo>
                    <a:pt x="646" y="626"/>
                    <a:pt x="661" y="662"/>
                    <a:pt x="670" y="682"/>
                  </a:cubicBezTo>
                  <a:cubicBezTo>
                    <a:pt x="679" y="703"/>
                    <a:pt x="752" y="730"/>
                    <a:pt x="770" y="756"/>
                  </a:cubicBezTo>
                  <a:cubicBezTo>
                    <a:pt x="788" y="783"/>
                    <a:pt x="844" y="809"/>
                    <a:pt x="885" y="824"/>
                  </a:cubicBezTo>
                  <a:cubicBezTo>
                    <a:pt x="926" y="839"/>
                    <a:pt x="965" y="895"/>
                    <a:pt x="988" y="892"/>
                  </a:cubicBezTo>
                  <a:cubicBezTo>
                    <a:pt x="1012" y="889"/>
                    <a:pt x="1077" y="921"/>
                    <a:pt x="1077" y="921"/>
                  </a:cubicBezTo>
                  <a:cubicBezTo>
                    <a:pt x="1085" y="987"/>
                    <a:pt x="1085" y="987"/>
                    <a:pt x="1085" y="987"/>
                  </a:cubicBezTo>
                  <a:cubicBezTo>
                    <a:pt x="1087" y="987"/>
                    <a:pt x="1090" y="986"/>
                    <a:pt x="1093" y="985"/>
                  </a:cubicBezTo>
                  <a:cubicBezTo>
                    <a:pt x="1129" y="973"/>
                    <a:pt x="1148" y="1013"/>
                    <a:pt x="1176" y="1013"/>
                  </a:cubicBezTo>
                  <a:cubicBezTo>
                    <a:pt x="1188" y="1013"/>
                    <a:pt x="1202" y="1023"/>
                    <a:pt x="1216" y="1032"/>
                  </a:cubicBezTo>
                  <a:cubicBezTo>
                    <a:pt x="1214" y="974"/>
                    <a:pt x="1234" y="945"/>
                    <a:pt x="1257" y="927"/>
                  </a:cubicBezTo>
                  <a:cubicBezTo>
                    <a:pt x="1284" y="907"/>
                    <a:pt x="1239" y="871"/>
                    <a:pt x="1245" y="839"/>
                  </a:cubicBezTo>
                  <a:cubicBezTo>
                    <a:pt x="1251" y="806"/>
                    <a:pt x="1177" y="789"/>
                    <a:pt x="1183" y="762"/>
                  </a:cubicBezTo>
                  <a:cubicBezTo>
                    <a:pt x="1189" y="735"/>
                    <a:pt x="1251" y="738"/>
                    <a:pt x="1278" y="727"/>
                  </a:cubicBezTo>
                  <a:cubicBezTo>
                    <a:pt x="1304" y="715"/>
                    <a:pt x="1284" y="671"/>
                    <a:pt x="1310" y="671"/>
                  </a:cubicBezTo>
                  <a:cubicBezTo>
                    <a:pt x="1337" y="671"/>
                    <a:pt x="1348" y="644"/>
                    <a:pt x="1357" y="617"/>
                  </a:cubicBezTo>
                  <a:cubicBezTo>
                    <a:pt x="1366" y="591"/>
                    <a:pt x="1410" y="617"/>
                    <a:pt x="1434" y="600"/>
                  </a:cubicBezTo>
                  <a:cubicBezTo>
                    <a:pt x="1458" y="582"/>
                    <a:pt x="1493" y="570"/>
                    <a:pt x="1502" y="585"/>
                  </a:cubicBezTo>
                  <a:cubicBezTo>
                    <a:pt x="1509" y="597"/>
                    <a:pt x="1480" y="646"/>
                    <a:pt x="1467" y="667"/>
                  </a:cubicBezTo>
                  <a:cubicBezTo>
                    <a:pt x="1508" y="666"/>
                    <a:pt x="1570" y="658"/>
                    <a:pt x="1582" y="646"/>
                  </a:cubicBezTo>
                  <a:cubicBezTo>
                    <a:pt x="1598" y="631"/>
                    <a:pt x="1657" y="670"/>
                    <a:pt x="1676" y="631"/>
                  </a:cubicBezTo>
                  <a:cubicBezTo>
                    <a:pt x="1696" y="591"/>
                    <a:pt x="1767" y="619"/>
                    <a:pt x="1720" y="579"/>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329" name="Google Shape;1329;p76"/>
            <p:cNvSpPr/>
            <p:nvPr/>
          </p:nvSpPr>
          <p:spPr>
            <a:xfrm>
              <a:off x="11926888" y="3459163"/>
              <a:ext cx="1236663" cy="1958975"/>
            </a:xfrm>
            <a:custGeom>
              <a:rect b="b" l="l" r="r" t="t"/>
              <a:pathLst>
                <a:path extrusionOk="0" h="4089" w="2585">
                  <a:moveTo>
                    <a:pt x="2506" y="2187"/>
                  </a:moveTo>
                  <a:cubicBezTo>
                    <a:pt x="2500" y="2209"/>
                    <a:pt x="2460" y="2204"/>
                    <a:pt x="2462" y="2182"/>
                  </a:cubicBezTo>
                  <a:cubicBezTo>
                    <a:pt x="2463" y="2160"/>
                    <a:pt x="2400" y="2142"/>
                    <a:pt x="2397" y="2132"/>
                  </a:cubicBezTo>
                  <a:cubicBezTo>
                    <a:pt x="2394" y="2122"/>
                    <a:pt x="2423" y="2123"/>
                    <a:pt x="2447" y="2136"/>
                  </a:cubicBezTo>
                  <a:cubicBezTo>
                    <a:pt x="2470" y="2150"/>
                    <a:pt x="2487" y="2141"/>
                    <a:pt x="2513" y="2116"/>
                  </a:cubicBezTo>
                  <a:cubicBezTo>
                    <a:pt x="2540" y="2091"/>
                    <a:pt x="2577" y="2111"/>
                    <a:pt x="2581" y="2089"/>
                  </a:cubicBezTo>
                  <a:cubicBezTo>
                    <a:pt x="2585" y="2067"/>
                    <a:pt x="2538" y="2052"/>
                    <a:pt x="2529" y="2039"/>
                  </a:cubicBezTo>
                  <a:cubicBezTo>
                    <a:pt x="2521" y="2026"/>
                    <a:pt x="2487" y="2008"/>
                    <a:pt x="2454" y="2014"/>
                  </a:cubicBezTo>
                  <a:cubicBezTo>
                    <a:pt x="2422" y="2020"/>
                    <a:pt x="2420" y="2007"/>
                    <a:pt x="2401" y="1989"/>
                  </a:cubicBezTo>
                  <a:cubicBezTo>
                    <a:pt x="2382" y="1971"/>
                    <a:pt x="2323" y="2001"/>
                    <a:pt x="2323" y="2042"/>
                  </a:cubicBezTo>
                  <a:cubicBezTo>
                    <a:pt x="2323" y="2083"/>
                    <a:pt x="2286" y="2073"/>
                    <a:pt x="2299" y="2051"/>
                  </a:cubicBezTo>
                  <a:cubicBezTo>
                    <a:pt x="2312" y="2029"/>
                    <a:pt x="2281" y="2002"/>
                    <a:pt x="2311" y="1995"/>
                  </a:cubicBezTo>
                  <a:cubicBezTo>
                    <a:pt x="2341" y="1987"/>
                    <a:pt x="2324" y="1943"/>
                    <a:pt x="2270" y="1939"/>
                  </a:cubicBezTo>
                  <a:cubicBezTo>
                    <a:pt x="2215" y="1934"/>
                    <a:pt x="2194" y="1980"/>
                    <a:pt x="2208" y="1995"/>
                  </a:cubicBezTo>
                  <a:cubicBezTo>
                    <a:pt x="2221" y="2010"/>
                    <a:pt x="2171" y="2073"/>
                    <a:pt x="2149" y="2073"/>
                  </a:cubicBezTo>
                  <a:cubicBezTo>
                    <a:pt x="2126" y="2073"/>
                    <a:pt x="2152" y="2018"/>
                    <a:pt x="2150" y="1989"/>
                  </a:cubicBezTo>
                  <a:cubicBezTo>
                    <a:pt x="2149" y="1959"/>
                    <a:pt x="2128" y="1976"/>
                    <a:pt x="2087" y="2023"/>
                  </a:cubicBezTo>
                  <a:cubicBezTo>
                    <a:pt x="2045" y="2070"/>
                    <a:pt x="2014" y="2113"/>
                    <a:pt x="1991" y="2117"/>
                  </a:cubicBezTo>
                  <a:cubicBezTo>
                    <a:pt x="1967" y="2122"/>
                    <a:pt x="1970" y="2074"/>
                    <a:pt x="2008" y="2054"/>
                  </a:cubicBezTo>
                  <a:cubicBezTo>
                    <a:pt x="2047" y="2033"/>
                    <a:pt x="2048" y="1977"/>
                    <a:pt x="2073" y="1977"/>
                  </a:cubicBezTo>
                  <a:cubicBezTo>
                    <a:pt x="2098" y="1977"/>
                    <a:pt x="2098" y="1948"/>
                    <a:pt x="2062" y="1939"/>
                  </a:cubicBezTo>
                  <a:cubicBezTo>
                    <a:pt x="2025" y="1930"/>
                    <a:pt x="2019" y="1971"/>
                    <a:pt x="2007" y="1983"/>
                  </a:cubicBezTo>
                  <a:cubicBezTo>
                    <a:pt x="1995" y="1995"/>
                    <a:pt x="1935" y="1962"/>
                    <a:pt x="1936" y="1974"/>
                  </a:cubicBezTo>
                  <a:cubicBezTo>
                    <a:pt x="1938" y="1986"/>
                    <a:pt x="1904" y="1990"/>
                    <a:pt x="1918" y="2012"/>
                  </a:cubicBezTo>
                  <a:cubicBezTo>
                    <a:pt x="1933" y="2035"/>
                    <a:pt x="1911" y="2054"/>
                    <a:pt x="1896" y="2027"/>
                  </a:cubicBezTo>
                  <a:cubicBezTo>
                    <a:pt x="1882" y="2001"/>
                    <a:pt x="1845" y="2021"/>
                    <a:pt x="1827" y="2051"/>
                  </a:cubicBezTo>
                  <a:cubicBezTo>
                    <a:pt x="1809" y="2080"/>
                    <a:pt x="1786" y="2079"/>
                    <a:pt x="1803" y="2089"/>
                  </a:cubicBezTo>
                  <a:cubicBezTo>
                    <a:pt x="1821" y="2100"/>
                    <a:pt x="1820" y="2139"/>
                    <a:pt x="1793" y="2147"/>
                  </a:cubicBezTo>
                  <a:cubicBezTo>
                    <a:pt x="1766" y="2154"/>
                    <a:pt x="1777" y="2074"/>
                    <a:pt x="1756" y="2082"/>
                  </a:cubicBezTo>
                  <a:cubicBezTo>
                    <a:pt x="1735" y="2089"/>
                    <a:pt x="1749" y="2043"/>
                    <a:pt x="1777" y="2043"/>
                  </a:cubicBezTo>
                  <a:cubicBezTo>
                    <a:pt x="1805" y="2043"/>
                    <a:pt x="1833" y="2002"/>
                    <a:pt x="1830" y="1992"/>
                  </a:cubicBezTo>
                  <a:cubicBezTo>
                    <a:pt x="1825" y="1975"/>
                    <a:pt x="1794" y="1979"/>
                    <a:pt x="1794" y="2001"/>
                  </a:cubicBezTo>
                  <a:cubicBezTo>
                    <a:pt x="1794" y="2023"/>
                    <a:pt x="1750" y="2018"/>
                    <a:pt x="1713" y="2017"/>
                  </a:cubicBezTo>
                  <a:cubicBezTo>
                    <a:pt x="1676" y="2015"/>
                    <a:pt x="1678" y="2060"/>
                    <a:pt x="1719" y="2083"/>
                  </a:cubicBezTo>
                  <a:cubicBezTo>
                    <a:pt x="1760" y="2107"/>
                    <a:pt x="1712" y="2122"/>
                    <a:pt x="1691" y="2104"/>
                  </a:cubicBezTo>
                  <a:cubicBezTo>
                    <a:pt x="1670" y="2086"/>
                    <a:pt x="1638" y="2095"/>
                    <a:pt x="1616" y="2105"/>
                  </a:cubicBezTo>
                  <a:cubicBezTo>
                    <a:pt x="1594" y="2116"/>
                    <a:pt x="1669" y="2142"/>
                    <a:pt x="1672" y="2156"/>
                  </a:cubicBezTo>
                  <a:cubicBezTo>
                    <a:pt x="1675" y="2169"/>
                    <a:pt x="1634" y="2139"/>
                    <a:pt x="1625" y="2150"/>
                  </a:cubicBezTo>
                  <a:cubicBezTo>
                    <a:pt x="1616" y="2160"/>
                    <a:pt x="1575" y="2142"/>
                    <a:pt x="1572" y="2117"/>
                  </a:cubicBezTo>
                  <a:cubicBezTo>
                    <a:pt x="1569" y="2092"/>
                    <a:pt x="1502" y="2128"/>
                    <a:pt x="1539" y="2136"/>
                  </a:cubicBezTo>
                  <a:cubicBezTo>
                    <a:pt x="1576" y="2145"/>
                    <a:pt x="1563" y="2169"/>
                    <a:pt x="1563" y="2201"/>
                  </a:cubicBezTo>
                  <a:cubicBezTo>
                    <a:pt x="1563" y="2234"/>
                    <a:pt x="1520" y="2209"/>
                    <a:pt x="1529" y="2181"/>
                  </a:cubicBezTo>
                  <a:cubicBezTo>
                    <a:pt x="1538" y="2153"/>
                    <a:pt x="1502" y="2159"/>
                    <a:pt x="1473" y="2176"/>
                  </a:cubicBezTo>
                  <a:cubicBezTo>
                    <a:pt x="1443" y="2194"/>
                    <a:pt x="1477" y="2144"/>
                    <a:pt x="1465" y="2119"/>
                  </a:cubicBezTo>
                  <a:cubicBezTo>
                    <a:pt x="1454" y="2094"/>
                    <a:pt x="1427" y="2119"/>
                    <a:pt x="1396" y="2125"/>
                  </a:cubicBezTo>
                  <a:cubicBezTo>
                    <a:pt x="1365" y="2130"/>
                    <a:pt x="1349" y="2132"/>
                    <a:pt x="1368" y="2153"/>
                  </a:cubicBezTo>
                  <a:cubicBezTo>
                    <a:pt x="1387" y="2173"/>
                    <a:pt x="1384" y="2203"/>
                    <a:pt x="1359" y="2198"/>
                  </a:cubicBezTo>
                  <a:cubicBezTo>
                    <a:pt x="1334" y="2194"/>
                    <a:pt x="1324" y="2198"/>
                    <a:pt x="1327" y="2222"/>
                  </a:cubicBezTo>
                  <a:cubicBezTo>
                    <a:pt x="1330" y="2246"/>
                    <a:pt x="1294" y="2247"/>
                    <a:pt x="1291" y="2226"/>
                  </a:cubicBezTo>
                  <a:cubicBezTo>
                    <a:pt x="1288" y="2206"/>
                    <a:pt x="1238" y="2212"/>
                    <a:pt x="1223" y="2235"/>
                  </a:cubicBezTo>
                  <a:cubicBezTo>
                    <a:pt x="1209" y="2259"/>
                    <a:pt x="1167" y="2277"/>
                    <a:pt x="1172" y="2303"/>
                  </a:cubicBezTo>
                  <a:cubicBezTo>
                    <a:pt x="1176" y="2330"/>
                    <a:pt x="1209" y="2290"/>
                    <a:pt x="1235" y="2299"/>
                  </a:cubicBezTo>
                  <a:cubicBezTo>
                    <a:pt x="1262" y="2308"/>
                    <a:pt x="1234" y="2321"/>
                    <a:pt x="1248" y="2334"/>
                  </a:cubicBezTo>
                  <a:cubicBezTo>
                    <a:pt x="1263" y="2347"/>
                    <a:pt x="1260" y="2380"/>
                    <a:pt x="1240" y="2361"/>
                  </a:cubicBezTo>
                  <a:cubicBezTo>
                    <a:pt x="1219" y="2342"/>
                    <a:pt x="1192" y="2336"/>
                    <a:pt x="1188" y="2367"/>
                  </a:cubicBezTo>
                  <a:cubicBezTo>
                    <a:pt x="1183" y="2398"/>
                    <a:pt x="1161" y="2362"/>
                    <a:pt x="1144" y="2340"/>
                  </a:cubicBezTo>
                  <a:cubicBezTo>
                    <a:pt x="1126" y="2318"/>
                    <a:pt x="1108" y="2381"/>
                    <a:pt x="1089" y="2367"/>
                  </a:cubicBezTo>
                  <a:cubicBezTo>
                    <a:pt x="1070" y="2352"/>
                    <a:pt x="1127" y="2306"/>
                    <a:pt x="1113" y="2284"/>
                  </a:cubicBezTo>
                  <a:cubicBezTo>
                    <a:pt x="1098" y="2262"/>
                    <a:pt x="1088" y="2297"/>
                    <a:pt x="1054" y="2331"/>
                  </a:cubicBezTo>
                  <a:cubicBezTo>
                    <a:pt x="1020" y="2365"/>
                    <a:pt x="974" y="2364"/>
                    <a:pt x="990" y="2380"/>
                  </a:cubicBezTo>
                  <a:cubicBezTo>
                    <a:pt x="1006" y="2396"/>
                    <a:pt x="956" y="2405"/>
                    <a:pt x="947" y="2433"/>
                  </a:cubicBezTo>
                  <a:cubicBezTo>
                    <a:pt x="939" y="2461"/>
                    <a:pt x="869" y="2471"/>
                    <a:pt x="825" y="2501"/>
                  </a:cubicBezTo>
                  <a:cubicBezTo>
                    <a:pt x="781" y="2530"/>
                    <a:pt x="834" y="2532"/>
                    <a:pt x="859" y="2504"/>
                  </a:cubicBezTo>
                  <a:cubicBezTo>
                    <a:pt x="884" y="2476"/>
                    <a:pt x="893" y="2492"/>
                    <a:pt x="933" y="2467"/>
                  </a:cubicBezTo>
                  <a:cubicBezTo>
                    <a:pt x="973" y="2442"/>
                    <a:pt x="1015" y="2421"/>
                    <a:pt x="1030" y="2432"/>
                  </a:cubicBezTo>
                  <a:cubicBezTo>
                    <a:pt x="1045" y="2442"/>
                    <a:pt x="1070" y="2449"/>
                    <a:pt x="1089" y="2423"/>
                  </a:cubicBezTo>
                  <a:cubicBezTo>
                    <a:pt x="1108" y="2396"/>
                    <a:pt x="1132" y="2402"/>
                    <a:pt x="1151" y="2418"/>
                  </a:cubicBezTo>
                  <a:cubicBezTo>
                    <a:pt x="1170" y="2435"/>
                    <a:pt x="1119" y="2448"/>
                    <a:pt x="1142" y="2471"/>
                  </a:cubicBezTo>
                  <a:cubicBezTo>
                    <a:pt x="1166" y="2495"/>
                    <a:pt x="1114" y="2508"/>
                    <a:pt x="1114" y="2488"/>
                  </a:cubicBezTo>
                  <a:cubicBezTo>
                    <a:pt x="1114" y="2467"/>
                    <a:pt x="1085" y="2449"/>
                    <a:pt x="1074" y="2468"/>
                  </a:cubicBezTo>
                  <a:cubicBezTo>
                    <a:pt x="1064" y="2488"/>
                    <a:pt x="1046" y="2508"/>
                    <a:pt x="1027" y="2510"/>
                  </a:cubicBezTo>
                  <a:cubicBezTo>
                    <a:pt x="1008" y="2511"/>
                    <a:pt x="987" y="2547"/>
                    <a:pt x="987" y="2582"/>
                  </a:cubicBezTo>
                  <a:cubicBezTo>
                    <a:pt x="987" y="2617"/>
                    <a:pt x="953" y="2582"/>
                    <a:pt x="950" y="2613"/>
                  </a:cubicBezTo>
                  <a:cubicBezTo>
                    <a:pt x="947" y="2644"/>
                    <a:pt x="900" y="2699"/>
                    <a:pt x="859" y="2738"/>
                  </a:cubicBezTo>
                  <a:cubicBezTo>
                    <a:pt x="818" y="2778"/>
                    <a:pt x="856" y="2787"/>
                    <a:pt x="843" y="2812"/>
                  </a:cubicBezTo>
                  <a:cubicBezTo>
                    <a:pt x="829" y="2837"/>
                    <a:pt x="781" y="2815"/>
                    <a:pt x="764" y="2826"/>
                  </a:cubicBezTo>
                  <a:cubicBezTo>
                    <a:pt x="748" y="2836"/>
                    <a:pt x="773" y="2898"/>
                    <a:pt x="751" y="2917"/>
                  </a:cubicBezTo>
                  <a:cubicBezTo>
                    <a:pt x="729" y="2936"/>
                    <a:pt x="751" y="2963"/>
                    <a:pt x="751" y="2985"/>
                  </a:cubicBezTo>
                  <a:cubicBezTo>
                    <a:pt x="751" y="3007"/>
                    <a:pt x="694" y="2972"/>
                    <a:pt x="689" y="2994"/>
                  </a:cubicBezTo>
                  <a:cubicBezTo>
                    <a:pt x="685" y="3016"/>
                    <a:pt x="635" y="3010"/>
                    <a:pt x="620" y="3016"/>
                  </a:cubicBezTo>
                  <a:cubicBezTo>
                    <a:pt x="605" y="3022"/>
                    <a:pt x="649" y="3057"/>
                    <a:pt x="676" y="3078"/>
                  </a:cubicBezTo>
                  <a:cubicBezTo>
                    <a:pt x="702" y="3099"/>
                    <a:pt x="651" y="3115"/>
                    <a:pt x="645" y="3091"/>
                  </a:cubicBezTo>
                  <a:cubicBezTo>
                    <a:pt x="639" y="3068"/>
                    <a:pt x="602" y="3106"/>
                    <a:pt x="556" y="3127"/>
                  </a:cubicBezTo>
                  <a:cubicBezTo>
                    <a:pt x="511" y="3147"/>
                    <a:pt x="530" y="3189"/>
                    <a:pt x="494" y="3190"/>
                  </a:cubicBezTo>
                  <a:cubicBezTo>
                    <a:pt x="459" y="3192"/>
                    <a:pt x="469" y="3248"/>
                    <a:pt x="446" y="3265"/>
                  </a:cubicBezTo>
                  <a:cubicBezTo>
                    <a:pt x="422" y="3283"/>
                    <a:pt x="428" y="3224"/>
                    <a:pt x="391" y="3223"/>
                  </a:cubicBezTo>
                  <a:cubicBezTo>
                    <a:pt x="354" y="3221"/>
                    <a:pt x="357" y="3248"/>
                    <a:pt x="379" y="3279"/>
                  </a:cubicBezTo>
                  <a:cubicBezTo>
                    <a:pt x="401" y="3310"/>
                    <a:pt x="345" y="3286"/>
                    <a:pt x="325" y="3313"/>
                  </a:cubicBezTo>
                  <a:cubicBezTo>
                    <a:pt x="304" y="3339"/>
                    <a:pt x="245" y="3326"/>
                    <a:pt x="229" y="3348"/>
                  </a:cubicBezTo>
                  <a:cubicBezTo>
                    <a:pt x="213" y="3370"/>
                    <a:pt x="273" y="3370"/>
                    <a:pt x="282" y="3388"/>
                  </a:cubicBezTo>
                  <a:cubicBezTo>
                    <a:pt x="291" y="3406"/>
                    <a:pt x="229" y="3397"/>
                    <a:pt x="196" y="3389"/>
                  </a:cubicBezTo>
                  <a:cubicBezTo>
                    <a:pt x="164" y="3382"/>
                    <a:pt x="173" y="3431"/>
                    <a:pt x="143" y="3425"/>
                  </a:cubicBezTo>
                  <a:cubicBezTo>
                    <a:pt x="114" y="3419"/>
                    <a:pt x="77" y="3450"/>
                    <a:pt x="97" y="3471"/>
                  </a:cubicBezTo>
                  <a:cubicBezTo>
                    <a:pt x="118" y="3491"/>
                    <a:pt x="81" y="3494"/>
                    <a:pt x="60" y="3481"/>
                  </a:cubicBezTo>
                  <a:cubicBezTo>
                    <a:pt x="40" y="3468"/>
                    <a:pt x="22" y="3500"/>
                    <a:pt x="15" y="3525"/>
                  </a:cubicBezTo>
                  <a:cubicBezTo>
                    <a:pt x="7" y="3550"/>
                    <a:pt x="55" y="3564"/>
                    <a:pt x="53" y="3575"/>
                  </a:cubicBezTo>
                  <a:cubicBezTo>
                    <a:pt x="52" y="3587"/>
                    <a:pt x="15" y="3606"/>
                    <a:pt x="41" y="3612"/>
                  </a:cubicBezTo>
                  <a:cubicBezTo>
                    <a:pt x="68" y="3618"/>
                    <a:pt x="49" y="3642"/>
                    <a:pt x="31" y="3649"/>
                  </a:cubicBezTo>
                  <a:cubicBezTo>
                    <a:pt x="13" y="3657"/>
                    <a:pt x="13" y="3674"/>
                    <a:pt x="31" y="3696"/>
                  </a:cubicBezTo>
                  <a:cubicBezTo>
                    <a:pt x="49" y="3718"/>
                    <a:pt x="0" y="3723"/>
                    <a:pt x="24" y="3757"/>
                  </a:cubicBezTo>
                  <a:cubicBezTo>
                    <a:pt x="47" y="3791"/>
                    <a:pt x="65" y="3748"/>
                    <a:pt x="75" y="3773"/>
                  </a:cubicBezTo>
                  <a:cubicBezTo>
                    <a:pt x="86" y="3798"/>
                    <a:pt x="114" y="3776"/>
                    <a:pt x="146" y="3746"/>
                  </a:cubicBezTo>
                  <a:cubicBezTo>
                    <a:pt x="179" y="3717"/>
                    <a:pt x="190" y="3779"/>
                    <a:pt x="164" y="3777"/>
                  </a:cubicBezTo>
                  <a:cubicBezTo>
                    <a:pt x="137" y="3776"/>
                    <a:pt x="106" y="3792"/>
                    <a:pt x="112" y="3819"/>
                  </a:cubicBezTo>
                  <a:cubicBezTo>
                    <a:pt x="118" y="3845"/>
                    <a:pt x="71" y="3841"/>
                    <a:pt x="72" y="3808"/>
                  </a:cubicBezTo>
                  <a:cubicBezTo>
                    <a:pt x="74" y="3776"/>
                    <a:pt x="18" y="3814"/>
                    <a:pt x="38" y="3838"/>
                  </a:cubicBezTo>
                  <a:cubicBezTo>
                    <a:pt x="59" y="3862"/>
                    <a:pt x="31" y="3875"/>
                    <a:pt x="31" y="3897"/>
                  </a:cubicBezTo>
                  <a:cubicBezTo>
                    <a:pt x="31" y="3919"/>
                    <a:pt x="71" y="3915"/>
                    <a:pt x="87" y="3890"/>
                  </a:cubicBezTo>
                  <a:cubicBezTo>
                    <a:pt x="103" y="3865"/>
                    <a:pt x="130" y="3870"/>
                    <a:pt x="140" y="3896"/>
                  </a:cubicBezTo>
                  <a:cubicBezTo>
                    <a:pt x="151" y="3921"/>
                    <a:pt x="115" y="3901"/>
                    <a:pt x="115" y="3935"/>
                  </a:cubicBezTo>
                  <a:cubicBezTo>
                    <a:pt x="115" y="3969"/>
                    <a:pt x="93" y="3940"/>
                    <a:pt x="74" y="3966"/>
                  </a:cubicBezTo>
                  <a:cubicBezTo>
                    <a:pt x="55" y="3993"/>
                    <a:pt x="149" y="4042"/>
                    <a:pt x="179" y="4049"/>
                  </a:cubicBezTo>
                  <a:cubicBezTo>
                    <a:pt x="208" y="4056"/>
                    <a:pt x="236" y="4089"/>
                    <a:pt x="295" y="4080"/>
                  </a:cubicBezTo>
                  <a:cubicBezTo>
                    <a:pt x="354" y="4071"/>
                    <a:pt x="466" y="3962"/>
                    <a:pt x="481" y="3943"/>
                  </a:cubicBezTo>
                  <a:cubicBezTo>
                    <a:pt x="496" y="3923"/>
                    <a:pt x="528" y="3946"/>
                    <a:pt x="550" y="3928"/>
                  </a:cubicBezTo>
                  <a:cubicBezTo>
                    <a:pt x="573" y="3910"/>
                    <a:pt x="559" y="3865"/>
                    <a:pt x="576" y="3856"/>
                  </a:cubicBezTo>
                  <a:cubicBezTo>
                    <a:pt x="592" y="3847"/>
                    <a:pt x="601" y="3904"/>
                    <a:pt x="615" y="3910"/>
                  </a:cubicBezTo>
                  <a:cubicBezTo>
                    <a:pt x="629" y="3916"/>
                    <a:pt x="638" y="3926"/>
                    <a:pt x="639" y="3955"/>
                  </a:cubicBezTo>
                  <a:cubicBezTo>
                    <a:pt x="651" y="3954"/>
                    <a:pt x="663" y="3954"/>
                    <a:pt x="670" y="3960"/>
                  </a:cubicBezTo>
                  <a:cubicBezTo>
                    <a:pt x="689" y="3974"/>
                    <a:pt x="694" y="3913"/>
                    <a:pt x="694" y="3894"/>
                  </a:cubicBezTo>
                  <a:cubicBezTo>
                    <a:pt x="694" y="3875"/>
                    <a:pt x="713" y="3837"/>
                    <a:pt x="708" y="3813"/>
                  </a:cubicBezTo>
                  <a:cubicBezTo>
                    <a:pt x="703" y="3789"/>
                    <a:pt x="765" y="3808"/>
                    <a:pt x="775" y="3789"/>
                  </a:cubicBezTo>
                  <a:cubicBezTo>
                    <a:pt x="784" y="3770"/>
                    <a:pt x="789" y="3704"/>
                    <a:pt x="770" y="3694"/>
                  </a:cubicBezTo>
                  <a:cubicBezTo>
                    <a:pt x="751" y="3685"/>
                    <a:pt x="746" y="3647"/>
                    <a:pt x="765" y="3647"/>
                  </a:cubicBezTo>
                  <a:cubicBezTo>
                    <a:pt x="784" y="3647"/>
                    <a:pt x="808" y="3633"/>
                    <a:pt x="803" y="3595"/>
                  </a:cubicBezTo>
                  <a:cubicBezTo>
                    <a:pt x="798" y="3557"/>
                    <a:pt x="741" y="3562"/>
                    <a:pt x="737" y="3524"/>
                  </a:cubicBezTo>
                  <a:cubicBezTo>
                    <a:pt x="732" y="3486"/>
                    <a:pt x="765" y="3476"/>
                    <a:pt x="741" y="3429"/>
                  </a:cubicBezTo>
                  <a:cubicBezTo>
                    <a:pt x="718" y="3381"/>
                    <a:pt x="751" y="3353"/>
                    <a:pt x="741" y="3329"/>
                  </a:cubicBezTo>
                  <a:cubicBezTo>
                    <a:pt x="732" y="3306"/>
                    <a:pt x="722" y="3277"/>
                    <a:pt x="751" y="3230"/>
                  </a:cubicBezTo>
                  <a:cubicBezTo>
                    <a:pt x="779" y="3182"/>
                    <a:pt x="831" y="3159"/>
                    <a:pt x="850" y="3163"/>
                  </a:cubicBezTo>
                  <a:cubicBezTo>
                    <a:pt x="869" y="3168"/>
                    <a:pt x="903" y="3187"/>
                    <a:pt x="917" y="3159"/>
                  </a:cubicBezTo>
                  <a:cubicBezTo>
                    <a:pt x="931" y="3130"/>
                    <a:pt x="931" y="3106"/>
                    <a:pt x="917" y="3102"/>
                  </a:cubicBezTo>
                  <a:cubicBezTo>
                    <a:pt x="903" y="3097"/>
                    <a:pt x="865" y="3087"/>
                    <a:pt x="893" y="3049"/>
                  </a:cubicBezTo>
                  <a:cubicBezTo>
                    <a:pt x="921" y="3012"/>
                    <a:pt x="955" y="2964"/>
                    <a:pt x="959" y="2922"/>
                  </a:cubicBezTo>
                  <a:cubicBezTo>
                    <a:pt x="964" y="2879"/>
                    <a:pt x="950" y="2846"/>
                    <a:pt x="964" y="2831"/>
                  </a:cubicBezTo>
                  <a:cubicBezTo>
                    <a:pt x="978" y="2817"/>
                    <a:pt x="1012" y="2831"/>
                    <a:pt x="1040" y="2812"/>
                  </a:cubicBezTo>
                  <a:cubicBezTo>
                    <a:pt x="1068" y="2793"/>
                    <a:pt x="1045" y="2770"/>
                    <a:pt x="1059" y="2756"/>
                  </a:cubicBezTo>
                  <a:cubicBezTo>
                    <a:pt x="1073" y="2741"/>
                    <a:pt x="1092" y="2694"/>
                    <a:pt x="1111" y="2680"/>
                  </a:cubicBezTo>
                  <a:cubicBezTo>
                    <a:pt x="1130" y="2665"/>
                    <a:pt x="1149" y="2646"/>
                    <a:pt x="1135" y="2628"/>
                  </a:cubicBezTo>
                  <a:cubicBezTo>
                    <a:pt x="1121" y="2609"/>
                    <a:pt x="1163" y="2590"/>
                    <a:pt x="1163" y="2556"/>
                  </a:cubicBezTo>
                  <a:cubicBezTo>
                    <a:pt x="1163" y="2523"/>
                    <a:pt x="1211" y="2499"/>
                    <a:pt x="1239" y="2499"/>
                  </a:cubicBezTo>
                  <a:cubicBezTo>
                    <a:pt x="1268" y="2499"/>
                    <a:pt x="1315" y="2499"/>
                    <a:pt x="1315" y="2471"/>
                  </a:cubicBezTo>
                  <a:cubicBezTo>
                    <a:pt x="1315" y="2443"/>
                    <a:pt x="1296" y="2381"/>
                    <a:pt x="1339" y="2400"/>
                  </a:cubicBezTo>
                  <a:cubicBezTo>
                    <a:pt x="1381" y="2419"/>
                    <a:pt x="1415" y="2395"/>
                    <a:pt x="1443" y="2419"/>
                  </a:cubicBezTo>
                  <a:cubicBezTo>
                    <a:pt x="1471" y="2443"/>
                    <a:pt x="1509" y="2438"/>
                    <a:pt x="1509" y="2400"/>
                  </a:cubicBezTo>
                  <a:cubicBezTo>
                    <a:pt x="1509" y="2362"/>
                    <a:pt x="1524" y="2300"/>
                    <a:pt x="1566" y="2324"/>
                  </a:cubicBezTo>
                  <a:cubicBezTo>
                    <a:pt x="1570" y="2326"/>
                    <a:pt x="1573" y="2328"/>
                    <a:pt x="1576" y="2330"/>
                  </a:cubicBezTo>
                  <a:cubicBezTo>
                    <a:pt x="1590" y="2298"/>
                    <a:pt x="1617" y="2278"/>
                    <a:pt x="1642" y="2281"/>
                  </a:cubicBezTo>
                  <a:cubicBezTo>
                    <a:pt x="1680" y="2286"/>
                    <a:pt x="1704" y="2353"/>
                    <a:pt x="1751" y="2362"/>
                  </a:cubicBezTo>
                  <a:cubicBezTo>
                    <a:pt x="1799" y="2371"/>
                    <a:pt x="1846" y="2390"/>
                    <a:pt x="1860" y="2367"/>
                  </a:cubicBezTo>
                  <a:cubicBezTo>
                    <a:pt x="1875" y="2343"/>
                    <a:pt x="1908" y="2381"/>
                    <a:pt x="1936" y="2371"/>
                  </a:cubicBezTo>
                  <a:cubicBezTo>
                    <a:pt x="1965" y="2362"/>
                    <a:pt x="1965" y="2424"/>
                    <a:pt x="1993" y="2386"/>
                  </a:cubicBezTo>
                  <a:cubicBezTo>
                    <a:pt x="2022" y="2348"/>
                    <a:pt x="1988" y="2324"/>
                    <a:pt x="2036" y="2329"/>
                  </a:cubicBezTo>
                  <a:cubicBezTo>
                    <a:pt x="2083" y="2334"/>
                    <a:pt x="2055" y="2277"/>
                    <a:pt x="2055" y="2243"/>
                  </a:cubicBezTo>
                  <a:cubicBezTo>
                    <a:pt x="2055" y="2210"/>
                    <a:pt x="2116" y="2206"/>
                    <a:pt x="2116" y="2177"/>
                  </a:cubicBezTo>
                  <a:cubicBezTo>
                    <a:pt x="2116" y="2149"/>
                    <a:pt x="2202" y="2172"/>
                    <a:pt x="2216" y="2153"/>
                  </a:cubicBezTo>
                  <a:cubicBezTo>
                    <a:pt x="2230" y="2134"/>
                    <a:pt x="2278" y="2120"/>
                    <a:pt x="2297" y="2153"/>
                  </a:cubicBezTo>
                  <a:cubicBezTo>
                    <a:pt x="2316" y="2187"/>
                    <a:pt x="2396" y="2196"/>
                    <a:pt x="2401" y="2225"/>
                  </a:cubicBezTo>
                  <a:cubicBezTo>
                    <a:pt x="2403" y="2238"/>
                    <a:pt x="2401" y="2260"/>
                    <a:pt x="2401" y="2280"/>
                  </a:cubicBezTo>
                  <a:cubicBezTo>
                    <a:pt x="2414" y="2267"/>
                    <a:pt x="2431" y="2257"/>
                    <a:pt x="2447" y="2257"/>
                  </a:cubicBezTo>
                  <a:cubicBezTo>
                    <a:pt x="2476" y="2257"/>
                    <a:pt x="2503" y="2213"/>
                    <a:pt x="2529" y="2219"/>
                  </a:cubicBezTo>
                  <a:cubicBezTo>
                    <a:pt x="2551" y="2224"/>
                    <a:pt x="2573" y="2220"/>
                    <a:pt x="2580" y="2183"/>
                  </a:cubicBezTo>
                  <a:cubicBezTo>
                    <a:pt x="2556" y="2168"/>
                    <a:pt x="2511" y="2166"/>
                    <a:pt x="2506" y="2187"/>
                  </a:cubicBezTo>
                  <a:close/>
                  <a:moveTo>
                    <a:pt x="721" y="295"/>
                  </a:moveTo>
                  <a:cubicBezTo>
                    <a:pt x="763" y="304"/>
                    <a:pt x="677" y="350"/>
                    <a:pt x="663" y="392"/>
                  </a:cubicBezTo>
                  <a:cubicBezTo>
                    <a:pt x="650" y="434"/>
                    <a:pt x="730" y="472"/>
                    <a:pt x="763" y="503"/>
                  </a:cubicBezTo>
                  <a:cubicBezTo>
                    <a:pt x="796" y="534"/>
                    <a:pt x="876" y="529"/>
                    <a:pt x="905" y="512"/>
                  </a:cubicBezTo>
                  <a:cubicBezTo>
                    <a:pt x="933" y="494"/>
                    <a:pt x="925" y="432"/>
                    <a:pt x="962" y="434"/>
                  </a:cubicBezTo>
                  <a:cubicBezTo>
                    <a:pt x="1000" y="436"/>
                    <a:pt x="980" y="401"/>
                    <a:pt x="1011" y="390"/>
                  </a:cubicBezTo>
                  <a:cubicBezTo>
                    <a:pt x="1042" y="379"/>
                    <a:pt x="1046" y="419"/>
                    <a:pt x="1020" y="450"/>
                  </a:cubicBezTo>
                  <a:cubicBezTo>
                    <a:pt x="993" y="481"/>
                    <a:pt x="1066" y="478"/>
                    <a:pt x="1106" y="441"/>
                  </a:cubicBezTo>
                  <a:cubicBezTo>
                    <a:pt x="1146" y="403"/>
                    <a:pt x="1155" y="439"/>
                    <a:pt x="1146" y="474"/>
                  </a:cubicBezTo>
                  <a:cubicBezTo>
                    <a:pt x="1137" y="509"/>
                    <a:pt x="1055" y="489"/>
                    <a:pt x="1026" y="529"/>
                  </a:cubicBezTo>
                  <a:cubicBezTo>
                    <a:pt x="998" y="569"/>
                    <a:pt x="909" y="538"/>
                    <a:pt x="869" y="582"/>
                  </a:cubicBezTo>
                  <a:cubicBezTo>
                    <a:pt x="829" y="627"/>
                    <a:pt x="905" y="629"/>
                    <a:pt x="960" y="618"/>
                  </a:cubicBezTo>
                  <a:cubicBezTo>
                    <a:pt x="1015" y="607"/>
                    <a:pt x="1119" y="600"/>
                    <a:pt x="1159" y="609"/>
                  </a:cubicBezTo>
                  <a:cubicBezTo>
                    <a:pt x="1199" y="618"/>
                    <a:pt x="1135" y="631"/>
                    <a:pt x="1068" y="631"/>
                  </a:cubicBezTo>
                  <a:cubicBezTo>
                    <a:pt x="1002" y="631"/>
                    <a:pt x="980" y="651"/>
                    <a:pt x="982" y="669"/>
                  </a:cubicBezTo>
                  <a:cubicBezTo>
                    <a:pt x="984" y="686"/>
                    <a:pt x="889" y="649"/>
                    <a:pt x="885" y="689"/>
                  </a:cubicBezTo>
                  <a:cubicBezTo>
                    <a:pt x="880" y="729"/>
                    <a:pt x="973" y="744"/>
                    <a:pt x="984" y="768"/>
                  </a:cubicBezTo>
                  <a:cubicBezTo>
                    <a:pt x="995" y="793"/>
                    <a:pt x="1057" y="771"/>
                    <a:pt x="1082" y="779"/>
                  </a:cubicBezTo>
                  <a:cubicBezTo>
                    <a:pt x="1106" y="788"/>
                    <a:pt x="1042" y="806"/>
                    <a:pt x="1033" y="817"/>
                  </a:cubicBezTo>
                  <a:cubicBezTo>
                    <a:pt x="1024" y="828"/>
                    <a:pt x="1102" y="844"/>
                    <a:pt x="1115" y="866"/>
                  </a:cubicBezTo>
                  <a:cubicBezTo>
                    <a:pt x="1128" y="888"/>
                    <a:pt x="1183" y="877"/>
                    <a:pt x="1181" y="846"/>
                  </a:cubicBezTo>
                  <a:cubicBezTo>
                    <a:pt x="1178" y="807"/>
                    <a:pt x="1230" y="691"/>
                    <a:pt x="1296" y="667"/>
                  </a:cubicBezTo>
                  <a:cubicBezTo>
                    <a:pt x="1363" y="642"/>
                    <a:pt x="1325" y="620"/>
                    <a:pt x="1334" y="582"/>
                  </a:cubicBezTo>
                  <a:cubicBezTo>
                    <a:pt x="1343" y="545"/>
                    <a:pt x="1396" y="576"/>
                    <a:pt x="1380" y="545"/>
                  </a:cubicBezTo>
                  <a:cubicBezTo>
                    <a:pt x="1365" y="514"/>
                    <a:pt x="1374" y="501"/>
                    <a:pt x="1416" y="461"/>
                  </a:cubicBezTo>
                  <a:cubicBezTo>
                    <a:pt x="1458" y="421"/>
                    <a:pt x="1485" y="450"/>
                    <a:pt x="1535" y="425"/>
                  </a:cubicBezTo>
                  <a:cubicBezTo>
                    <a:pt x="1586" y="401"/>
                    <a:pt x="1611" y="443"/>
                    <a:pt x="1555" y="447"/>
                  </a:cubicBezTo>
                  <a:cubicBezTo>
                    <a:pt x="1507" y="451"/>
                    <a:pt x="1531" y="507"/>
                    <a:pt x="1571" y="523"/>
                  </a:cubicBezTo>
                  <a:cubicBezTo>
                    <a:pt x="1611" y="538"/>
                    <a:pt x="1575" y="551"/>
                    <a:pt x="1606" y="558"/>
                  </a:cubicBezTo>
                  <a:cubicBezTo>
                    <a:pt x="1637" y="565"/>
                    <a:pt x="1628" y="611"/>
                    <a:pt x="1589" y="653"/>
                  </a:cubicBezTo>
                  <a:cubicBezTo>
                    <a:pt x="1549" y="695"/>
                    <a:pt x="1600" y="704"/>
                    <a:pt x="1684" y="673"/>
                  </a:cubicBezTo>
                  <a:cubicBezTo>
                    <a:pt x="1768" y="642"/>
                    <a:pt x="1715" y="700"/>
                    <a:pt x="1739" y="724"/>
                  </a:cubicBezTo>
                  <a:cubicBezTo>
                    <a:pt x="1763" y="748"/>
                    <a:pt x="1830" y="706"/>
                    <a:pt x="1865" y="664"/>
                  </a:cubicBezTo>
                  <a:cubicBezTo>
                    <a:pt x="1901" y="622"/>
                    <a:pt x="1954" y="629"/>
                    <a:pt x="1952" y="607"/>
                  </a:cubicBezTo>
                  <a:cubicBezTo>
                    <a:pt x="1949" y="582"/>
                    <a:pt x="1912" y="576"/>
                    <a:pt x="1881" y="589"/>
                  </a:cubicBezTo>
                  <a:cubicBezTo>
                    <a:pt x="1850" y="602"/>
                    <a:pt x="1772" y="593"/>
                    <a:pt x="1799" y="569"/>
                  </a:cubicBezTo>
                  <a:cubicBezTo>
                    <a:pt x="1825" y="545"/>
                    <a:pt x="1821" y="525"/>
                    <a:pt x="1781" y="529"/>
                  </a:cubicBezTo>
                  <a:cubicBezTo>
                    <a:pt x="1741" y="534"/>
                    <a:pt x="1670" y="514"/>
                    <a:pt x="1704" y="501"/>
                  </a:cubicBezTo>
                  <a:cubicBezTo>
                    <a:pt x="1737" y="487"/>
                    <a:pt x="1679" y="443"/>
                    <a:pt x="1648" y="445"/>
                  </a:cubicBezTo>
                  <a:cubicBezTo>
                    <a:pt x="1617" y="447"/>
                    <a:pt x="1626" y="412"/>
                    <a:pt x="1628" y="388"/>
                  </a:cubicBezTo>
                  <a:cubicBezTo>
                    <a:pt x="1631" y="363"/>
                    <a:pt x="1540" y="352"/>
                    <a:pt x="1558" y="343"/>
                  </a:cubicBezTo>
                  <a:cubicBezTo>
                    <a:pt x="1575" y="334"/>
                    <a:pt x="1520" y="315"/>
                    <a:pt x="1507" y="332"/>
                  </a:cubicBezTo>
                  <a:cubicBezTo>
                    <a:pt x="1493" y="350"/>
                    <a:pt x="1467" y="346"/>
                    <a:pt x="1467" y="319"/>
                  </a:cubicBezTo>
                  <a:cubicBezTo>
                    <a:pt x="1467" y="292"/>
                    <a:pt x="1400" y="299"/>
                    <a:pt x="1374" y="301"/>
                  </a:cubicBezTo>
                  <a:cubicBezTo>
                    <a:pt x="1347" y="304"/>
                    <a:pt x="1361" y="244"/>
                    <a:pt x="1334" y="224"/>
                  </a:cubicBezTo>
                  <a:cubicBezTo>
                    <a:pt x="1307" y="204"/>
                    <a:pt x="1272" y="264"/>
                    <a:pt x="1252" y="259"/>
                  </a:cubicBezTo>
                  <a:cubicBezTo>
                    <a:pt x="1232" y="255"/>
                    <a:pt x="1268" y="215"/>
                    <a:pt x="1279" y="188"/>
                  </a:cubicBezTo>
                  <a:cubicBezTo>
                    <a:pt x="1290" y="162"/>
                    <a:pt x="1186" y="126"/>
                    <a:pt x="1175" y="153"/>
                  </a:cubicBezTo>
                  <a:cubicBezTo>
                    <a:pt x="1164" y="180"/>
                    <a:pt x="1144" y="113"/>
                    <a:pt x="1121" y="106"/>
                  </a:cubicBezTo>
                  <a:cubicBezTo>
                    <a:pt x="1099" y="100"/>
                    <a:pt x="1117" y="151"/>
                    <a:pt x="1097" y="155"/>
                  </a:cubicBezTo>
                  <a:cubicBezTo>
                    <a:pt x="1077" y="160"/>
                    <a:pt x="1051" y="180"/>
                    <a:pt x="1084" y="202"/>
                  </a:cubicBezTo>
                  <a:cubicBezTo>
                    <a:pt x="1117" y="224"/>
                    <a:pt x="1150" y="334"/>
                    <a:pt x="1146" y="352"/>
                  </a:cubicBezTo>
                  <a:cubicBezTo>
                    <a:pt x="1141" y="370"/>
                    <a:pt x="1040" y="273"/>
                    <a:pt x="1035" y="226"/>
                  </a:cubicBezTo>
                  <a:cubicBezTo>
                    <a:pt x="1031" y="180"/>
                    <a:pt x="980" y="142"/>
                    <a:pt x="967" y="175"/>
                  </a:cubicBezTo>
                  <a:cubicBezTo>
                    <a:pt x="953" y="208"/>
                    <a:pt x="916" y="222"/>
                    <a:pt x="927" y="255"/>
                  </a:cubicBezTo>
                  <a:cubicBezTo>
                    <a:pt x="938" y="288"/>
                    <a:pt x="900" y="299"/>
                    <a:pt x="900" y="273"/>
                  </a:cubicBezTo>
                  <a:cubicBezTo>
                    <a:pt x="900" y="246"/>
                    <a:pt x="845" y="215"/>
                    <a:pt x="825" y="213"/>
                  </a:cubicBezTo>
                  <a:cubicBezTo>
                    <a:pt x="805" y="211"/>
                    <a:pt x="876" y="197"/>
                    <a:pt x="909" y="182"/>
                  </a:cubicBezTo>
                  <a:cubicBezTo>
                    <a:pt x="942" y="166"/>
                    <a:pt x="880" y="144"/>
                    <a:pt x="851" y="162"/>
                  </a:cubicBezTo>
                  <a:cubicBezTo>
                    <a:pt x="823" y="180"/>
                    <a:pt x="785" y="151"/>
                    <a:pt x="767" y="175"/>
                  </a:cubicBezTo>
                  <a:cubicBezTo>
                    <a:pt x="750" y="199"/>
                    <a:pt x="728" y="175"/>
                    <a:pt x="697" y="168"/>
                  </a:cubicBezTo>
                  <a:cubicBezTo>
                    <a:pt x="666" y="162"/>
                    <a:pt x="639" y="213"/>
                    <a:pt x="617" y="204"/>
                  </a:cubicBezTo>
                  <a:cubicBezTo>
                    <a:pt x="595" y="195"/>
                    <a:pt x="581" y="248"/>
                    <a:pt x="617" y="304"/>
                  </a:cubicBezTo>
                  <a:cubicBezTo>
                    <a:pt x="652" y="359"/>
                    <a:pt x="679" y="286"/>
                    <a:pt x="721" y="295"/>
                  </a:cubicBezTo>
                  <a:close/>
                  <a:moveTo>
                    <a:pt x="630" y="474"/>
                  </a:moveTo>
                  <a:cubicBezTo>
                    <a:pt x="657" y="481"/>
                    <a:pt x="677" y="525"/>
                    <a:pt x="701" y="523"/>
                  </a:cubicBezTo>
                  <a:cubicBezTo>
                    <a:pt x="712" y="522"/>
                    <a:pt x="663" y="467"/>
                    <a:pt x="635" y="436"/>
                  </a:cubicBezTo>
                  <a:cubicBezTo>
                    <a:pt x="606" y="405"/>
                    <a:pt x="608" y="374"/>
                    <a:pt x="568" y="385"/>
                  </a:cubicBezTo>
                  <a:cubicBezTo>
                    <a:pt x="528" y="396"/>
                    <a:pt x="604" y="467"/>
                    <a:pt x="630" y="474"/>
                  </a:cubicBezTo>
                  <a:close/>
                  <a:moveTo>
                    <a:pt x="1334" y="115"/>
                  </a:moveTo>
                  <a:cubicBezTo>
                    <a:pt x="1354" y="131"/>
                    <a:pt x="1301" y="131"/>
                    <a:pt x="1323" y="153"/>
                  </a:cubicBezTo>
                  <a:cubicBezTo>
                    <a:pt x="1389" y="219"/>
                    <a:pt x="1651" y="144"/>
                    <a:pt x="1686" y="164"/>
                  </a:cubicBezTo>
                  <a:cubicBezTo>
                    <a:pt x="1721" y="184"/>
                    <a:pt x="1467" y="208"/>
                    <a:pt x="1478" y="235"/>
                  </a:cubicBezTo>
                  <a:cubicBezTo>
                    <a:pt x="1489" y="261"/>
                    <a:pt x="1697" y="284"/>
                    <a:pt x="1713" y="266"/>
                  </a:cubicBezTo>
                  <a:cubicBezTo>
                    <a:pt x="1728" y="248"/>
                    <a:pt x="1763" y="301"/>
                    <a:pt x="1832" y="306"/>
                  </a:cubicBezTo>
                  <a:cubicBezTo>
                    <a:pt x="1901" y="310"/>
                    <a:pt x="1894" y="279"/>
                    <a:pt x="1945" y="277"/>
                  </a:cubicBezTo>
                  <a:cubicBezTo>
                    <a:pt x="1996" y="275"/>
                    <a:pt x="2071" y="250"/>
                    <a:pt x="2073" y="222"/>
                  </a:cubicBezTo>
                  <a:cubicBezTo>
                    <a:pt x="2076" y="193"/>
                    <a:pt x="2224" y="157"/>
                    <a:pt x="2211" y="109"/>
                  </a:cubicBezTo>
                  <a:cubicBezTo>
                    <a:pt x="2197" y="60"/>
                    <a:pt x="2053" y="93"/>
                    <a:pt x="2014" y="73"/>
                  </a:cubicBezTo>
                  <a:cubicBezTo>
                    <a:pt x="1974" y="53"/>
                    <a:pt x="1881" y="27"/>
                    <a:pt x="1865" y="58"/>
                  </a:cubicBezTo>
                  <a:cubicBezTo>
                    <a:pt x="1850" y="89"/>
                    <a:pt x="1823" y="98"/>
                    <a:pt x="1810" y="84"/>
                  </a:cubicBezTo>
                  <a:cubicBezTo>
                    <a:pt x="1797" y="71"/>
                    <a:pt x="1817" y="0"/>
                    <a:pt x="1752" y="20"/>
                  </a:cubicBezTo>
                  <a:cubicBezTo>
                    <a:pt x="1688" y="40"/>
                    <a:pt x="1748" y="109"/>
                    <a:pt x="1735" y="118"/>
                  </a:cubicBezTo>
                  <a:cubicBezTo>
                    <a:pt x="1721" y="126"/>
                    <a:pt x="1659" y="104"/>
                    <a:pt x="1655" y="73"/>
                  </a:cubicBezTo>
                  <a:cubicBezTo>
                    <a:pt x="1651" y="42"/>
                    <a:pt x="1582" y="106"/>
                    <a:pt x="1573" y="69"/>
                  </a:cubicBezTo>
                  <a:cubicBezTo>
                    <a:pt x="1564" y="31"/>
                    <a:pt x="1482" y="5"/>
                    <a:pt x="1465" y="7"/>
                  </a:cubicBezTo>
                  <a:cubicBezTo>
                    <a:pt x="1447" y="9"/>
                    <a:pt x="1482" y="33"/>
                    <a:pt x="1471" y="51"/>
                  </a:cubicBezTo>
                  <a:cubicBezTo>
                    <a:pt x="1460" y="69"/>
                    <a:pt x="1416" y="33"/>
                    <a:pt x="1398" y="31"/>
                  </a:cubicBezTo>
                  <a:cubicBezTo>
                    <a:pt x="1380" y="29"/>
                    <a:pt x="1409" y="69"/>
                    <a:pt x="1400" y="87"/>
                  </a:cubicBezTo>
                  <a:cubicBezTo>
                    <a:pt x="1392" y="104"/>
                    <a:pt x="1356" y="33"/>
                    <a:pt x="1325" y="33"/>
                  </a:cubicBezTo>
                  <a:cubicBezTo>
                    <a:pt x="1294" y="33"/>
                    <a:pt x="1305" y="69"/>
                    <a:pt x="1283" y="71"/>
                  </a:cubicBezTo>
                  <a:cubicBezTo>
                    <a:pt x="1261" y="73"/>
                    <a:pt x="1314" y="100"/>
                    <a:pt x="1334" y="115"/>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330" name="Google Shape;1330;p76"/>
            <p:cNvSpPr/>
            <p:nvPr/>
          </p:nvSpPr>
          <p:spPr>
            <a:xfrm>
              <a:off x="17832388" y="6229350"/>
              <a:ext cx="819150" cy="820737"/>
            </a:xfrm>
            <a:custGeom>
              <a:rect b="b" l="l" r="r" t="t"/>
              <a:pathLst>
                <a:path extrusionOk="0" h="1716" w="1709">
                  <a:moveTo>
                    <a:pt x="1615" y="189"/>
                  </a:moveTo>
                  <a:cubicBezTo>
                    <a:pt x="1594" y="163"/>
                    <a:pt x="1559" y="204"/>
                    <a:pt x="1514" y="213"/>
                  </a:cubicBezTo>
                  <a:cubicBezTo>
                    <a:pt x="1470" y="222"/>
                    <a:pt x="1331" y="107"/>
                    <a:pt x="1296" y="54"/>
                  </a:cubicBezTo>
                  <a:cubicBezTo>
                    <a:pt x="1260" y="0"/>
                    <a:pt x="1201" y="45"/>
                    <a:pt x="1231" y="83"/>
                  </a:cubicBezTo>
                  <a:cubicBezTo>
                    <a:pt x="1261" y="121"/>
                    <a:pt x="1225" y="133"/>
                    <a:pt x="1225" y="186"/>
                  </a:cubicBezTo>
                  <a:cubicBezTo>
                    <a:pt x="1225" y="239"/>
                    <a:pt x="1190" y="239"/>
                    <a:pt x="1196" y="275"/>
                  </a:cubicBezTo>
                  <a:cubicBezTo>
                    <a:pt x="1201" y="310"/>
                    <a:pt x="1148" y="304"/>
                    <a:pt x="1113" y="310"/>
                  </a:cubicBezTo>
                  <a:cubicBezTo>
                    <a:pt x="1078" y="316"/>
                    <a:pt x="1116" y="352"/>
                    <a:pt x="1075" y="369"/>
                  </a:cubicBezTo>
                  <a:cubicBezTo>
                    <a:pt x="1033" y="387"/>
                    <a:pt x="1036" y="417"/>
                    <a:pt x="1057" y="428"/>
                  </a:cubicBezTo>
                  <a:cubicBezTo>
                    <a:pt x="1078" y="440"/>
                    <a:pt x="1063" y="479"/>
                    <a:pt x="1057" y="505"/>
                  </a:cubicBezTo>
                  <a:cubicBezTo>
                    <a:pt x="1051" y="532"/>
                    <a:pt x="1083" y="511"/>
                    <a:pt x="1107" y="485"/>
                  </a:cubicBezTo>
                  <a:cubicBezTo>
                    <a:pt x="1131" y="458"/>
                    <a:pt x="1155" y="497"/>
                    <a:pt x="1160" y="473"/>
                  </a:cubicBezTo>
                  <a:cubicBezTo>
                    <a:pt x="1166" y="443"/>
                    <a:pt x="1098" y="428"/>
                    <a:pt x="1101" y="399"/>
                  </a:cubicBezTo>
                  <a:cubicBezTo>
                    <a:pt x="1104" y="369"/>
                    <a:pt x="1148" y="408"/>
                    <a:pt x="1184" y="390"/>
                  </a:cubicBezTo>
                  <a:cubicBezTo>
                    <a:pt x="1219" y="372"/>
                    <a:pt x="1290" y="387"/>
                    <a:pt x="1334" y="425"/>
                  </a:cubicBezTo>
                  <a:cubicBezTo>
                    <a:pt x="1379" y="464"/>
                    <a:pt x="1390" y="449"/>
                    <a:pt x="1399" y="402"/>
                  </a:cubicBezTo>
                  <a:cubicBezTo>
                    <a:pt x="1408" y="355"/>
                    <a:pt x="1476" y="334"/>
                    <a:pt x="1544" y="334"/>
                  </a:cubicBezTo>
                  <a:cubicBezTo>
                    <a:pt x="1612" y="334"/>
                    <a:pt x="1618" y="301"/>
                    <a:pt x="1597" y="287"/>
                  </a:cubicBezTo>
                  <a:cubicBezTo>
                    <a:pt x="1576" y="272"/>
                    <a:pt x="1709" y="186"/>
                    <a:pt x="1706" y="163"/>
                  </a:cubicBezTo>
                  <a:cubicBezTo>
                    <a:pt x="1703" y="139"/>
                    <a:pt x="1635" y="216"/>
                    <a:pt x="1615" y="189"/>
                  </a:cubicBezTo>
                  <a:close/>
                  <a:moveTo>
                    <a:pt x="1072" y="594"/>
                  </a:moveTo>
                  <a:cubicBezTo>
                    <a:pt x="1042" y="608"/>
                    <a:pt x="1021" y="700"/>
                    <a:pt x="1054" y="726"/>
                  </a:cubicBezTo>
                  <a:cubicBezTo>
                    <a:pt x="1086" y="753"/>
                    <a:pt x="1001" y="803"/>
                    <a:pt x="1004" y="859"/>
                  </a:cubicBezTo>
                  <a:cubicBezTo>
                    <a:pt x="1007" y="915"/>
                    <a:pt x="951" y="915"/>
                    <a:pt x="942" y="957"/>
                  </a:cubicBezTo>
                  <a:cubicBezTo>
                    <a:pt x="933" y="998"/>
                    <a:pt x="900" y="989"/>
                    <a:pt x="850" y="1028"/>
                  </a:cubicBezTo>
                  <a:cubicBezTo>
                    <a:pt x="800" y="1066"/>
                    <a:pt x="774" y="1022"/>
                    <a:pt x="785" y="995"/>
                  </a:cubicBezTo>
                  <a:cubicBezTo>
                    <a:pt x="797" y="968"/>
                    <a:pt x="709" y="1010"/>
                    <a:pt x="711" y="1075"/>
                  </a:cubicBezTo>
                  <a:cubicBezTo>
                    <a:pt x="715" y="1140"/>
                    <a:pt x="629" y="1146"/>
                    <a:pt x="650" y="1175"/>
                  </a:cubicBezTo>
                  <a:cubicBezTo>
                    <a:pt x="670" y="1205"/>
                    <a:pt x="585" y="1222"/>
                    <a:pt x="588" y="1196"/>
                  </a:cubicBezTo>
                  <a:cubicBezTo>
                    <a:pt x="591" y="1169"/>
                    <a:pt x="534" y="1184"/>
                    <a:pt x="467" y="1211"/>
                  </a:cubicBezTo>
                  <a:cubicBezTo>
                    <a:pt x="399" y="1237"/>
                    <a:pt x="357" y="1181"/>
                    <a:pt x="319" y="1219"/>
                  </a:cubicBezTo>
                  <a:cubicBezTo>
                    <a:pt x="281" y="1258"/>
                    <a:pt x="216" y="1326"/>
                    <a:pt x="165" y="1335"/>
                  </a:cubicBezTo>
                  <a:cubicBezTo>
                    <a:pt x="115" y="1343"/>
                    <a:pt x="144" y="1404"/>
                    <a:pt x="165" y="1394"/>
                  </a:cubicBezTo>
                  <a:cubicBezTo>
                    <a:pt x="201" y="1376"/>
                    <a:pt x="257" y="1394"/>
                    <a:pt x="275" y="1367"/>
                  </a:cubicBezTo>
                  <a:cubicBezTo>
                    <a:pt x="292" y="1340"/>
                    <a:pt x="437" y="1308"/>
                    <a:pt x="526" y="1305"/>
                  </a:cubicBezTo>
                  <a:cubicBezTo>
                    <a:pt x="614" y="1302"/>
                    <a:pt x="561" y="1346"/>
                    <a:pt x="567" y="1394"/>
                  </a:cubicBezTo>
                  <a:cubicBezTo>
                    <a:pt x="573" y="1441"/>
                    <a:pt x="647" y="1432"/>
                    <a:pt x="685" y="1388"/>
                  </a:cubicBezTo>
                  <a:cubicBezTo>
                    <a:pt x="723" y="1343"/>
                    <a:pt x="753" y="1346"/>
                    <a:pt x="720" y="1320"/>
                  </a:cubicBezTo>
                  <a:cubicBezTo>
                    <a:pt x="688" y="1293"/>
                    <a:pt x="726" y="1270"/>
                    <a:pt x="750" y="1305"/>
                  </a:cubicBezTo>
                  <a:cubicBezTo>
                    <a:pt x="774" y="1340"/>
                    <a:pt x="847" y="1343"/>
                    <a:pt x="877" y="1296"/>
                  </a:cubicBezTo>
                  <a:cubicBezTo>
                    <a:pt x="906" y="1249"/>
                    <a:pt x="915" y="1305"/>
                    <a:pt x="951" y="1302"/>
                  </a:cubicBezTo>
                  <a:cubicBezTo>
                    <a:pt x="986" y="1299"/>
                    <a:pt x="1007" y="1211"/>
                    <a:pt x="1010" y="1243"/>
                  </a:cubicBezTo>
                  <a:cubicBezTo>
                    <a:pt x="1013" y="1275"/>
                    <a:pt x="1069" y="1267"/>
                    <a:pt x="1104" y="1228"/>
                  </a:cubicBezTo>
                  <a:cubicBezTo>
                    <a:pt x="1139" y="1190"/>
                    <a:pt x="1107" y="1122"/>
                    <a:pt x="1131" y="1087"/>
                  </a:cubicBezTo>
                  <a:cubicBezTo>
                    <a:pt x="1154" y="1051"/>
                    <a:pt x="1178" y="977"/>
                    <a:pt x="1154" y="933"/>
                  </a:cubicBezTo>
                  <a:cubicBezTo>
                    <a:pt x="1131" y="889"/>
                    <a:pt x="1207" y="859"/>
                    <a:pt x="1246" y="824"/>
                  </a:cubicBezTo>
                  <a:cubicBezTo>
                    <a:pt x="1284" y="788"/>
                    <a:pt x="1201" y="611"/>
                    <a:pt x="1198" y="558"/>
                  </a:cubicBezTo>
                  <a:cubicBezTo>
                    <a:pt x="1196" y="505"/>
                    <a:pt x="1101" y="579"/>
                    <a:pt x="1072" y="594"/>
                  </a:cubicBezTo>
                  <a:close/>
                  <a:moveTo>
                    <a:pt x="422" y="1361"/>
                  </a:moveTo>
                  <a:cubicBezTo>
                    <a:pt x="410" y="1394"/>
                    <a:pt x="375" y="1379"/>
                    <a:pt x="328" y="1388"/>
                  </a:cubicBezTo>
                  <a:cubicBezTo>
                    <a:pt x="281" y="1397"/>
                    <a:pt x="279" y="1509"/>
                    <a:pt x="313" y="1520"/>
                  </a:cubicBezTo>
                  <a:cubicBezTo>
                    <a:pt x="340" y="1529"/>
                    <a:pt x="360" y="1529"/>
                    <a:pt x="369" y="1494"/>
                  </a:cubicBezTo>
                  <a:cubicBezTo>
                    <a:pt x="378" y="1458"/>
                    <a:pt x="425" y="1447"/>
                    <a:pt x="455" y="1461"/>
                  </a:cubicBezTo>
                  <a:cubicBezTo>
                    <a:pt x="484" y="1476"/>
                    <a:pt x="523" y="1417"/>
                    <a:pt x="523" y="1373"/>
                  </a:cubicBezTo>
                  <a:cubicBezTo>
                    <a:pt x="523" y="1329"/>
                    <a:pt x="434" y="1329"/>
                    <a:pt x="422" y="1361"/>
                  </a:cubicBezTo>
                  <a:close/>
                  <a:moveTo>
                    <a:pt x="219" y="1476"/>
                  </a:moveTo>
                  <a:cubicBezTo>
                    <a:pt x="219" y="1447"/>
                    <a:pt x="154" y="1453"/>
                    <a:pt x="151" y="1426"/>
                  </a:cubicBezTo>
                  <a:cubicBezTo>
                    <a:pt x="148" y="1399"/>
                    <a:pt x="104" y="1414"/>
                    <a:pt x="59" y="1447"/>
                  </a:cubicBezTo>
                  <a:cubicBezTo>
                    <a:pt x="15" y="1479"/>
                    <a:pt x="0" y="1485"/>
                    <a:pt x="18" y="1518"/>
                  </a:cubicBezTo>
                  <a:cubicBezTo>
                    <a:pt x="36" y="1550"/>
                    <a:pt x="62" y="1520"/>
                    <a:pt x="74" y="1488"/>
                  </a:cubicBezTo>
                  <a:cubicBezTo>
                    <a:pt x="86" y="1456"/>
                    <a:pt x="115" y="1535"/>
                    <a:pt x="89" y="1588"/>
                  </a:cubicBezTo>
                  <a:cubicBezTo>
                    <a:pt x="62" y="1642"/>
                    <a:pt x="92" y="1716"/>
                    <a:pt x="127" y="1709"/>
                  </a:cubicBezTo>
                  <a:cubicBezTo>
                    <a:pt x="157" y="1703"/>
                    <a:pt x="195" y="1597"/>
                    <a:pt x="239" y="1541"/>
                  </a:cubicBezTo>
                  <a:cubicBezTo>
                    <a:pt x="284" y="1485"/>
                    <a:pt x="219" y="1506"/>
                    <a:pt x="219" y="1476"/>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331" name="Google Shape;1331;p76"/>
            <p:cNvSpPr/>
            <p:nvPr/>
          </p:nvSpPr>
          <p:spPr>
            <a:xfrm>
              <a:off x="15219363" y="5732463"/>
              <a:ext cx="2870200" cy="1989137"/>
            </a:xfrm>
            <a:custGeom>
              <a:rect b="b" l="l" r="r" t="t"/>
              <a:pathLst>
                <a:path extrusionOk="0" h="4153" w="5996">
                  <a:moveTo>
                    <a:pt x="5964" y="741"/>
                  </a:moveTo>
                  <a:cubicBezTo>
                    <a:pt x="5967" y="688"/>
                    <a:pt x="5905" y="706"/>
                    <a:pt x="5884" y="721"/>
                  </a:cubicBezTo>
                  <a:cubicBezTo>
                    <a:pt x="5864" y="735"/>
                    <a:pt x="5805" y="721"/>
                    <a:pt x="5787" y="756"/>
                  </a:cubicBezTo>
                  <a:cubicBezTo>
                    <a:pt x="5769" y="791"/>
                    <a:pt x="5740" y="771"/>
                    <a:pt x="5698" y="777"/>
                  </a:cubicBezTo>
                  <a:cubicBezTo>
                    <a:pt x="5657" y="783"/>
                    <a:pt x="5598" y="765"/>
                    <a:pt x="5601" y="738"/>
                  </a:cubicBezTo>
                  <a:cubicBezTo>
                    <a:pt x="5604" y="712"/>
                    <a:pt x="5577" y="685"/>
                    <a:pt x="5580" y="653"/>
                  </a:cubicBezTo>
                  <a:cubicBezTo>
                    <a:pt x="5583" y="620"/>
                    <a:pt x="5539" y="635"/>
                    <a:pt x="5509" y="606"/>
                  </a:cubicBezTo>
                  <a:cubicBezTo>
                    <a:pt x="5480" y="576"/>
                    <a:pt x="5421" y="555"/>
                    <a:pt x="5409" y="561"/>
                  </a:cubicBezTo>
                  <a:cubicBezTo>
                    <a:pt x="5397" y="567"/>
                    <a:pt x="5362" y="529"/>
                    <a:pt x="5312" y="526"/>
                  </a:cubicBezTo>
                  <a:cubicBezTo>
                    <a:pt x="5261" y="523"/>
                    <a:pt x="5267" y="490"/>
                    <a:pt x="5273" y="470"/>
                  </a:cubicBezTo>
                  <a:cubicBezTo>
                    <a:pt x="5279" y="449"/>
                    <a:pt x="5232" y="384"/>
                    <a:pt x="5223" y="349"/>
                  </a:cubicBezTo>
                  <a:cubicBezTo>
                    <a:pt x="5214" y="313"/>
                    <a:pt x="5179" y="307"/>
                    <a:pt x="5164" y="231"/>
                  </a:cubicBezTo>
                  <a:cubicBezTo>
                    <a:pt x="5149" y="154"/>
                    <a:pt x="5108" y="175"/>
                    <a:pt x="5117" y="139"/>
                  </a:cubicBezTo>
                  <a:cubicBezTo>
                    <a:pt x="5126" y="104"/>
                    <a:pt x="5067" y="86"/>
                    <a:pt x="5052" y="65"/>
                  </a:cubicBezTo>
                  <a:cubicBezTo>
                    <a:pt x="5037" y="45"/>
                    <a:pt x="4975" y="54"/>
                    <a:pt x="4931" y="30"/>
                  </a:cubicBezTo>
                  <a:cubicBezTo>
                    <a:pt x="4887" y="6"/>
                    <a:pt x="4860" y="24"/>
                    <a:pt x="4819" y="12"/>
                  </a:cubicBezTo>
                  <a:cubicBezTo>
                    <a:pt x="4777" y="0"/>
                    <a:pt x="4683" y="24"/>
                    <a:pt x="4671" y="24"/>
                  </a:cubicBezTo>
                  <a:cubicBezTo>
                    <a:pt x="4659" y="24"/>
                    <a:pt x="4586" y="9"/>
                    <a:pt x="4544" y="65"/>
                  </a:cubicBezTo>
                  <a:cubicBezTo>
                    <a:pt x="4503" y="122"/>
                    <a:pt x="4535" y="119"/>
                    <a:pt x="4553" y="119"/>
                  </a:cubicBezTo>
                  <a:cubicBezTo>
                    <a:pt x="4571" y="119"/>
                    <a:pt x="4580" y="172"/>
                    <a:pt x="4583" y="189"/>
                  </a:cubicBezTo>
                  <a:cubicBezTo>
                    <a:pt x="4586" y="207"/>
                    <a:pt x="4553" y="234"/>
                    <a:pt x="4538" y="240"/>
                  </a:cubicBezTo>
                  <a:cubicBezTo>
                    <a:pt x="4524" y="245"/>
                    <a:pt x="4482" y="310"/>
                    <a:pt x="4476" y="334"/>
                  </a:cubicBezTo>
                  <a:cubicBezTo>
                    <a:pt x="4470" y="358"/>
                    <a:pt x="4423" y="417"/>
                    <a:pt x="4429" y="437"/>
                  </a:cubicBezTo>
                  <a:cubicBezTo>
                    <a:pt x="4435" y="458"/>
                    <a:pt x="4406" y="479"/>
                    <a:pt x="4385" y="482"/>
                  </a:cubicBezTo>
                  <a:cubicBezTo>
                    <a:pt x="4364" y="485"/>
                    <a:pt x="4308" y="526"/>
                    <a:pt x="4290" y="532"/>
                  </a:cubicBezTo>
                  <a:cubicBezTo>
                    <a:pt x="4273" y="538"/>
                    <a:pt x="4202" y="526"/>
                    <a:pt x="4193" y="505"/>
                  </a:cubicBezTo>
                  <a:cubicBezTo>
                    <a:pt x="4190" y="498"/>
                    <a:pt x="4182" y="493"/>
                    <a:pt x="4171" y="489"/>
                  </a:cubicBezTo>
                  <a:cubicBezTo>
                    <a:pt x="4091" y="648"/>
                    <a:pt x="4091" y="648"/>
                    <a:pt x="4091" y="648"/>
                  </a:cubicBezTo>
                  <a:cubicBezTo>
                    <a:pt x="4084" y="700"/>
                    <a:pt x="4084" y="700"/>
                    <a:pt x="4084" y="700"/>
                  </a:cubicBezTo>
                  <a:cubicBezTo>
                    <a:pt x="4084" y="700"/>
                    <a:pt x="4033" y="713"/>
                    <a:pt x="4072" y="751"/>
                  </a:cubicBezTo>
                  <a:cubicBezTo>
                    <a:pt x="4110" y="790"/>
                    <a:pt x="4117" y="757"/>
                    <a:pt x="4175" y="757"/>
                  </a:cubicBezTo>
                  <a:cubicBezTo>
                    <a:pt x="4232" y="757"/>
                    <a:pt x="4258" y="803"/>
                    <a:pt x="4271" y="770"/>
                  </a:cubicBezTo>
                  <a:cubicBezTo>
                    <a:pt x="4284" y="738"/>
                    <a:pt x="4335" y="719"/>
                    <a:pt x="4367" y="757"/>
                  </a:cubicBezTo>
                  <a:cubicBezTo>
                    <a:pt x="4400" y="796"/>
                    <a:pt x="4502" y="860"/>
                    <a:pt x="4496" y="893"/>
                  </a:cubicBezTo>
                  <a:cubicBezTo>
                    <a:pt x="4490" y="925"/>
                    <a:pt x="4432" y="918"/>
                    <a:pt x="4393" y="905"/>
                  </a:cubicBezTo>
                  <a:cubicBezTo>
                    <a:pt x="4355" y="893"/>
                    <a:pt x="4303" y="931"/>
                    <a:pt x="4265" y="931"/>
                  </a:cubicBezTo>
                  <a:cubicBezTo>
                    <a:pt x="4226" y="931"/>
                    <a:pt x="4181" y="944"/>
                    <a:pt x="4142" y="983"/>
                  </a:cubicBezTo>
                  <a:cubicBezTo>
                    <a:pt x="4104" y="1021"/>
                    <a:pt x="4110" y="1060"/>
                    <a:pt x="4052" y="1066"/>
                  </a:cubicBezTo>
                  <a:cubicBezTo>
                    <a:pt x="3995" y="1073"/>
                    <a:pt x="3969" y="1066"/>
                    <a:pt x="3904" y="1111"/>
                  </a:cubicBezTo>
                  <a:cubicBezTo>
                    <a:pt x="3840" y="1156"/>
                    <a:pt x="3769" y="1137"/>
                    <a:pt x="3744" y="1124"/>
                  </a:cubicBezTo>
                  <a:cubicBezTo>
                    <a:pt x="3718" y="1111"/>
                    <a:pt x="3673" y="1105"/>
                    <a:pt x="3647" y="1150"/>
                  </a:cubicBezTo>
                  <a:cubicBezTo>
                    <a:pt x="3622" y="1195"/>
                    <a:pt x="3679" y="1214"/>
                    <a:pt x="3673" y="1266"/>
                  </a:cubicBezTo>
                  <a:cubicBezTo>
                    <a:pt x="3666" y="1317"/>
                    <a:pt x="3602" y="1304"/>
                    <a:pt x="3551" y="1362"/>
                  </a:cubicBezTo>
                  <a:cubicBezTo>
                    <a:pt x="3499" y="1420"/>
                    <a:pt x="3416" y="1446"/>
                    <a:pt x="3371" y="1439"/>
                  </a:cubicBezTo>
                  <a:cubicBezTo>
                    <a:pt x="3326" y="1433"/>
                    <a:pt x="3229" y="1407"/>
                    <a:pt x="3146" y="1446"/>
                  </a:cubicBezTo>
                  <a:cubicBezTo>
                    <a:pt x="3062" y="1484"/>
                    <a:pt x="3004" y="1542"/>
                    <a:pt x="2972" y="1536"/>
                  </a:cubicBezTo>
                  <a:cubicBezTo>
                    <a:pt x="2940" y="1529"/>
                    <a:pt x="2940" y="1490"/>
                    <a:pt x="2895" y="1497"/>
                  </a:cubicBezTo>
                  <a:cubicBezTo>
                    <a:pt x="2850" y="1503"/>
                    <a:pt x="2824" y="1490"/>
                    <a:pt x="2792" y="1471"/>
                  </a:cubicBezTo>
                  <a:cubicBezTo>
                    <a:pt x="2760" y="1452"/>
                    <a:pt x="2734" y="1484"/>
                    <a:pt x="2683" y="1446"/>
                  </a:cubicBezTo>
                  <a:cubicBezTo>
                    <a:pt x="2631" y="1407"/>
                    <a:pt x="2541" y="1413"/>
                    <a:pt x="2503" y="1407"/>
                  </a:cubicBezTo>
                  <a:cubicBezTo>
                    <a:pt x="2464" y="1401"/>
                    <a:pt x="2316" y="1407"/>
                    <a:pt x="2265" y="1401"/>
                  </a:cubicBezTo>
                  <a:cubicBezTo>
                    <a:pt x="2213" y="1394"/>
                    <a:pt x="2143" y="1413"/>
                    <a:pt x="2136" y="1388"/>
                  </a:cubicBezTo>
                  <a:cubicBezTo>
                    <a:pt x="2130" y="1362"/>
                    <a:pt x="2091" y="1343"/>
                    <a:pt x="2078" y="1285"/>
                  </a:cubicBezTo>
                  <a:cubicBezTo>
                    <a:pt x="2065" y="1227"/>
                    <a:pt x="2033" y="1208"/>
                    <a:pt x="2001" y="1201"/>
                  </a:cubicBezTo>
                  <a:cubicBezTo>
                    <a:pt x="1969" y="1195"/>
                    <a:pt x="1965" y="1161"/>
                    <a:pt x="1937" y="1156"/>
                  </a:cubicBezTo>
                  <a:cubicBezTo>
                    <a:pt x="1923" y="1154"/>
                    <a:pt x="1907" y="1111"/>
                    <a:pt x="1862" y="1111"/>
                  </a:cubicBezTo>
                  <a:cubicBezTo>
                    <a:pt x="1817" y="1111"/>
                    <a:pt x="1660" y="1093"/>
                    <a:pt x="1637" y="1056"/>
                  </a:cubicBezTo>
                  <a:cubicBezTo>
                    <a:pt x="1615" y="1019"/>
                    <a:pt x="1660" y="1011"/>
                    <a:pt x="1660" y="974"/>
                  </a:cubicBezTo>
                  <a:cubicBezTo>
                    <a:pt x="1660" y="937"/>
                    <a:pt x="1684" y="888"/>
                    <a:pt x="1666" y="874"/>
                  </a:cubicBezTo>
                  <a:cubicBezTo>
                    <a:pt x="1647" y="860"/>
                    <a:pt x="1617" y="827"/>
                    <a:pt x="1613" y="799"/>
                  </a:cubicBezTo>
                  <a:cubicBezTo>
                    <a:pt x="1609" y="770"/>
                    <a:pt x="1560" y="731"/>
                    <a:pt x="1527" y="729"/>
                  </a:cubicBezTo>
                  <a:cubicBezTo>
                    <a:pt x="1494" y="727"/>
                    <a:pt x="1468" y="707"/>
                    <a:pt x="1437" y="680"/>
                  </a:cubicBezTo>
                  <a:cubicBezTo>
                    <a:pt x="1406" y="653"/>
                    <a:pt x="1378" y="655"/>
                    <a:pt x="1366" y="588"/>
                  </a:cubicBezTo>
                  <a:cubicBezTo>
                    <a:pt x="1365" y="584"/>
                    <a:pt x="1363" y="580"/>
                    <a:pt x="1362" y="576"/>
                  </a:cubicBezTo>
                  <a:cubicBezTo>
                    <a:pt x="1350" y="575"/>
                    <a:pt x="1334" y="570"/>
                    <a:pt x="1324" y="570"/>
                  </a:cubicBezTo>
                  <a:cubicBezTo>
                    <a:pt x="1316" y="570"/>
                    <a:pt x="1307" y="563"/>
                    <a:pt x="1298" y="554"/>
                  </a:cubicBezTo>
                  <a:cubicBezTo>
                    <a:pt x="1290" y="583"/>
                    <a:pt x="1263" y="597"/>
                    <a:pt x="1263" y="619"/>
                  </a:cubicBezTo>
                  <a:cubicBezTo>
                    <a:pt x="1263" y="643"/>
                    <a:pt x="1253" y="674"/>
                    <a:pt x="1220" y="674"/>
                  </a:cubicBezTo>
                  <a:cubicBezTo>
                    <a:pt x="1188" y="674"/>
                    <a:pt x="1157" y="698"/>
                    <a:pt x="1155" y="749"/>
                  </a:cubicBezTo>
                  <a:cubicBezTo>
                    <a:pt x="1153" y="801"/>
                    <a:pt x="1184" y="807"/>
                    <a:pt x="1169" y="829"/>
                  </a:cubicBezTo>
                  <a:cubicBezTo>
                    <a:pt x="1155" y="852"/>
                    <a:pt x="1096" y="874"/>
                    <a:pt x="1075" y="864"/>
                  </a:cubicBezTo>
                  <a:cubicBezTo>
                    <a:pt x="1055" y="854"/>
                    <a:pt x="1016" y="860"/>
                    <a:pt x="983" y="856"/>
                  </a:cubicBezTo>
                  <a:cubicBezTo>
                    <a:pt x="951" y="852"/>
                    <a:pt x="926" y="811"/>
                    <a:pt x="916" y="856"/>
                  </a:cubicBezTo>
                  <a:cubicBezTo>
                    <a:pt x="906" y="901"/>
                    <a:pt x="838" y="1033"/>
                    <a:pt x="855" y="1048"/>
                  </a:cubicBezTo>
                  <a:cubicBezTo>
                    <a:pt x="871" y="1062"/>
                    <a:pt x="883" y="1095"/>
                    <a:pt x="855" y="1095"/>
                  </a:cubicBezTo>
                  <a:cubicBezTo>
                    <a:pt x="826" y="1095"/>
                    <a:pt x="798" y="1091"/>
                    <a:pt x="783" y="1076"/>
                  </a:cubicBezTo>
                  <a:cubicBezTo>
                    <a:pt x="769" y="1062"/>
                    <a:pt x="722" y="1096"/>
                    <a:pt x="689" y="1095"/>
                  </a:cubicBezTo>
                  <a:cubicBezTo>
                    <a:pt x="674" y="1094"/>
                    <a:pt x="610" y="1123"/>
                    <a:pt x="632" y="1134"/>
                  </a:cubicBezTo>
                  <a:cubicBezTo>
                    <a:pt x="654" y="1145"/>
                    <a:pt x="654" y="1198"/>
                    <a:pt x="654" y="1220"/>
                  </a:cubicBezTo>
                  <a:cubicBezTo>
                    <a:pt x="654" y="1242"/>
                    <a:pt x="703" y="1309"/>
                    <a:pt x="694" y="1331"/>
                  </a:cubicBezTo>
                  <a:cubicBezTo>
                    <a:pt x="685" y="1353"/>
                    <a:pt x="641" y="1377"/>
                    <a:pt x="641" y="1406"/>
                  </a:cubicBezTo>
                  <a:cubicBezTo>
                    <a:pt x="641" y="1435"/>
                    <a:pt x="650" y="1461"/>
                    <a:pt x="634" y="1468"/>
                  </a:cubicBezTo>
                  <a:cubicBezTo>
                    <a:pt x="619" y="1475"/>
                    <a:pt x="570" y="1495"/>
                    <a:pt x="546" y="1512"/>
                  </a:cubicBezTo>
                  <a:cubicBezTo>
                    <a:pt x="521" y="1530"/>
                    <a:pt x="481" y="1530"/>
                    <a:pt x="468" y="1557"/>
                  </a:cubicBezTo>
                  <a:cubicBezTo>
                    <a:pt x="455" y="1583"/>
                    <a:pt x="435" y="1606"/>
                    <a:pt x="389" y="1601"/>
                  </a:cubicBezTo>
                  <a:cubicBezTo>
                    <a:pt x="349" y="1596"/>
                    <a:pt x="329" y="1590"/>
                    <a:pt x="298" y="1627"/>
                  </a:cubicBezTo>
                  <a:cubicBezTo>
                    <a:pt x="267" y="1665"/>
                    <a:pt x="260" y="1650"/>
                    <a:pt x="238" y="1667"/>
                  </a:cubicBezTo>
                  <a:cubicBezTo>
                    <a:pt x="216" y="1685"/>
                    <a:pt x="194" y="1654"/>
                    <a:pt x="176" y="1647"/>
                  </a:cubicBezTo>
                  <a:cubicBezTo>
                    <a:pt x="158" y="1641"/>
                    <a:pt x="134" y="1667"/>
                    <a:pt x="116" y="1667"/>
                  </a:cubicBezTo>
                  <a:cubicBezTo>
                    <a:pt x="99" y="1667"/>
                    <a:pt x="83" y="1696"/>
                    <a:pt x="61" y="1703"/>
                  </a:cubicBezTo>
                  <a:cubicBezTo>
                    <a:pt x="39" y="1709"/>
                    <a:pt x="17" y="1703"/>
                    <a:pt x="17" y="1729"/>
                  </a:cubicBezTo>
                  <a:cubicBezTo>
                    <a:pt x="17" y="1746"/>
                    <a:pt x="12" y="1765"/>
                    <a:pt x="0" y="1779"/>
                  </a:cubicBezTo>
                  <a:cubicBezTo>
                    <a:pt x="0" y="1779"/>
                    <a:pt x="0" y="1779"/>
                    <a:pt x="0" y="1779"/>
                  </a:cubicBezTo>
                  <a:cubicBezTo>
                    <a:pt x="16" y="1865"/>
                    <a:pt x="16" y="1865"/>
                    <a:pt x="16" y="1865"/>
                  </a:cubicBezTo>
                  <a:cubicBezTo>
                    <a:pt x="16" y="1865"/>
                    <a:pt x="111" y="1897"/>
                    <a:pt x="115" y="1928"/>
                  </a:cubicBezTo>
                  <a:cubicBezTo>
                    <a:pt x="119" y="1960"/>
                    <a:pt x="134" y="2063"/>
                    <a:pt x="134" y="2063"/>
                  </a:cubicBezTo>
                  <a:cubicBezTo>
                    <a:pt x="134" y="2063"/>
                    <a:pt x="133" y="2063"/>
                    <a:pt x="132" y="2063"/>
                  </a:cubicBezTo>
                  <a:cubicBezTo>
                    <a:pt x="170" y="2093"/>
                    <a:pt x="222" y="2125"/>
                    <a:pt x="222" y="2137"/>
                  </a:cubicBezTo>
                  <a:cubicBezTo>
                    <a:pt x="222" y="2150"/>
                    <a:pt x="227" y="2190"/>
                    <a:pt x="273" y="2212"/>
                  </a:cubicBezTo>
                  <a:cubicBezTo>
                    <a:pt x="303" y="2226"/>
                    <a:pt x="333" y="2241"/>
                    <a:pt x="351" y="2253"/>
                  </a:cubicBezTo>
                  <a:cubicBezTo>
                    <a:pt x="354" y="2248"/>
                    <a:pt x="355" y="2244"/>
                    <a:pt x="355" y="2244"/>
                  </a:cubicBezTo>
                  <a:cubicBezTo>
                    <a:pt x="394" y="2240"/>
                    <a:pt x="394" y="2240"/>
                    <a:pt x="394" y="2240"/>
                  </a:cubicBezTo>
                  <a:cubicBezTo>
                    <a:pt x="394" y="2240"/>
                    <a:pt x="406" y="2247"/>
                    <a:pt x="417" y="2259"/>
                  </a:cubicBezTo>
                  <a:cubicBezTo>
                    <a:pt x="427" y="2227"/>
                    <a:pt x="495" y="2192"/>
                    <a:pt x="530" y="2194"/>
                  </a:cubicBezTo>
                  <a:cubicBezTo>
                    <a:pt x="568" y="2196"/>
                    <a:pt x="654" y="2265"/>
                    <a:pt x="645" y="2289"/>
                  </a:cubicBezTo>
                  <a:cubicBezTo>
                    <a:pt x="636" y="2314"/>
                    <a:pt x="574" y="2402"/>
                    <a:pt x="546" y="2409"/>
                  </a:cubicBezTo>
                  <a:cubicBezTo>
                    <a:pt x="535" y="2411"/>
                    <a:pt x="519" y="2413"/>
                    <a:pt x="503" y="2413"/>
                  </a:cubicBezTo>
                  <a:cubicBezTo>
                    <a:pt x="500" y="2428"/>
                    <a:pt x="497" y="2441"/>
                    <a:pt x="497" y="2449"/>
                  </a:cubicBezTo>
                  <a:cubicBezTo>
                    <a:pt x="497" y="2469"/>
                    <a:pt x="532" y="2500"/>
                    <a:pt x="552" y="2535"/>
                  </a:cubicBezTo>
                  <a:cubicBezTo>
                    <a:pt x="572" y="2571"/>
                    <a:pt x="521" y="2595"/>
                    <a:pt x="493" y="2571"/>
                  </a:cubicBezTo>
                  <a:cubicBezTo>
                    <a:pt x="465" y="2547"/>
                    <a:pt x="454" y="2595"/>
                    <a:pt x="469" y="2614"/>
                  </a:cubicBezTo>
                  <a:cubicBezTo>
                    <a:pt x="485" y="2634"/>
                    <a:pt x="477" y="2689"/>
                    <a:pt x="505" y="2693"/>
                  </a:cubicBezTo>
                  <a:cubicBezTo>
                    <a:pt x="532" y="2697"/>
                    <a:pt x="556" y="2752"/>
                    <a:pt x="588" y="2752"/>
                  </a:cubicBezTo>
                  <a:cubicBezTo>
                    <a:pt x="619" y="2752"/>
                    <a:pt x="647" y="2803"/>
                    <a:pt x="647" y="2803"/>
                  </a:cubicBezTo>
                  <a:cubicBezTo>
                    <a:pt x="647" y="2803"/>
                    <a:pt x="690" y="2831"/>
                    <a:pt x="690" y="2847"/>
                  </a:cubicBezTo>
                  <a:cubicBezTo>
                    <a:pt x="690" y="2849"/>
                    <a:pt x="689" y="2851"/>
                    <a:pt x="688" y="2853"/>
                  </a:cubicBezTo>
                  <a:cubicBezTo>
                    <a:pt x="723" y="2849"/>
                    <a:pt x="745" y="2848"/>
                    <a:pt x="749" y="2834"/>
                  </a:cubicBezTo>
                  <a:cubicBezTo>
                    <a:pt x="754" y="2818"/>
                    <a:pt x="798" y="2818"/>
                    <a:pt x="829" y="2849"/>
                  </a:cubicBezTo>
                  <a:cubicBezTo>
                    <a:pt x="860" y="2880"/>
                    <a:pt x="986" y="2960"/>
                    <a:pt x="1033" y="2998"/>
                  </a:cubicBezTo>
                  <a:cubicBezTo>
                    <a:pt x="1079" y="3035"/>
                    <a:pt x="1188" y="3077"/>
                    <a:pt x="1225" y="3075"/>
                  </a:cubicBezTo>
                  <a:cubicBezTo>
                    <a:pt x="1263" y="3073"/>
                    <a:pt x="1298" y="3102"/>
                    <a:pt x="1356" y="3100"/>
                  </a:cubicBezTo>
                  <a:cubicBezTo>
                    <a:pt x="1365" y="3099"/>
                    <a:pt x="1372" y="3100"/>
                    <a:pt x="1379" y="3100"/>
                  </a:cubicBezTo>
                  <a:cubicBezTo>
                    <a:pt x="1387" y="3091"/>
                    <a:pt x="1401" y="3091"/>
                    <a:pt x="1411" y="3075"/>
                  </a:cubicBezTo>
                  <a:cubicBezTo>
                    <a:pt x="1427" y="3052"/>
                    <a:pt x="1451" y="3095"/>
                    <a:pt x="1443" y="3127"/>
                  </a:cubicBezTo>
                  <a:cubicBezTo>
                    <a:pt x="1439" y="3141"/>
                    <a:pt x="1442" y="3157"/>
                    <a:pt x="1448" y="3170"/>
                  </a:cubicBezTo>
                  <a:cubicBezTo>
                    <a:pt x="1456" y="3159"/>
                    <a:pt x="1464" y="3144"/>
                    <a:pt x="1471" y="3128"/>
                  </a:cubicBezTo>
                  <a:cubicBezTo>
                    <a:pt x="1491" y="3080"/>
                    <a:pt x="1522" y="3082"/>
                    <a:pt x="1542" y="3066"/>
                  </a:cubicBezTo>
                  <a:cubicBezTo>
                    <a:pt x="1562" y="3051"/>
                    <a:pt x="1582" y="3057"/>
                    <a:pt x="1624" y="3080"/>
                  </a:cubicBezTo>
                  <a:cubicBezTo>
                    <a:pt x="1663" y="3101"/>
                    <a:pt x="1680" y="3056"/>
                    <a:pt x="1739" y="3111"/>
                  </a:cubicBezTo>
                  <a:cubicBezTo>
                    <a:pt x="1751" y="3106"/>
                    <a:pt x="1767" y="3099"/>
                    <a:pt x="1774" y="3099"/>
                  </a:cubicBezTo>
                  <a:cubicBezTo>
                    <a:pt x="1786" y="3099"/>
                    <a:pt x="1801" y="3075"/>
                    <a:pt x="1821" y="3056"/>
                  </a:cubicBezTo>
                  <a:cubicBezTo>
                    <a:pt x="1841" y="3036"/>
                    <a:pt x="1837" y="3012"/>
                    <a:pt x="1861" y="3016"/>
                  </a:cubicBezTo>
                  <a:cubicBezTo>
                    <a:pt x="1884" y="3020"/>
                    <a:pt x="1896" y="2989"/>
                    <a:pt x="1947" y="2961"/>
                  </a:cubicBezTo>
                  <a:cubicBezTo>
                    <a:pt x="1998" y="2934"/>
                    <a:pt x="2042" y="2977"/>
                    <a:pt x="2066" y="2957"/>
                  </a:cubicBezTo>
                  <a:cubicBezTo>
                    <a:pt x="2089" y="2937"/>
                    <a:pt x="2117" y="2930"/>
                    <a:pt x="2117" y="2949"/>
                  </a:cubicBezTo>
                  <a:cubicBezTo>
                    <a:pt x="2117" y="2969"/>
                    <a:pt x="2148" y="2993"/>
                    <a:pt x="2156" y="3016"/>
                  </a:cubicBezTo>
                  <a:cubicBezTo>
                    <a:pt x="2163" y="3037"/>
                    <a:pt x="2205" y="3046"/>
                    <a:pt x="2213" y="3047"/>
                  </a:cubicBezTo>
                  <a:cubicBezTo>
                    <a:pt x="2221" y="3043"/>
                    <a:pt x="2227" y="3040"/>
                    <a:pt x="2230" y="3038"/>
                  </a:cubicBezTo>
                  <a:cubicBezTo>
                    <a:pt x="2255" y="3020"/>
                    <a:pt x="2297" y="3040"/>
                    <a:pt x="2297" y="3066"/>
                  </a:cubicBezTo>
                  <a:cubicBezTo>
                    <a:pt x="2297" y="3093"/>
                    <a:pt x="2299" y="3122"/>
                    <a:pt x="2319" y="3122"/>
                  </a:cubicBezTo>
                  <a:cubicBezTo>
                    <a:pt x="2339" y="3122"/>
                    <a:pt x="2359" y="3122"/>
                    <a:pt x="2359" y="3170"/>
                  </a:cubicBezTo>
                  <a:cubicBezTo>
                    <a:pt x="2359" y="3219"/>
                    <a:pt x="2376" y="3274"/>
                    <a:pt x="2334" y="3317"/>
                  </a:cubicBezTo>
                  <a:cubicBezTo>
                    <a:pt x="2292" y="3358"/>
                    <a:pt x="2243" y="3434"/>
                    <a:pt x="2252" y="3456"/>
                  </a:cubicBezTo>
                  <a:cubicBezTo>
                    <a:pt x="2261" y="3478"/>
                    <a:pt x="2239" y="3520"/>
                    <a:pt x="2270" y="3505"/>
                  </a:cubicBezTo>
                  <a:cubicBezTo>
                    <a:pt x="2301" y="3489"/>
                    <a:pt x="2372" y="3505"/>
                    <a:pt x="2361" y="3522"/>
                  </a:cubicBezTo>
                  <a:cubicBezTo>
                    <a:pt x="2350" y="3540"/>
                    <a:pt x="2363" y="3602"/>
                    <a:pt x="2392" y="3604"/>
                  </a:cubicBezTo>
                  <a:cubicBezTo>
                    <a:pt x="2421" y="3606"/>
                    <a:pt x="2438" y="3622"/>
                    <a:pt x="2429" y="3648"/>
                  </a:cubicBezTo>
                  <a:cubicBezTo>
                    <a:pt x="2421" y="3675"/>
                    <a:pt x="2405" y="3715"/>
                    <a:pt x="2429" y="3715"/>
                  </a:cubicBezTo>
                  <a:cubicBezTo>
                    <a:pt x="2454" y="3715"/>
                    <a:pt x="2489" y="3715"/>
                    <a:pt x="2485" y="3741"/>
                  </a:cubicBezTo>
                  <a:cubicBezTo>
                    <a:pt x="2480" y="3768"/>
                    <a:pt x="2502" y="3792"/>
                    <a:pt x="2547" y="3775"/>
                  </a:cubicBezTo>
                  <a:cubicBezTo>
                    <a:pt x="2573" y="3764"/>
                    <a:pt x="2586" y="3755"/>
                    <a:pt x="2592" y="3765"/>
                  </a:cubicBezTo>
                  <a:cubicBezTo>
                    <a:pt x="2609" y="3765"/>
                    <a:pt x="2611" y="3805"/>
                    <a:pt x="2641" y="3812"/>
                  </a:cubicBezTo>
                  <a:cubicBezTo>
                    <a:pt x="2672" y="3820"/>
                    <a:pt x="2657" y="3745"/>
                    <a:pt x="2645" y="3734"/>
                  </a:cubicBezTo>
                  <a:cubicBezTo>
                    <a:pt x="2633" y="3722"/>
                    <a:pt x="2649" y="3670"/>
                    <a:pt x="2661" y="3682"/>
                  </a:cubicBezTo>
                  <a:cubicBezTo>
                    <a:pt x="2672" y="3694"/>
                    <a:pt x="2708" y="3682"/>
                    <a:pt x="2728" y="3659"/>
                  </a:cubicBezTo>
                  <a:cubicBezTo>
                    <a:pt x="2747" y="3635"/>
                    <a:pt x="2787" y="3678"/>
                    <a:pt x="2803" y="3651"/>
                  </a:cubicBezTo>
                  <a:cubicBezTo>
                    <a:pt x="2818" y="3623"/>
                    <a:pt x="2854" y="3670"/>
                    <a:pt x="2889" y="3651"/>
                  </a:cubicBezTo>
                  <a:cubicBezTo>
                    <a:pt x="2925" y="3631"/>
                    <a:pt x="2940" y="3667"/>
                    <a:pt x="2956" y="3639"/>
                  </a:cubicBezTo>
                  <a:cubicBezTo>
                    <a:pt x="2972" y="3611"/>
                    <a:pt x="3023" y="3576"/>
                    <a:pt x="3035" y="3588"/>
                  </a:cubicBezTo>
                  <a:cubicBezTo>
                    <a:pt x="3047" y="3599"/>
                    <a:pt x="3055" y="3623"/>
                    <a:pt x="3118" y="3631"/>
                  </a:cubicBezTo>
                  <a:cubicBezTo>
                    <a:pt x="3181" y="3639"/>
                    <a:pt x="3145" y="3670"/>
                    <a:pt x="3145" y="3690"/>
                  </a:cubicBezTo>
                  <a:cubicBezTo>
                    <a:pt x="3145" y="3710"/>
                    <a:pt x="3216" y="3761"/>
                    <a:pt x="3244" y="3765"/>
                  </a:cubicBezTo>
                  <a:cubicBezTo>
                    <a:pt x="3249" y="3766"/>
                    <a:pt x="3256" y="3772"/>
                    <a:pt x="3264" y="3781"/>
                  </a:cubicBezTo>
                  <a:cubicBezTo>
                    <a:pt x="3284" y="3772"/>
                    <a:pt x="3318" y="3788"/>
                    <a:pt x="3325" y="3765"/>
                  </a:cubicBezTo>
                  <a:cubicBezTo>
                    <a:pt x="3334" y="3739"/>
                    <a:pt x="3367" y="3746"/>
                    <a:pt x="3380" y="3768"/>
                  </a:cubicBezTo>
                  <a:cubicBezTo>
                    <a:pt x="3393" y="3790"/>
                    <a:pt x="3408" y="3795"/>
                    <a:pt x="3437" y="3768"/>
                  </a:cubicBezTo>
                  <a:cubicBezTo>
                    <a:pt x="3467" y="3741"/>
                    <a:pt x="3482" y="3795"/>
                    <a:pt x="3464" y="3809"/>
                  </a:cubicBezTo>
                  <a:cubicBezTo>
                    <a:pt x="3446" y="3824"/>
                    <a:pt x="3458" y="3870"/>
                    <a:pt x="3486" y="3896"/>
                  </a:cubicBezTo>
                  <a:cubicBezTo>
                    <a:pt x="3514" y="3923"/>
                    <a:pt x="3519" y="3880"/>
                    <a:pt x="3513" y="3854"/>
                  </a:cubicBezTo>
                  <a:cubicBezTo>
                    <a:pt x="3507" y="3827"/>
                    <a:pt x="3560" y="3801"/>
                    <a:pt x="3653" y="3770"/>
                  </a:cubicBezTo>
                  <a:cubicBezTo>
                    <a:pt x="3746" y="3739"/>
                    <a:pt x="3846" y="3671"/>
                    <a:pt x="3848" y="3656"/>
                  </a:cubicBezTo>
                  <a:cubicBezTo>
                    <a:pt x="3849" y="3641"/>
                    <a:pt x="3914" y="3682"/>
                    <a:pt x="3945" y="3659"/>
                  </a:cubicBezTo>
                  <a:cubicBezTo>
                    <a:pt x="3976" y="3635"/>
                    <a:pt x="4088" y="3632"/>
                    <a:pt x="4118" y="3631"/>
                  </a:cubicBezTo>
                  <a:cubicBezTo>
                    <a:pt x="4147" y="3629"/>
                    <a:pt x="4146" y="3604"/>
                    <a:pt x="4177" y="3579"/>
                  </a:cubicBezTo>
                  <a:cubicBezTo>
                    <a:pt x="4208" y="3554"/>
                    <a:pt x="4200" y="3542"/>
                    <a:pt x="4236" y="3532"/>
                  </a:cubicBezTo>
                  <a:cubicBezTo>
                    <a:pt x="4271" y="3522"/>
                    <a:pt x="4293" y="3489"/>
                    <a:pt x="4293" y="3471"/>
                  </a:cubicBezTo>
                  <a:cubicBezTo>
                    <a:pt x="4293" y="3454"/>
                    <a:pt x="4360" y="3448"/>
                    <a:pt x="4361" y="3429"/>
                  </a:cubicBezTo>
                  <a:cubicBezTo>
                    <a:pt x="4363" y="3410"/>
                    <a:pt x="4411" y="3404"/>
                    <a:pt x="4411" y="3380"/>
                  </a:cubicBezTo>
                  <a:cubicBezTo>
                    <a:pt x="4411" y="3356"/>
                    <a:pt x="4441" y="3361"/>
                    <a:pt x="4454" y="3343"/>
                  </a:cubicBezTo>
                  <a:cubicBezTo>
                    <a:pt x="4468" y="3325"/>
                    <a:pt x="4444" y="3274"/>
                    <a:pt x="4468" y="3266"/>
                  </a:cubicBezTo>
                  <a:cubicBezTo>
                    <a:pt x="4491" y="3259"/>
                    <a:pt x="4459" y="3231"/>
                    <a:pt x="4454" y="3218"/>
                  </a:cubicBezTo>
                  <a:cubicBezTo>
                    <a:pt x="4450" y="3204"/>
                    <a:pt x="4499" y="3201"/>
                    <a:pt x="4524" y="3185"/>
                  </a:cubicBezTo>
                  <a:cubicBezTo>
                    <a:pt x="4549" y="3169"/>
                    <a:pt x="4565" y="3144"/>
                    <a:pt x="4569" y="3116"/>
                  </a:cubicBezTo>
                  <a:cubicBezTo>
                    <a:pt x="4574" y="3088"/>
                    <a:pt x="4615" y="3063"/>
                    <a:pt x="4634" y="3055"/>
                  </a:cubicBezTo>
                  <a:cubicBezTo>
                    <a:pt x="4653" y="3048"/>
                    <a:pt x="4661" y="3008"/>
                    <a:pt x="4655" y="2974"/>
                  </a:cubicBezTo>
                  <a:cubicBezTo>
                    <a:pt x="4649" y="2940"/>
                    <a:pt x="4689" y="2949"/>
                    <a:pt x="4671" y="2936"/>
                  </a:cubicBezTo>
                  <a:cubicBezTo>
                    <a:pt x="4653" y="2922"/>
                    <a:pt x="4679" y="2886"/>
                    <a:pt x="4714" y="2875"/>
                  </a:cubicBezTo>
                  <a:cubicBezTo>
                    <a:pt x="4749" y="2865"/>
                    <a:pt x="4692" y="2849"/>
                    <a:pt x="4673" y="2863"/>
                  </a:cubicBezTo>
                  <a:cubicBezTo>
                    <a:pt x="4653" y="2878"/>
                    <a:pt x="4633" y="2821"/>
                    <a:pt x="4615" y="2843"/>
                  </a:cubicBezTo>
                  <a:cubicBezTo>
                    <a:pt x="4597" y="2865"/>
                    <a:pt x="4547" y="2829"/>
                    <a:pt x="4580" y="2822"/>
                  </a:cubicBezTo>
                  <a:cubicBezTo>
                    <a:pt x="4612" y="2815"/>
                    <a:pt x="4662" y="2778"/>
                    <a:pt x="4684" y="2770"/>
                  </a:cubicBezTo>
                  <a:cubicBezTo>
                    <a:pt x="4707" y="2763"/>
                    <a:pt x="4652" y="2714"/>
                    <a:pt x="4624" y="2716"/>
                  </a:cubicBezTo>
                  <a:cubicBezTo>
                    <a:pt x="4596" y="2717"/>
                    <a:pt x="4565" y="2651"/>
                    <a:pt x="4535" y="2651"/>
                  </a:cubicBezTo>
                  <a:cubicBezTo>
                    <a:pt x="4506" y="2651"/>
                    <a:pt x="4558" y="2630"/>
                    <a:pt x="4591" y="2648"/>
                  </a:cubicBezTo>
                  <a:cubicBezTo>
                    <a:pt x="4625" y="2666"/>
                    <a:pt x="4665" y="2680"/>
                    <a:pt x="4680" y="2666"/>
                  </a:cubicBezTo>
                  <a:cubicBezTo>
                    <a:pt x="4695" y="2651"/>
                    <a:pt x="4622" y="2592"/>
                    <a:pt x="4596" y="2571"/>
                  </a:cubicBezTo>
                  <a:cubicBezTo>
                    <a:pt x="4569" y="2551"/>
                    <a:pt x="4594" y="2522"/>
                    <a:pt x="4578" y="2511"/>
                  </a:cubicBezTo>
                  <a:cubicBezTo>
                    <a:pt x="4562" y="2499"/>
                    <a:pt x="4527" y="2424"/>
                    <a:pt x="4515" y="2390"/>
                  </a:cubicBezTo>
                  <a:cubicBezTo>
                    <a:pt x="4503" y="2356"/>
                    <a:pt x="4441" y="2350"/>
                    <a:pt x="4426" y="2328"/>
                  </a:cubicBezTo>
                  <a:cubicBezTo>
                    <a:pt x="4411" y="2306"/>
                    <a:pt x="4428" y="2254"/>
                    <a:pt x="4473" y="2235"/>
                  </a:cubicBezTo>
                  <a:cubicBezTo>
                    <a:pt x="4519" y="2216"/>
                    <a:pt x="4500" y="2177"/>
                    <a:pt x="4521" y="2182"/>
                  </a:cubicBezTo>
                  <a:cubicBezTo>
                    <a:pt x="4541" y="2186"/>
                    <a:pt x="4559" y="2177"/>
                    <a:pt x="4575" y="2143"/>
                  </a:cubicBezTo>
                  <a:cubicBezTo>
                    <a:pt x="4591" y="2109"/>
                    <a:pt x="4620" y="2130"/>
                    <a:pt x="4636" y="2112"/>
                  </a:cubicBezTo>
                  <a:cubicBezTo>
                    <a:pt x="4652" y="2095"/>
                    <a:pt x="4724" y="2096"/>
                    <a:pt x="4749" y="2078"/>
                  </a:cubicBezTo>
                  <a:cubicBezTo>
                    <a:pt x="4774" y="2061"/>
                    <a:pt x="4726" y="2006"/>
                    <a:pt x="4692" y="2015"/>
                  </a:cubicBezTo>
                  <a:cubicBezTo>
                    <a:pt x="4658" y="2024"/>
                    <a:pt x="4618" y="2010"/>
                    <a:pt x="4594" y="1975"/>
                  </a:cubicBezTo>
                  <a:cubicBezTo>
                    <a:pt x="4571" y="1940"/>
                    <a:pt x="4509" y="2040"/>
                    <a:pt x="4462" y="2062"/>
                  </a:cubicBezTo>
                  <a:cubicBezTo>
                    <a:pt x="4414" y="2084"/>
                    <a:pt x="4383" y="2022"/>
                    <a:pt x="4400" y="1982"/>
                  </a:cubicBezTo>
                  <a:cubicBezTo>
                    <a:pt x="4416" y="1943"/>
                    <a:pt x="4363" y="1944"/>
                    <a:pt x="4296" y="1947"/>
                  </a:cubicBezTo>
                  <a:cubicBezTo>
                    <a:pt x="4230" y="1950"/>
                    <a:pt x="4255" y="1829"/>
                    <a:pt x="4295" y="1823"/>
                  </a:cubicBezTo>
                  <a:cubicBezTo>
                    <a:pt x="4335" y="1817"/>
                    <a:pt x="4394" y="1860"/>
                    <a:pt x="4419" y="1786"/>
                  </a:cubicBezTo>
                  <a:cubicBezTo>
                    <a:pt x="4444" y="1712"/>
                    <a:pt x="4479" y="1770"/>
                    <a:pt x="4535" y="1705"/>
                  </a:cubicBezTo>
                  <a:cubicBezTo>
                    <a:pt x="4591" y="1640"/>
                    <a:pt x="4656" y="1600"/>
                    <a:pt x="4705" y="1639"/>
                  </a:cubicBezTo>
                  <a:cubicBezTo>
                    <a:pt x="4754" y="1677"/>
                    <a:pt x="4653" y="1737"/>
                    <a:pt x="4637" y="1774"/>
                  </a:cubicBezTo>
                  <a:cubicBezTo>
                    <a:pt x="4621" y="1811"/>
                    <a:pt x="4652" y="1823"/>
                    <a:pt x="4622" y="1851"/>
                  </a:cubicBezTo>
                  <a:cubicBezTo>
                    <a:pt x="4593" y="1879"/>
                    <a:pt x="4634" y="1886"/>
                    <a:pt x="4692" y="1850"/>
                  </a:cubicBezTo>
                  <a:cubicBezTo>
                    <a:pt x="4749" y="1813"/>
                    <a:pt x="4820" y="1768"/>
                    <a:pt x="4876" y="1746"/>
                  </a:cubicBezTo>
                  <a:cubicBezTo>
                    <a:pt x="4891" y="1740"/>
                    <a:pt x="4908" y="1739"/>
                    <a:pt x="4924" y="1740"/>
                  </a:cubicBezTo>
                  <a:cubicBezTo>
                    <a:pt x="4932" y="1719"/>
                    <a:pt x="4942" y="1702"/>
                    <a:pt x="4953" y="1696"/>
                  </a:cubicBezTo>
                  <a:cubicBezTo>
                    <a:pt x="4991" y="1677"/>
                    <a:pt x="5120" y="1619"/>
                    <a:pt x="5139" y="1593"/>
                  </a:cubicBezTo>
                  <a:cubicBezTo>
                    <a:pt x="5158" y="1568"/>
                    <a:pt x="5178" y="1523"/>
                    <a:pt x="5203" y="1523"/>
                  </a:cubicBezTo>
                  <a:cubicBezTo>
                    <a:pt x="5229" y="1523"/>
                    <a:pt x="5229" y="1548"/>
                    <a:pt x="5268" y="1548"/>
                  </a:cubicBezTo>
                  <a:cubicBezTo>
                    <a:pt x="5306" y="1548"/>
                    <a:pt x="5351" y="1561"/>
                    <a:pt x="5332" y="1529"/>
                  </a:cubicBezTo>
                  <a:cubicBezTo>
                    <a:pt x="5313" y="1497"/>
                    <a:pt x="5326" y="1497"/>
                    <a:pt x="5371" y="1490"/>
                  </a:cubicBezTo>
                  <a:cubicBezTo>
                    <a:pt x="5416" y="1484"/>
                    <a:pt x="5409" y="1439"/>
                    <a:pt x="5441" y="1439"/>
                  </a:cubicBezTo>
                  <a:cubicBezTo>
                    <a:pt x="5473" y="1439"/>
                    <a:pt x="5467" y="1362"/>
                    <a:pt x="5499" y="1362"/>
                  </a:cubicBezTo>
                  <a:cubicBezTo>
                    <a:pt x="5531" y="1362"/>
                    <a:pt x="5544" y="1407"/>
                    <a:pt x="5583" y="1394"/>
                  </a:cubicBezTo>
                  <a:cubicBezTo>
                    <a:pt x="5590" y="1392"/>
                    <a:pt x="5600" y="1394"/>
                    <a:pt x="5610" y="1398"/>
                  </a:cubicBezTo>
                  <a:cubicBezTo>
                    <a:pt x="5618" y="1392"/>
                    <a:pt x="5626" y="1386"/>
                    <a:pt x="5635" y="1380"/>
                  </a:cubicBezTo>
                  <a:cubicBezTo>
                    <a:pt x="5631" y="1339"/>
                    <a:pt x="5635" y="1303"/>
                    <a:pt x="5628" y="1284"/>
                  </a:cubicBezTo>
                  <a:cubicBezTo>
                    <a:pt x="5613" y="1249"/>
                    <a:pt x="5628" y="1222"/>
                    <a:pt x="5621" y="1202"/>
                  </a:cubicBezTo>
                  <a:cubicBezTo>
                    <a:pt x="5616" y="1181"/>
                    <a:pt x="5613" y="1131"/>
                    <a:pt x="5636" y="1131"/>
                  </a:cubicBezTo>
                  <a:cubicBezTo>
                    <a:pt x="5660" y="1131"/>
                    <a:pt x="5689" y="1072"/>
                    <a:pt x="5719" y="1093"/>
                  </a:cubicBezTo>
                  <a:cubicBezTo>
                    <a:pt x="5748" y="1113"/>
                    <a:pt x="5807" y="1119"/>
                    <a:pt x="5807" y="1093"/>
                  </a:cubicBezTo>
                  <a:cubicBezTo>
                    <a:pt x="5807" y="1066"/>
                    <a:pt x="5849" y="1063"/>
                    <a:pt x="5855" y="1028"/>
                  </a:cubicBezTo>
                  <a:cubicBezTo>
                    <a:pt x="5861" y="992"/>
                    <a:pt x="5905" y="983"/>
                    <a:pt x="5914" y="951"/>
                  </a:cubicBezTo>
                  <a:cubicBezTo>
                    <a:pt x="5923" y="918"/>
                    <a:pt x="5937" y="842"/>
                    <a:pt x="5967" y="824"/>
                  </a:cubicBezTo>
                  <a:cubicBezTo>
                    <a:pt x="5996" y="806"/>
                    <a:pt x="5961" y="794"/>
                    <a:pt x="5964" y="741"/>
                  </a:cubicBezTo>
                  <a:close/>
                  <a:moveTo>
                    <a:pt x="4518" y="3536"/>
                  </a:moveTo>
                  <a:cubicBezTo>
                    <a:pt x="4485" y="3654"/>
                    <a:pt x="4561" y="3715"/>
                    <a:pt x="4571" y="3708"/>
                  </a:cubicBezTo>
                  <a:cubicBezTo>
                    <a:pt x="4600" y="3687"/>
                    <a:pt x="4721" y="3433"/>
                    <a:pt x="4695" y="3398"/>
                  </a:cubicBezTo>
                  <a:cubicBezTo>
                    <a:pt x="4668" y="3362"/>
                    <a:pt x="4550" y="3418"/>
                    <a:pt x="4518" y="3536"/>
                  </a:cubicBezTo>
                  <a:close/>
                  <a:moveTo>
                    <a:pt x="3464" y="3938"/>
                  </a:moveTo>
                  <a:cubicBezTo>
                    <a:pt x="3426" y="3938"/>
                    <a:pt x="3328" y="3994"/>
                    <a:pt x="3367" y="4074"/>
                  </a:cubicBezTo>
                  <a:cubicBezTo>
                    <a:pt x="3405" y="4153"/>
                    <a:pt x="3532" y="4100"/>
                    <a:pt x="3535" y="4065"/>
                  </a:cubicBezTo>
                  <a:cubicBezTo>
                    <a:pt x="3538" y="4029"/>
                    <a:pt x="3596" y="3973"/>
                    <a:pt x="3588" y="3947"/>
                  </a:cubicBezTo>
                  <a:cubicBezTo>
                    <a:pt x="3582" y="3926"/>
                    <a:pt x="3502" y="3938"/>
                    <a:pt x="3464" y="3938"/>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332" name="Google Shape;1332;p76"/>
            <p:cNvSpPr/>
            <p:nvPr/>
          </p:nvSpPr>
          <p:spPr>
            <a:xfrm>
              <a:off x="17235488" y="7686675"/>
              <a:ext cx="463550" cy="646112"/>
            </a:xfrm>
            <a:custGeom>
              <a:rect b="b" l="l" r="r" t="t"/>
              <a:pathLst>
                <a:path extrusionOk="0" h="1348" w="967">
                  <a:moveTo>
                    <a:pt x="512" y="519"/>
                  </a:moveTo>
                  <a:cubicBezTo>
                    <a:pt x="568" y="510"/>
                    <a:pt x="645" y="581"/>
                    <a:pt x="633" y="607"/>
                  </a:cubicBezTo>
                  <a:cubicBezTo>
                    <a:pt x="621" y="634"/>
                    <a:pt x="636" y="720"/>
                    <a:pt x="663" y="696"/>
                  </a:cubicBezTo>
                  <a:cubicBezTo>
                    <a:pt x="689" y="672"/>
                    <a:pt x="731" y="702"/>
                    <a:pt x="704" y="740"/>
                  </a:cubicBezTo>
                  <a:cubicBezTo>
                    <a:pt x="678" y="779"/>
                    <a:pt x="745" y="817"/>
                    <a:pt x="754" y="864"/>
                  </a:cubicBezTo>
                  <a:cubicBezTo>
                    <a:pt x="763" y="911"/>
                    <a:pt x="793" y="873"/>
                    <a:pt x="787" y="838"/>
                  </a:cubicBezTo>
                  <a:cubicBezTo>
                    <a:pt x="781" y="802"/>
                    <a:pt x="793" y="805"/>
                    <a:pt x="831" y="779"/>
                  </a:cubicBezTo>
                  <a:cubicBezTo>
                    <a:pt x="869" y="752"/>
                    <a:pt x="828" y="708"/>
                    <a:pt x="805" y="658"/>
                  </a:cubicBezTo>
                  <a:cubicBezTo>
                    <a:pt x="781" y="607"/>
                    <a:pt x="692" y="625"/>
                    <a:pt x="692" y="578"/>
                  </a:cubicBezTo>
                  <a:cubicBezTo>
                    <a:pt x="692" y="531"/>
                    <a:pt x="627" y="516"/>
                    <a:pt x="624" y="489"/>
                  </a:cubicBezTo>
                  <a:cubicBezTo>
                    <a:pt x="621" y="463"/>
                    <a:pt x="536" y="436"/>
                    <a:pt x="486" y="466"/>
                  </a:cubicBezTo>
                  <a:cubicBezTo>
                    <a:pt x="436" y="495"/>
                    <a:pt x="471" y="413"/>
                    <a:pt x="436" y="374"/>
                  </a:cubicBezTo>
                  <a:cubicBezTo>
                    <a:pt x="400" y="336"/>
                    <a:pt x="462" y="280"/>
                    <a:pt x="503" y="233"/>
                  </a:cubicBezTo>
                  <a:cubicBezTo>
                    <a:pt x="545" y="185"/>
                    <a:pt x="492" y="106"/>
                    <a:pt x="498" y="70"/>
                  </a:cubicBezTo>
                  <a:cubicBezTo>
                    <a:pt x="503" y="35"/>
                    <a:pt x="500" y="23"/>
                    <a:pt x="480" y="35"/>
                  </a:cubicBezTo>
                  <a:cubicBezTo>
                    <a:pt x="459" y="47"/>
                    <a:pt x="374" y="0"/>
                    <a:pt x="335" y="23"/>
                  </a:cubicBezTo>
                  <a:cubicBezTo>
                    <a:pt x="297" y="47"/>
                    <a:pt x="332" y="241"/>
                    <a:pt x="315" y="256"/>
                  </a:cubicBezTo>
                  <a:cubicBezTo>
                    <a:pt x="297" y="271"/>
                    <a:pt x="274" y="225"/>
                    <a:pt x="267" y="244"/>
                  </a:cubicBezTo>
                  <a:cubicBezTo>
                    <a:pt x="258" y="271"/>
                    <a:pt x="270" y="380"/>
                    <a:pt x="294" y="380"/>
                  </a:cubicBezTo>
                  <a:cubicBezTo>
                    <a:pt x="318" y="380"/>
                    <a:pt x="335" y="410"/>
                    <a:pt x="320" y="457"/>
                  </a:cubicBezTo>
                  <a:cubicBezTo>
                    <a:pt x="306" y="504"/>
                    <a:pt x="365" y="510"/>
                    <a:pt x="421" y="489"/>
                  </a:cubicBezTo>
                  <a:cubicBezTo>
                    <a:pt x="477" y="469"/>
                    <a:pt x="456" y="528"/>
                    <a:pt x="512" y="519"/>
                  </a:cubicBezTo>
                  <a:close/>
                  <a:moveTo>
                    <a:pt x="323" y="545"/>
                  </a:moveTo>
                  <a:cubicBezTo>
                    <a:pt x="332" y="587"/>
                    <a:pt x="353" y="672"/>
                    <a:pt x="418" y="652"/>
                  </a:cubicBezTo>
                  <a:cubicBezTo>
                    <a:pt x="483" y="631"/>
                    <a:pt x="317" y="516"/>
                    <a:pt x="323" y="545"/>
                  </a:cubicBezTo>
                  <a:close/>
                  <a:moveTo>
                    <a:pt x="489" y="832"/>
                  </a:moveTo>
                  <a:cubicBezTo>
                    <a:pt x="503" y="829"/>
                    <a:pt x="539" y="832"/>
                    <a:pt x="542" y="802"/>
                  </a:cubicBezTo>
                  <a:cubicBezTo>
                    <a:pt x="545" y="773"/>
                    <a:pt x="577" y="855"/>
                    <a:pt x="551" y="882"/>
                  </a:cubicBezTo>
                  <a:cubicBezTo>
                    <a:pt x="524" y="909"/>
                    <a:pt x="524" y="982"/>
                    <a:pt x="565" y="991"/>
                  </a:cubicBezTo>
                  <a:cubicBezTo>
                    <a:pt x="607" y="1000"/>
                    <a:pt x="683" y="858"/>
                    <a:pt x="672" y="832"/>
                  </a:cubicBezTo>
                  <a:cubicBezTo>
                    <a:pt x="660" y="805"/>
                    <a:pt x="624" y="849"/>
                    <a:pt x="633" y="814"/>
                  </a:cubicBezTo>
                  <a:cubicBezTo>
                    <a:pt x="642" y="779"/>
                    <a:pt x="527" y="687"/>
                    <a:pt x="483" y="696"/>
                  </a:cubicBezTo>
                  <a:cubicBezTo>
                    <a:pt x="439" y="705"/>
                    <a:pt x="454" y="839"/>
                    <a:pt x="489" y="832"/>
                  </a:cubicBezTo>
                  <a:close/>
                  <a:moveTo>
                    <a:pt x="140" y="888"/>
                  </a:moveTo>
                  <a:cubicBezTo>
                    <a:pt x="99" y="941"/>
                    <a:pt x="0" y="1029"/>
                    <a:pt x="13" y="1053"/>
                  </a:cubicBezTo>
                  <a:cubicBezTo>
                    <a:pt x="31" y="1086"/>
                    <a:pt x="140" y="923"/>
                    <a:pt x="194" y="885"/>
                  </a:cubicBezTo>
                  <a:cubicBezTo>
                    <a:pt x="247" y="847"/>
                    <a:pt x="238" y="814"/>
                    <a:pt x="220" y="779"/>
                  </a:cubicBezTo>
                  <a:cubicBezTo>
                    <a:pt x="202" y="743"/>
                    <a:pt x="182" y="835"/>
                    <a:pt x="140" y="888"/>
                  </a:cubicBezTo>
                  <a:close/>
                  <a:moveTo>
                    <a:pt x="666" y="947"/>
                  </a:moveTo>
                  <a:cubicBezTo>
                    <a:pt x="678" y="976"/>
                    <a:pt x="763" y="929"/>
                    <a:pt x="740" y="900"/>
                  </a:cubicBezTo>
                  <a:cubicBezTo>
                    <a:pt x="716" y="870"/>
                    <a:pt x="657" y="925"/>
                    <a:pt x="666" y="947"/>
                  </a:cubicBezTo>
                  <a:close/>
                  <a:moveTo>
                    <a:pt x="931" y="1177"/>
                  </a:moveTo>
                  <a:cubicBezTo>
                    <a:pt x="967" y="1136"/>
                    <a:pt x="908" y="1027"/>
                    <a:pt x="908" y="956"/>
                  </a:cubicBezTo>
                  <a:cubicBezTo>
                    <a:pt x="908" y="885"/>
                    <a:pt x="810" y="905"/>
                    <a:pt x="837" y="950"/>
                  </a:cubicBezTo>
                  <a:cubicBezTo>
                    <a:pt x="864" y="994"/>
                    <a:pt x="787" y="959"/>
                    <a:pt x="781" y="1003"/>
                  </a:cubicBezTo>
                  <a:cubicBezTo>
                    <a:pt x="775" y="1047"/>
                    <a:pt x="719" y="1012"/>
                    <a:pt x="722" y="1047"/>
                  </a:cubicBezTo>
                  <a:cubicBezTo>
                    <a:pt x="725" y="1083"/>
                    <a:pt x="663" y="1047"/>
                    <a:pt x="633" y="1027"/>
                  </a:cubicBezTo>
                  <a:cubicBezTo>
                    <a:pt x="604" y="1006"/>
                    <a:pt x="562" y="1083"/>
                    <a:pt x="518" y="1095"/>
                  </a:cubicBezTo>
                  <a:cubicBezTo>
                    <a:pt x="474" y="1106"/>
                    <a:pt x="450" y="1200"/>
                    <a:pt x="480" y="1198"/>
                  </a:cubicBezTo>
                  <a:cubicBezTo>
                    <a:pt x="515" y="1195"/>
                    <a:pt x="533" y="1147"/>
                    <a:pt x="568" y="1151"/>
                  </a:cubicBezTo>
                  <a:cubicBezTo>
                    <a:pt x="604" y="1153"/>
                    <a:pt x="592" y="1115"/>
                    <a:pt x="642" y="1124"/>
                  </a:cubicBezTo>
                  <a:cubicBezTo>
                    <a:pt x="692" y="1133"/>
                    <a:pt x="657" y="1283"/>
                    <a:pt x="725" y="1295"/>
                  </a:cubicBezTo>
                  <a:cubicBezTo>
                    <a:pt x="793" y="1307"/>
                    <a:pt x="796" y="1348"/>
                    <a:pt x="828" y="1348"/>
                  </a:cubicBezTo>
                  <a:cubicBezTo>
                    <a:pt x="861" y="1348"/>
                    <a:pt x="822" y="1254"/>
                    <a:pt x="825" y="1221"/>
                  </a:cubicBezTo>
                  <a:cubicBezTo>
                    <a:pt x="828" y="1189"/>
                    <a:pt x="896" y="1218"/>
                    <a:pt x="931" y="1177"/>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333" name="Google Shape;1333;p76"/>
            <p:cNvSpPr/>
            <p:nvPr/>
          </p:nvSpPr>
          <p:spPr>
            <a:xfrm>
              <a:off x="18378488" y="8729663"/>
              <a:ext cx="606425" cy="385762"/>
            </a:xfrm>
            <a:custGeom>
              <a:rect b="b" l="l" r="r" t="t"/>
              <a:pathLst>
                <a:path extrusionOk="0" h="806" w="1267">
                  <a:moveTo>
                    <a:pt x="910" y="741"/>
                  </a:moveTo>
                  <a:cubicBezTo>
                    <a:pt x="889" y="733"/>
                    <a:pt x="836" y="697"/>
                    <a:pt x="839" y="674"/>
                  </a:cubicBezTo>
                  <a:cubicBezTo>
                    <a:pt x="842" y="650"/>
                    <a:pt x="780" y="653"/>
                    <a:pt x="738" y="626"/>
                  </a:cubicBezTo>
                  <a:cubicBezTo>
                    <a:pt x="697" y="600"/>
                    <a:pt x="712" y="514"/>
                    <a:pt x="668" y="494"/>
                  </a:cubicBezTo>
                  <a:cubicBezTo>
                    <a:pt x="623" y="473"/>
                    <a:pt x="591" y="408"/>
                    <a:pt x="644" y="411"/>
                  </a:cubicBezTo>
                  <a:cubicBezTo>
                    <a:pt x="697" y="414"/>
                    <a:pt x="706" y="384"/>
                    <a:pt x="665" y="346"/>
                  </a:cubicBezTo>
                  <a:cubicBezTo>
                    <a:pt x="623" y="308"/>
                    <a:pt x="473" y="293"/>
                    <a:pt x="467" y="237"/>
                  </a:cubicBezTo>
                  <a:cubicBezTo>
                    <a:pt x="461" y="181"/>
                    <a:pt x="192" y="48"/>
                    <a:pt x="74" y="21"/>
                  </a:cubicBezTo>
                  <a:cubicBezTo>
                    <a:pt x="53" y="17"/>
                    <a:pt x="28" y="9"/>
                    <a:pt x="0" y="0"/>
                  </a:cubicBezTo>
                  <a:cubicBezTo>
                    <a:pt x="0" y="630"/>
                    <a:pt x="0" y="630"/>
                    <a:pt x="0" y="630"/>
                  </a:cubicBezTo>
                  <a:cubicBezTo>
                    <a:pt x="28" y="648"/>
                    <a:pt x="62" y="663"/>
                    <a:pt x="107" y="665"/>
                  </a:cubicBezTo>
                  <a:cubicBezTo>
                    <a:pt x="237" y="671"/>
                    <a:pt x="204" y="597"/>
                    <a:pt x="228" y="597"/>
                  </a:cubicBezTo>
                  <a:cubicBezTo>
                    <a:pt x="251" y="597"/>
                    <a:pt x="260" y="556"/>
                    <a:pt x="287" y="523"/>
                  </a:cubicBezTo>
                  <a:cubicBezTo>
                    <a:pt x="313" y="491"/>
                    <a:pt x="428" y="517"/>
                    <a:pt x="496" y="570"/>
                  </a:cubicBezTo>
                  <a:cubicBezTo>
                    <a:pt x="564" y="623"/>
                    <a:pt x="644" y="780"/>
                    <a:pt x="715" y="765"/>
                  </a:cubicBezTo>
                  <a:cubicBezTo>
                    <a:pt x="786" y="750"/>
                    <a:pt x="859" y="806"/>
                    <a:pt x="924" y="803"/>
                  </a:cubicBezTo>
                  <a:cubicBezTo>
                    <a:pt x="989" y="800"/>
                    <a:pt x="930" y="750"/>
                    <a:pt x="910" y="741"/>
                  </a:cubicBezTo>
                  <a:close/>
                  <a:moveTo>
                    <a:pt x="1078" y="216"/>
                  </a:moveTo>
                  <a:cubicBezTo>
                    <a:pt x="1078" y="243"/>
                    <a:pt x="1031" y="257"/>
                    <a:pt x="957" y="287"/>
                  </a:cubicBezTo>
                  <a:cubicBezTo>
                    <a:pt x="883" y="316"/>
                    <a:pt x="749" y="253"/>
                    <a:pt x="744" y="296"/>
                  </a:cubicBezTo>
                  <a:cubicBezTo>
                    <a:pt x="741" y="322"/>
                    <a:pt x="827" y="370"/>
                    <a:pt x="907" y="370"/>
                  </a:cubicBezTo>
                  <a:cubicBezTo>
                    <a:pt x="986" y="370"/>
                    <a:pt x="1113" y="290"/>
                    <a:pt x="1113" y="266"/>
                  </a:cubicBezTo>
                  <a:cubicBezTo>
                    <a:pt x="1113" y="243"/>
                    <a:pt x="1163" y="201"/>
                    <a:pt x="1143" y="178"/>
                  </a:cubicBezTo>
                  <a:cubicBezTo>
                    <a:pt x="1122" y="154"/>
                    <a:pt x="1078" y="190"/>
                    <a:pt x="1078" y="216"/>
                  </a:cubicBezTo>
                  <a:close/>
                  <a:moveTo>
                    <a:pt x="1178" y="104"/>
                  </a:moveTo>
                  <a:cubicBezTo>
                    <a:pt x="1131" y="74"/>
                    <a:pt x="1090" y="54"/>
                    <a:pt x="1149" y="110"/>
                  </a:cubicBezTo>
                  <a:cubicBezTo>
                    <a:pt x="1208" y="166"/>
                    <a:pt x="1176" y="213"/>
                    <a:pt x="1211" y="204"/>
                  </a:cubicBezTo>
                  <a:cubicBezTo>
                    <a:pt x="1267" y="190"/>
                    <a:pt x="1225" y="133"/>
                    <a:pt x="1178" y="104"/>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334" name="Google Shape;1334;p76"/>
            <p:cNvSpPr/>
            <p:nvPr/>
          </p:nvSpPr>
          <p:spPr>
            <a:xfrm>
              <a:off x="15492413" y="8126413"/>
              <a:ext cx="101600" cy="198437"/>
            </a:xfrm>
            <a:custGeom>
              <a:rect b="b" l="l" r="r" t="t"/>
              <a:pathLst>
                <a:path extrusionOk="0" h="414" w="215">
                  <a:moveTo>
                    <a:pt x="50" y="2"/>
                  </a:moveTo>
                  <a:cubicBezTo>
                    <a:pt x="23" y="5"/>
                    <a:pt x="29" y="58"/>
                    <a:pt x="14" y="97"/>
                  </a:cubicBezTo>
                  <a:cubicBezTo>
                    <a:pt x="0" y="135"/>
                    <a:pt x="3" y="173"/>
                    <a:pt x="8" y="229"/>
                  </a:cubicBezTo>
                  <a:cubicBezTo>
                    <a:pt x="14" y="286"/>
                    <a:pt x="8" y="345"/>
                    <a:pt x="59" y="377"/>
                  </a:cubicBezTo>
                  <a:cubicBezTo>
                    <a:pt x="116" y="414"/>
                    <a:pt x="209" y="318"/>
                    <a:pt x="212" y="235"/>
                  </a:cubicBezTo>
                  <a:cubicBezTo>
                    <a:pt x="215" y="153"/>
                    <a:pt x="72" y="0"/>
                    <a:pt x="50" y="2"/>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335" name="Google Shape;1335;p76"/>
            <p:cNvSpPr/>
            <p:nvPr/>
          </p:nvSpPr>
          <p:spPr>
            <a:xfrm>
              <a:off x="13714413" y="9147175"/>
              <a:ext cx="355600" cy="703262"/>
            </a:xfrm>
            <a:custGeom>
              <a:rect b="b" l="l" r="r" t="t"/>
              <a:pathLst>
                <a:path extrusionOk="0" h="1468" w="743">
                  <a:moveTo>
                    <a:pt x="625" y="49"/>
                  </a:moveTo>
                  <a:cubicBezTo>
                    <a:pt x="612" y="0"/>
                    <a:pt x="602" y="66"/>
                    <a:pt x="590" y="78"/>
                  </a:cubicBezTo>
                  <a:cubicBezTo>
                    <a:pt x="578" y="90"/>
                    <a:pt x="572" y="125"/>
                    <a:pt x="575" y="149"/>
                  </a:cubicBezTo>
                  <a:cubicBezTo>
                    <a:pt x="578" y="173"/>
                    <a:pt x="540" y="196"/>
                    <a:pt x="516" y="193"/>
                  </a:cubicBezTo>
                  <a:cubicBezTo>
                    <a:pt x="493" y="190"/>
                    <a:pt x="454" y="205"/>
                    <a:pt x="466" y="237"/>
                  </a:cubicBezTo>
                  <a:cubicBezTo>
                    <a:pt x="478" y="270"/>
                    <a:pt x="448" y="264"/>
                    <a:pt x="463" y="290"/>
                  </a:cubicBezTo>
                  <a:cubicBezTo>
                    <a:pt x="478" y="317"/>
                    <a:pt x="431" y="350"/>
                    <a:pt x="389" y="353"/>
                  </a:cubicBezTo>
                  <a:cubicBezTo>
                    <a:pt x="348" y="355"/>
                    <a:pt x="295" y="429"/>
                    <a:pt x="251" y="423"/>
                  </a:cubicBezTo>
                  <a:cubicBezTo>
                    <a:pt x="206" y="418"/>
                    <a:pt x="162" y="453"/>
                    <a:pt x="124" y="447"/>
                  </a:cubicBezTo>
                  <a:cubicBezTo>
                    <a:pt x="85" y="441"/>
                    <a:pt x="112" y="527"/>
                    <a:pt x="82" y="580"/>
                  </a:cubicBezTo>
                  <a:cubicBezTo>
                    <a:pt x="53" y="633"/>
                    <a:pt x="67" y="695"/>
                    <a:pt x="94" y="760"/>
                  </a:cubicBezTo>
                  <a:cubicBezTo>
                    <a:pt x="121" y="825"/>
                    <a:pt x="141" y="878"/>
                    <a:pt x="70" y="963"/>
                  </a:cubicBezTo>
                  <a:cubicBezTo>
                    <a:pt x="0" y="1049"/>
                    <a:pt x="5" y="1143"/>
                    <a:pt x="32" y="1203"/>
                  </a:cubicBezTo>
                  <a:cubicBezTo>
                    <a:pt x="59" y="1262"/>
                    <a:pt x="59" y="1350"/>
                    <a:pt x="97" y="1391"/>
                  </a:cubicBezTo>
                  <a:cubicBezTo>
                    <a:pt x="135" y="1433"/>
                    <a:pt x="242" y="1468"/>
                    <a:pt x="274" y="1436"/>
                  </a:cubicBezTo>
                  <a:cubicBezTo>
                    <a:pt x="307" y="1403"/>
                    <a:pt x="341" y="1440"/>
                    <a:pt x="377" y="1397"/>
                  </a:cubicBezTo>
                  <a:cubicBezTo>
                    <a:pt x="413" y="1356"/>
                    <a:pt x="472" y="1129"/>
                    <a:pt x="522" y="978"/>
                  </a:cubicBezTo>
                  <a:cubicBezTo>
                    <a:pt x="572" y="828"/>
                    <a:pt x="637" y="630"/>
                    <a:pt x="631" y="589"/>
                  </a:cubicBezTo>
                  <a:cubicBezTo>
                    <a:pt x="625" y="547"/>
                    <a:pt x="667" y="521"/>
                    <a:pt x="649" y="476"/>
                  </a:cubicBezTo>
                  <a:cubicBezTo>
                    <a:pt x="631" y="432"/>
                    <a:pt x="655" y="379"/>
                    <a:pt x="675" y="414"/>
                  </a:cubicBezTo>
                  <a:cubicBezTo>
                    <a:pt x="696" y="450"/>
                    <a:pt x="726" y="450"/>
                    <a:pt x="734" y="403"/>
                  </a:cubicBezTo>
                  <a:cubicBezTo>
                    <a:pt x="743" y="355"/>
                    <a:pt x="699" y="282"/>
                    <a:pt x="696" y="214"/>
                  </a:cubicBezTo>
                  <a:cubicBezTo>
                    <a:pt x="693" y="146"/>
                    <a:pt x="634" y="81"/>
                    <a:pt x="625" y="49"/>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336" name="Google Shape;1336;p76"/>
            <p:cNvSpPr/>
            <p:nvPr/>
          </p:nvSpPr>
          <p:spPr>
            <a:xfrm>
              <a:off x="13700125" y="7659688"/>
              <a:ext cx="571500" cy="346075"/>
            </a:xfrm>
            <a:custGeom>
              <a:rect b="b" l="l" r="r" t="t"/>
              <a:pathLst>
                <a:path extrusionOk="0" h="723" w="1193">
                  <a:moveTo>
                    <a:pt x="845" y="28"/>
                  </a:moveTo>
                  <a:cubicBezTo>
                    <a:pt x="794" y="39"/>
                    <a:pt x="665" y="31"/>
                    <a:pt x="648" y="39"/>
                  </a:cubicBezTo>
                  <a:cubicBezTo>
                    <a:pt x="631" y="48"/>
                    <a:pt x="512" y="133"/>
                    <a:pt x="494" y="173"/>
                  </a:cubicBezTo>
                  <a:cubicBezTo>
                    <a:pt x="477" y="213"/>
                    <a:pt x="452" y="219"/>
                    <a:pt x="426" y="199"/>
                  </a:cubicBezTo>
                  <a:cubicBezTo>
                    <a:pt x="400" y="179"/>
                    <a:pt x="295" y="185"/>
                    <a:pt x="286" y="176"/>
                  </a:cubicBezTo>
                  <a:cubicBezTo>
                    <a:pt x="278" y="168"/>
                    <a:pt x="201" y="159"/>
                    <a:pt x="164" y="165"/>
                  </a:cubicBezTo>
                  <a:cubicBezTo>
                    <a:pt x="126" y="170"/>
                    <a:pt x="106" y="148"/>
                    <a:pt x="89" y="153"/>
                  </a:cubicBezTo>
                  <a:cubicBezTo>
                    <a:pt x="72" y="159"/>
                    <a:pt x="55" y="179"/>
                    <a:pt x="47" y="190"/>
                  </a:cubicBezTo>
                  <a:cubicBezTo>
                    <a:pt x="38" y="202"/>
                    <a:pt x="55" y="233"/>
                    <a:pt x="50" y="245"/>
                  </a:cubicBezTo>
                  <a:cubicBezTo>
                    <a:pt x="48" y="248"/>
                    <a:pt x="30" y="257"/>
                    <a:pt x="3" y="270"/>
                  </a:cubicBezTo>
                  <a:cubicBezTo>
                    <a:pt x="12" y="292"/>
                    <a:pt x="18" y="315"/>
                    <a:pt x="12" y="331"/>
                  </a:cubicBezTo>
                  <a:cubicBezTo>
                    <a:pt x="0" y="365"/>
                    <a:pt x="10" y="445"/>
                    <a:pt x="41" y="491"/>
                  </a:cubicBezTo>
                  <a:cubicBezTo>
                    <a:pt x="72" y="536"/>
                    <a:pt x="61" y="621"/>
                    <a:pt x="75" y="637"/>
                  </a:cubicBezTo>
                  <a:cubicBezTo>
                    <a:pt x="90" y="653"/>
                    <a:pt x="205" y="650"/>
                    <a:pt x="257" y="616"/>
                  </a:cubicBezTo>
                  <a:cubicBezTo>
                    <a:pt x="308" y="582"/>
                    <a:pt x="344" y="576"/>
                    <a:pt x="385" y="576"/>
                  </a:cubicBezTo>
                  <a:cubicBezTo>
                    <a:pt x="427" y="576"/>
                    <a:pt x="481" y="541"/>
                    <a:pt x="494" y="523"/>
                  </a:cubicBezTo>
                  <a:cubicBezTo>
                    <a:pt x="508" y="505"/>
                    <a:pt x="568" y="504"/>
                    <a:pt x="593" y="507"/>
                  </a:cubicBezTo>
                  <a:cubicBezTo>
                    <a:pt x="618" y="510"/>
                    <a:pt x="643" y="482"/>
                    <a:pt x="672" y="454"/>
                  </a:cubicBezTo>
                  <a:cubicBezTo>
                    <a:pt x="700" y="426"/>
                    <a:pt x="788" y="414"/>
                    <a:pt x="883" y="385"/>
                  </a:cubicBezTo>
                  <a:cubicBezTo>
                    <a:pt x="977" y="355"/>
                    <a:pt x="956" y="311"/>
                    <a:pt x="978" y="284"/>
                  </a:cubicBezTo>
                  <a:cubicBezTo>
                    <a:pt x="997" y="262"/>
                    <a:pt x="1023" y="268"/>
                    <a:pt x="1064" y="252"/>
                  </a:cubicBezTo>
                  <a:cubicBezTo>
                    <a:pt x="1018" y="158"/>
                    <a:pt x="967" y="53"/>
                    <a:pt x="942" y="0"/>
                  </a:cubicBezTo>
                  <a:cubicBezTo>
                    <a:pt x="896" y="14"/>
                    <a:pt x="859" y="25"/>
                    <a:pt x="845" y="28"/>
                  </a:cubicBezTo>
                  <a:close/>
                  <a:moveTo>
                    <a:pt x="1088" y="689"/>
                  </a:moveTo>
                  <a:cubicBezTo>
                    <a:pt x="1122" y="723"/>
                    <a:pt x="1187" y="684"/>
                    <a:pt x="1190" y="670"/>
                  </a:cubicBezTo>
                  <a:cubicBezTo>
                    <a:pt x="1193" y="656"/>
                    <a:pt x="1051" y="651"/>
                    <a:pt x="1088" y="689"/>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337" name="Google Shape;1337;p76"/>
            <p:cNvSpPr/>
            <p:nvPr/>
          </p:nvSpPr>
          <p:spPr>
            <a:xfrm>
              <a:off x="19038888" y="8853488"/>
              <a:ext cx="387350" cy="280987"/>
            </a:xfrm>
            <a:custGeom>
              <a:rect b="b" l="l" r="r" t="t"/>
              <a:pathLst>
                <a:path extrusionOk="0" h="585" w="810">
                  <a:moveTo>
                    <a:pt x="6" y="27"/>
                  </a:moveTo>
                  <a:cubicBezTo>
                    <a:pt x="0" y="54"/>
                    <a:pt x="94" y="194"/>
                    <a:pt x="130" y="172"/>
                  </a:cubicBezTo>
                  <a:cubicBezTo>
                    <a:pt x="195" y="130"/>
                    <a:pt x="12" y="0"/>
                    <a:pt x="6" y="27"/>
                  </a:cubicBezTo>
                  <a:close/>
                  <a:moveTo>
                    <a:pt x="195" y="151"/>
                  </a:moveTo>
                  <a:cubicBezTo>
                    <a:pt x="192" y="162"/>
                    <a:pt x="263" y="231"/>
                    <a:pt x="279" y="220"/>
                  </a:cubicBezTo>
                  <a:cubicBezTo>
                    <a:pt x="294" y="209"/>
                    <a:pt x="199" y="131"/>
                    <a:pt x="195" y="151"/>
                  </a:cubicBezTo>
                  <a:close/>
                  <a:moveTo>
                    <a:pt x="527" y="328"/>
                  </a:moveTo>
                  <a:cubicBezTo>
                    <a:pt x="551" y="313"/>
                    <a:pt x="390" y="224"/>
                    <a:pt x="387" y="253"/>
                  </a:cubicBezTo>
                  <a:cubicBezTo>
                    <a:pt x="385" y="279"/>
                    <a:pt x="502" y="343"/>
                    <a:pt x="527" y="328"/>
                  </a:cubicBezTo>
                  <a:close/>
                  <a:moveTo>
                    <a:pt x="509" y="423"/>
                  </a:moveTo>
                  <a:cubicBezTo>
                    <a:pt x="518" y="467"/>
                    <a:pt x="584" y="494"/>
                    <a:pt x="611" y="479"/>
                  </a:cubicBezTo>
                  <a:cubicBezTo>
                    <a:pt x="637" y="463"/>
                    <a:pt x="500" y="377"/>
                    <a:pt x="509" y="423"/>
                  </a:cubicBezTo>
                  <a:close/>
                  <a:moveTo>
                    <a:pt x="690" y="521"/>
                  </a:moveTo>
                  <a:cubicBezTo>
                    <a:pt x="695" y="532"/>
                    <a:pt x="753" y="585"/>
                    <a:pt x="781" y="565"/>
                  </a:cubicBezTo>
                  <a:cubicBezTo>
                    <a:pt x="810" y="545"/>
                    <a:pt x="683" y="502"/>
                    <a:pt x="690" y="521"/>
                  </a:cubicBezTo>
                  <a:close/>
                  <a:moveTo>
                    <a:pt x="613" y="323"/>
                  </a:moveTo>
                  <a:cubicBezTo>
                    <a:pt x="591" y="372"/>
                    <a:pt x="679" y="456"/>
                    <a:pt x="693" y="459"/>
                  </a:cubicBezTo>
                  <a:cubicBezTo>
                    <a:pt x="706" y="461"/>
                    <a:pt x="630" y="286"/>
                    <a:pt x="613" y="323"/>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338" name="Google Shape;1338;p76"/>
            <p:cNvSpPr/>
            <p:nvPr/>
          </p:nvSpPr>
          <p:spPr>
            <a:xfrm>
              <a:off x="19038888" y="8853488"/>
              <a:ext cx="387350" cy="280987"/>
            </a:xfrm>
            <a:custGeom>
              <a:rect b="b" l="l" r="r" t="t"/>
              <a:pathLst>
                <a:path extrusionOk="0" h="585" w="810">
                  <a:moveTo>
                    <a:pt x="6" y="27"/>
                  </a:moveTo>
                  <a:cubicBezTo>
                    <a:pt x="0" y="54"/>
                    <a:pt x="94" y="194"/>
                    <a:pt x="130" y="172"/>
                  </a:cubicBezTo>
                  <a:cubicBezTo>
                    <a:pt x="195" y="130"/>
                    <a:pt x="12" y="0"/>
                    <a:pt x="6" y="27"/>
                  </a:cubicBezTo>
                  <a:close/>
                  <a:moveTo>
                    <a:pt x="195" y="151"/>
                  </a:moveTo>
                  <a:cubicBezTo>
                    <a:pt x="192" y="162"/>
                    <a:pt x="263" y="231"/>
                    <a:pt x="279" y="220"/>
                  </a:cubicBezTo>
                  <a:cubicBezTo>
                    <a:pt x="294" y="209"/>
                    <a:pt x="199" y="131"/>
                    <a:pt x="195" y="151"/>
                  </a:cubicBezTo>
                  <a:close/>
                  <a:moveTo>
                    <a:pt x="527" y="328"/>
                  </a:moveTo>
                  <a:cubicBezTo>
                    <a:pt x="551" y="313"/>
                    <a:pt x="390" y="224"/>
                    <a:pt x="387" y="253"/>
                  </a:cubicBezTo>
                  <a:cubicBezTo>
                    <a:pt x="385" y="279"/>
                    <a:pt x="502" y="343"/>
                    <a:pt x="527" y="328"/>
                  </a:cubicBezTo>
                  <a:close/>
                  <a:moveTo>
                    <a:pt x="509" y="423"/>
                  </a:moveTo>
                  <a:cubicBezTo>
                    <a:pt x="518" y="467"/>
                    <a:pt x="584" y="494"/>
                    <a:pt x="611" y="479"/>
                  </a:cubicBezTo>
                  <a:cubicBezTo>
                    <a:pt x="637" y="463"/>
                    <a:pt x="500" y="377"/>
                    <a:pt x="509" y="423"/>
                  </a:cubicBezTo>
                  <a:close/>
                  <a:moveTo>
                    <a:pt x="690" y="521"/>
                  </a:moveTo>
                  <a:cubicBezTo>
                    <a:pt x="695" y="532"/>
                    <a:pt x="753" y="585"/>
                    <a:pt x="781" y="565"/>
                  </a:cubicBezTo>
                  <a:cubicBezTo>
                    <a:pt x="810" y="545"/>
                    <a:pt x="683" y="502"/>
                    <a:pt x="690" y="521"/>
                  </a:cubicBezTo>
                  <a:close/>
                  <a:moveTo>
                    <a:pt x="613" y="323"/>
                  </a:moveTo>
                  <a:cubicBezTo>
                    <a:pt x="591" y="372"/>
                    <a:pt x="679" y="456"/>
                    <a:pt x="693" y="459"/>
                  </a:cubicBezTo>
                  <a:cubicBezTo>
                    <a:pt x="706" y="461"/>
                    <a:pt x="630" y="286"/>
                    <a:pt x="613" y="323"/>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339" name="Google Shape;1339;p76"/>
            <p:cNvSpPr/>
            <p:nvPr/>
          </p:nvSpPr>
          <p:spPr>
            <a:xfrm>
              <a:off x="17025938" y="9110663"/>
              <a:ext cx="1965325" cy="1744662"/>
            </a:xfrm>
            <a:custGeom>
              <a:rect b="b" l="l" r="r" t="t"/>
              <a:pathLst>
                <a:path extrusionOk="0" h="3644" w="4106">
                  <a:moveTo>
                    <a:pt x="4078" y="1828"/>
                  </a:moveTo>
                  <a:cubicBezTo>
                    <a:pt x="4095" y="1815"/>
                    <a:pt x="4069" y="1744"/>
                    <a:pt x="4053" y="1755"/>
                  </a:cubicBezTo>
                  <a:cubicBezTo>
                    <a:pt x="4038" y="1766"/>
                    <a:pt x="4038" y="1645"/>
                    <a:pt x="4049" y="1589"/>
                  </a:cubicBezTo>
                  <a:cubicBezTo>
                    <a:pt x="4060" y="1534"/>
                    <a:pt x="4053" y="1541"/>
                    <a:pt x="4025" y="1569"/>
                  </a:cubicBezTo>
                  <a:cubicBezTo>
                    <a:pt x="3996" y="1598"/>
                    <a:pt x="3965" y="1514"/>
                    <a:pt x="3958" y="1492"/>
                  </a:cubicBezTo>
                  <a:cubicBezTo>
                    <a:pt x="3951" y="1470"/>
                    <a:pt x="3918" y="1408"/>
                    <a:pt x="3881" y="1417"/>
                  </a:cubicBezTo>
                  <a:cubicBezTo>
                    <a:pt x="3843" y="1426"/>
                    <a:pt x="3867" y="1364"/>
                    <a:pt x="3832" y="1370"/>
                  </a:cubicBezTo>
                  <a:cubicBezTo>
                    <a:pt x="3796" y="1377"/>
                    <a:pt x="3790" y="1319"/>
                    <a:pt x="3796" y="1266"/>
                  </a:cubicBezTo>
                  <a:cubicBezTo>
                    <a:pt x="3803" y="1213"/>
                    <a:pt x="3772" y="1255"/>
                    <a:pt x="3757" y="1233"/>
                  </a:cubicBezTo>
                  <a:cubicBezTo>
                    <a:pt x="3741" y="1211"/>
                    <a:pt x="3723" y="1229"/>
                    <a:pt x="3699" y="1237"/>
                  </a:cubicBezTo>
                  <a:cubicBezTo>
                    <a:pt x="3675" y="1246"/>
                    <a:pt x="3668" y="1191"/>
                    <a:pt x="3675" y="1169"/>
                  </a:cubicBezTo>
                  <a:cubicBezTo>
                    <a:pt x="3681" y="1147"/>
                    <a:pt x="3670" y="1120"/>
                    <a:pt x="3637" y="1096"/>
                  </a:cubicBezTo>
                  <a:cubicBezTo>
                    <a:pt x="3604" y="1071"/>
                    <a:pt x="3602" y="1051"/>
                    <a:pt x="3604" y="1023"/>
                  </a:cubicBezTo>
                  <a:cubicBezTo>
                    <a:pt x="3606" y="994"/>
                    <a:pt x="3416" y="897"/>
                    <a:pt x="3374" y="888"/>
                  </a:cubicBezTo>
                  <a:cubicBezTo>
                    <a:pt x="3332" y="879"/>
                    <a:pt x="3367" y="835"/>
                    <a:pt x="3349" y="819"/>
                  </a:cubicBezTo>
                  <a:cubicBezTo>
                    <a:pt x="3332" y="804"/>
                    <a:pt x="3325" y="746"/>
                    <a:pt x="3325" y="697"/>
                  </a:cubicBezTo>
                  <a:cubicBezTo>
                    <a:pt x="3325" y="649"/>
                    <a:pt x="3263" y="633"/>
                    <a:pt x="3265" y="593"/>
                  </a:cubicBezTo>
                  <a:cubicBezTo>
                    <a:pt x="3267" y="553"/>
                    <a:pt x="3248" y="516"/>
                    <a:pt x="3252" y="471"/>
                  </a:cubicBezTo>
                  <a:cubicBezTo>
                    <a:pt x="3256" y="427"/>
                    <a:pt x="3188" y="416"/>
                    <a:pt x="3186" y="392"/>
                  </a:cubicBezTo>
                  <a:cubicBezTo>
                    <a:pt x="3183" y="367"/>
                    <a:pt x="3146" y="390"/>
                    <a:pt x="3108" y="394"/>
                  </a:cubicBezTo>
                  <a:cubicBezTo>
                    <a:pt x="3070" y="398"/>
                    <a:pt x="3073" y="345"/>
                    <a:pt x="3077" y="294"/>
                  </a:cubicBezTo>
                  <a:cubicBezTo>
                    <a:pt x="3081" y="244"/>
                    <a:pt x="3062" y="159"/>
                    <a:pt x="3031" y="135"/>
                  </a:cubicBezTo>
                  <a:cubicBezTo>
                    <a:pt x="3000" y="111"/>
                    <a:pt x="2997" y="27"/>
                    <a:pt x="2982" y="13"/>
                  </a:cubicBezTo>
                  <a:cubicBezTo>
                    <a:pt x="2966" y="0"/>
                    <a:pt x="2915" y="58"/>
                    <a:pt x="2918" y="86"/>
                  </a:cubicBezTo>
                  <a:cubicBezTo>
                    <a:pt x="2920" y="115"/>
                    <a:pt x="2913" y="148"/>
                    <a:pt x="2893" y="166"/>
                  </a:cubicBezTo>
                  <a:cubicBezTo>
                    <a:pt x="2873" y="184"/>
                    <a:pt x="2907" y="252"/>
                    <a:pt x="2880" y="277"/>
                  </a:cubicBezTo>
                  <a:cubicBezTo>
                    <a:pt x="2853" y="301"/>
                    <a:pt x="2878" y="398"/>
                    <a:pt x="2871" y="454"/>
                  </a:cubicBezTo>
                  <a:cubicBezTo>
                    <a:pt x="2865" y="509"/>
                    <a:pt x="2867" y="569"/>
                    <a:pt x="2840" y="607"/>
                  </a:cubicBezTo>
                  <a:cubicBezTo>
                    <a:pt x="2814" y="644"/>
                    <a:pt x="2809" y="704"/>
                    <a:pt x="2756" y="724"/>
                  </a:cubicBezTo>
                  <a:cubicBezTo>
                    <a:pt x="2703" y="744"/>
                    <a:pt x="2632" y="702"/>
                    <a:pt x="2634" y="673"/>
                  </a:cubicBezTo>
                  <a:cubicBezTo>
                    <a:pt x="2637" y="644"/>
                    <a:pt x="2577" y="626"/>
                    <a:pt x="2546" y="631"/>
                  </a:cubicBezTo>
                  <a:cubicBezTo>
                    <a:pt x="2515" y="635"/>
                    <a:pt x="2497" y="591"/>
                    <a:pt x="2448" y="553"/>
                  </a:cubicBezTo>
                  <a:cubicBezTo>
                    <a:pt x="2400" y="516"/>
                    <a:pt x="2362" y="562"/>
                    <a:pt x="2347" y="518"/>
                  </a:cubicBezTo>
                  <a:cubicBezTo>
                    <a:pt x="2331" y="474"/>
                    <a:pt x="2316" y="467"/>
                    <a:pt x="2280" y="443"/>
                  </a:cubicBezTo>
                  <a:cubicBezTo>
                    <a:pt x="2245" y="418"/>
                    <a:pt x="2256" y="418"/>
                    <a:pt x="2289" y="394"/>
                  </a:cubicBezTo>
                  <a:cubicBezTo>
                    <a:pt x="2322" y="370"/>
                    <a:pt x="2316" y="339"/>
                    <a:pt x="2298" y="310"/>
                  </a:cubicBezTo>
                  <a:cubicBezTo>
                    <a:pt x="2280" y="281"/>
                    <a:pt x="2318" y="288"/>
                    <a:pt x="2362" y="263"/>
                  </a:cubicBezTo>
                  <a:cubicBezTo>
                    <a:pt x="2406" y="239"/>
                    <a:pt x="2362" y="210"/>
                    <a:pt x="2395" y="197"/>
                  </a:cubicBezTo>
                  <a:cubicBezTo>
                    <a:pt x="2428" y="184"/>
                    <a:pt x="2409" y="155"/>
                    <a:pt x="2373" y="148"/>
                  </a:cubicBezTo>
                  <a:cubicBezTo>
                    <a:pt x="2338" y="142"/>
                    <a:pt x="2349" y="184"/>
                    <a:pt x="2336" y="188"/>
                  </a:cubicBezTo>
                  <a:cubicBezTo>
                    <a:pt x="2322" y="193"/>
                    <a:pt x="2309" y="133"/>
                    <a:pt x="2298" y="135"/>
                  </a:cubicBezTo>
                  <a:cubicBezTo>
                    <a:pt x="2287" y="137"/>
                    <a:pt x="2245" y="195"/>
                    <a:pt x="2223" y="166"/>
                  </a:cubicBezTo>
                  <a:cubicBezTo>
                    <a:pt x="2200" y="137"/>
                    <a:pt x="2077" y="113"/>
                    <a:pt x="2028" y="106"/>
                  </a:cubicBezTo>
                  <a:cubicBezTo>
                    <a:pt x="1979" y="100"/>
                    <a:pt x="1964" y="38"/>
                    <a:pt x="1935" y="49"/>
                  </a:cubicBezTo>
                  <a:cubicBezTo>
                    <a:pt x="1906" y="60"/>
                    <a:pt x="1939" y="80"/>
                    <a:pt x="1972" y="115"/>
                  </a:cubicBezTo>
                  <a:cubicBezTo>
                    <a:pt x="2006" y="151"/>
                    <a:pt x="1862" y="175"/>
                    <a:pt x="1820" y="162"/>
                  </a:cubicBezTo>
                  <a:cubicBezTo>
                    <a:pt x="1778" y="148"/>
                    <a:pt x="1826" y="193"/>
                    <a:pt x="1791" y="190"/>
                  </a:cubicBezTo>
                  <a:cubicBezTo>
                    <a:pt x="1756" y="188"/>
                    <a:pt x="1749" y="250"/>
                    <a:pt x="1720" y="281"/>
                  </a:cubicBezTo>
                  <a:cubicBezTo>
                    <a:pt x="1691" y="312"/>
                    <a:pt x="1711" y="334"/>
                    <a:pt x="1680" y="354"/>
                  </a:cubicBezTo>
                  <a:cubicBezTo>
                    <a:pt x="1649" y="374"/>
                    <a:pt x="1647" y="396"/>
                    <a:pt x="1685" y="438"/>
                  </a:cubicBezTo>
                  <a:cubicBezTo>
                    <a:pt x="1722" y="480"/>
                    <a:pt x="1667" y="483"/>
                    <a:pt x="1634" y="449"/>
                  </a:cubicBezTo>
                  <a:cubicBezTo>
                    <a:pt x="1601" y="416"/>
                    <a:pt x="1567" y="416"/>
                    <a:pt x="1570" y="454"/>
                  </a:cubicBezTo>
                  <a:cubicBezTo>
                    <a:pt x="1572" y="491"/>
                    <a:pt x="1530" y="474"/>
                    <a:pt x="1536" y="432"/>
                  </a:cubicBezTo>
                  <a:cubicBezTo>
                    <a:pt x="1543" y="390"/>
                    <a:pt x="1490" y="410"/>
                    <a:pt x="1481" y="385"/>
                  </a:cubicBezTo>
                  <a:cubicBezTo>
                    <a:pt x="1472" y="361"/>
                    <a:pt x="1426" y="321"/>
                    <a:pt x="1397" y="323"/>
                  </a:cubicBezTo>
                  <a:cubicBezTo>
                    <a:pt x="1368" y="326"/>
                    <a:pt x="1368" y="357"/>
                    <a:pt x="1339" y="357"/>
                  </a:cubicBezTo>
                  <a:cubicBezTo>
                    <a:pt x="1311" y="357"/>
                    <a:pt x="1304" y="372"/>
                    <a:pt x="1308" y="403"/>
                  </a:cubicBezTo>
                  <a:cubicBezTo>
                    <a:pt x="1313" y="434"/>
                    <a:pt x="1264" y="401"/>
                    <a:pt x="1231" y="405"/>
                  </a:cubicBezTo>
                  <a:cubicBezTo>
                    <a:pt x="1198" y="410"/>
                    <a:pt x="1231" y="447"/>
                    <a:pt x="1213" y="449"/>
                  </a:cubicBezTo>
                  <a:cubicBezTo>
                    <a:pt x="1196" y="452"/>
                    <a:pt x="1196" y="483"/>
                    <a:pt x="1167" y="483"/>
                  </a:cubicBezTo>
                  <a:cubicBezTo>
                    <a:pt x="1138" y="483"/>
                    <a:pt x="1142" y="547"/>
                    <a:pt x="1147" y="580"/>
                  </a:cubicBezTo>
                  <a:cubicBezTo>
                    <a:pt x="1151" y="613"/>
                    <a:pt x="1103" y="564"/>
                    <a:pt x="1074" y="573"/>
                  </a:cubicBezTo>
                  <a:cubicBezTo>
                    <a:pt x="1045" y="582"/>
                    <a:pt x="1080" y="611"/>
                    <a:pt x="1089" y="649"/>
                  </a:cubicBezTo>
                  <a:cubicBezTo>
                    <a:pt x="1098" y="686"/>
                    <a:pt x="1074" y="684"/>
                    <a:pt x="1058" y="700"/>
                  </a:cubicBezTo>
                  <a:cubicBezTo>
                    <a:pt x="1043" y="715"/>
                    <a:pt x="1018" y="657"/>
                    <a:pt x="1018" y="624"/>
                  </a:cubicBezTo>
                  <a:cubicBezTo>
                    <a:pt x="1018" y="591"/>
                    <a:pt x="981" y="622"/>
                    <a:pt x="941" y="664"/>
                  </a:cubicBezTo>
                  <a:cubicBezTo>
                    <a:pt x="901" y="706"/>
                    <a:pt x="954" y="770"/>
                    <a:pt x="937" y="781"/>
                  </a:cubicBezTo>
                  <a:cubicBezTo>
                    <a:pt x="919" y="792"/>
                    <a:pt x="839" y="868"/>
                    <a:pt x="793" y="923"/>
                  </a:cubicBezTo>
                  <a:cubicBezTo>
                    <a:pt x="746" y="978"/>
                    <a:pt x="647" y="945"/>
                    <a:pt x="616" y="972"/>
                  </a:cubicBezTo>
                  <a:cubicBezTo>
                    <a:pt x="585" y="998"/>
                    <a:pt x="551" y="978"/>
                    <a:pt x="520" y="1003"/>
                  </a:cubicBezTo>
                  <a:cubicBezTo>
                    <a:pt x="489" y="1027"/>
                    <a:pt x="432" y="1074"/>
                    <a:pt x="425" y="1045"/>
                  </a:cubicBezTo>
                  <a:cubicBezTo>
                    <a:pt x="419" y="1016"/>
                    <a:pt x="339" y="1038"/>
                    <a:pt x="306" y="1074"/>
                  </a:cubicBezTo>
                  <a:cubicBezTo>
                    <a:pt x="272" y="1109"/>
                    <a:pt x="219" y="1140"/>
                    <a:pt x="182" y="1142"/>
                  </a:cubicBezTo>
                  <a:cubicBezTo>
                    <a:pt x="144" y="1144"/>
                    <a:pt x="144" y="1202"/>
                    <a:pt x="129" y="1215"/>
                  </a:cubicBezTo>
                  <a:cubicBezTo>
                    <a:pt x="113" y="1229"/>
                    <a:pt x="117" y="1169"/>
                    <a:pt x="117" y="1153"/>
                  </a:cubicBezTo>
                  <a:cubicBezTo>
                    <a:pt x="117" y="1138"/>
                    <a:pt x="82" y="1180"/>
                    <a:pt x="67" y="1226"/>
                  </a:cubicBezTo>
                  <a:cubicBezTo>
                    <a:pt x="51" y="1273"/>
                    <a:pt x="104" y="1291"/>
                    <a:pt x="71" y="1339"/>
                  </a:cubicBezTo>
                  <a:cubicBezTo>
                    <a:pt x="38" y="1388"/>
                    <a:pt x="7" y="1437"/>
                    <a:pt x="53" y="1499"/>
                  </a:cubicBezTo>
                  <a:cubicBezTo>
                    <a:pt x="100" y="1561"/>
                    <a:pt x="126" y="1601"/>
                    <a:pt x="111" y="1631"/>
                  </a:cubicBezTo>
                  <a:cubicBezTo>
                    <a:pt x="95" y="1662"/>
                    <a:pt x="62" y="1569"/>
                    <a:pt x="51" y="1581"/>
                  </a:cubicBezTo>
                  <a:cubicBezTo>
                    <a:pt x="40" y="1592"/>
                    <a:pt x="93" y="1631"/>
                    <a:pt x="80" y="1651"/>
                  </a:cubicBezTo>
                  <a:cubicBezTo>
                    <a:pt x="67" y="1671"/>
                    <a:pt x="19" y="1576"/>
                    <a:pt x="9" y="1598"/>
                  </a:cubicBezTo>
                  <a:cubicBezTo>
                    <a:pt x="0" y="1618"/>
                    <a:pt x="109" y="1769"/>
                    <a:pt x="111" y="1824"/>
                  </a:cubicBezTo>
                  <a:cubicBezTo>
                    <a:pt x="113" y="1879"/>
                    <a:pt x="199" y="1933"/>
                    <a:pt x="195" y="2012"/>
                  </a:cubicBezTo>
                  <a:cubicBezTo>
                    <a:pt x="191" y="2092"/>
                    <a:pt x="270" y="2220"/>
                    <a:pt x="284" y="2240"/>
                  </a:cubicBezTo>
                  <a:cubicBezTo>
                    <a:pt x="297" y="2260"/>
                    <a:pt x="252" y="2313"/>
                    <a:pt x="261" y="2373"/>
                  </a:cubicBezTo>
                  <a:cubicBezTo>
                    <a:pt x="270" y="2433"/>
                    <a:pt x="241" y="2455"/>
                    <a:pt x="204" y="2455"/>
                  </a:cubicBezTo>
                  <a:cubicBezTo>
                    <a:pt x="166" y="2455"/>
                    <a:pt x="188" y="2517"/>
                    <a:pt x="230" y="2521"/>
                  </a:cubicBezTo>
                  <a:cubicBezTo>
                    <a:pt x="272" y="2526"/>
                    <a:pt x="257" y="2555"/>
                    <a:pt x="303" y="2586"/>
                  </a:cubicBezTo>
                  <a:cubicBezTo>
                    <a:pt x="350" y="2617"/>
                    <a:pt x="461" y="2606"/>
                    <a:pt x="498" y="2606"/>
                  </a:cubicBezTo>
                  <a:cubicBezTo>
                    <a:pt x="536" y="2606"/>
                    <a:pt x="547" y="2548"/>
                    <a:pt x="598" y="2546"/>
                  </a:cubicBezTo>
                  <a:cubicBezTo>
                    <a:pt x="649" y="2544"/>
                    <a:pt x="644" y="2528"/>
                    <a:pt x="669" y="2497"/>
                  </a:cubicBezTo>
                  <a:cubicBezTo>
                    <a:pt x="693" y="2466"/>
                    <a:pt x="808" y="2475"/>
                    <a:pt x="925" y="2482"/>
                  </a:cubicBezTo>
                  <a:cubicBezTo>
                    <a:pt x="1043" y="2488"/>
                    <a:pt x="1094" y="2453"/>
                    <a:pt x="1111" y="2404"/>
                  </a:cubicBezTo>
                  <a:cubicBezTo>
                    <a:pt x="1127" y="2363"/>
                    <a:pt x="1211" y="2360"/>
                    <a:pt x="1244" y="2329"/>
                  </a:cubicBezTo>
                  <a:cubicBezTo>
                    <a:pt x="1277" y="2298"/>
                    <a:pt x="1306" y="2296"/>
                    <a:pt x="1393" y="2300"/>
                  </a:cubicBezTo>
                  <a:cubicBezTo>
                    <a:pt x="1479" y="2304"/>
                    <a:pt x="1559" y="2258"/>
                    <a:pt x="1614" y="2236"/>
                  </a:cubicBezTo>
                  <a:cubicBezTo>
                    <a:pt x="1669" y="2214"/>
                    <a:pt x="1771" y="2223"/>
                    <a:pt x="1824" y="2209"/>
                  </a:cubicBezTo>
                  <a:cubicBezTo>
                    <a:pt x="1877" y="2196"/>
                    <a:pt x="1886" y="2276"/>
                    <a:pt x="1946" y="2269"/>
                  </a:cubicBezTo>
                  <a:cubicBezTo>
                    <a:pt x="2006" y="2262"/>
                    <a:pt x="2032" y="2287"/>
                    <a:pt x="2063" y="2285"/>
                  </a:cubicBezTo>
                  <a:cubicBezTo>
                    <a:pt x="2094" y="2282"/>
                    <a:pt x="2090" y="2307"/>
                    <a:pt x="2121" y="2313"/>
                  </a:cubicBezTo>
                  <a:cubicBezTo>
                    <a:pt x="2152" y="2320"/>
                    <a:pt x="2147" y="2346"/>
                    <a:pt x="2127" y="2375"/>
                  </a:cubicBezTo>
                  <a:cubicBezTo>
                    <a:pt x="2107" y="2404"/>
                    <a:pt x="2174" y="2402"/>
                    <a:pt x="2216" y="2459"/>
                  </a:cubicBezTo>
                  <a:cubicBezTo>
                    <a:pt x="2258" y="2517"/>
                    <a:pt x="2218" y="2526"/>
                    <a:pt x="2240" y="2570"/>
                  </a:cubicBezTo>
                  <a:cubicBezTo>
                    <a:pt x="2262" y="2614"/>
                    <a:pt x="2278" y="2603"/>
                    <a:pt x="2322" y="2541"/>
                  </a:cubicBezTo>
                  <a:cubicBezTo>
                    <a:pt x="2367" y="2479"/>
                    <a:pt x="2415" y="2519"/>
                    <a:pt x="2422" y="2466"/>
                  </a:cubicBezTo>
                  <a:cubicBezTo>
                    <a:pt x="2428" y="2413"/>
                    <a:pt x="2475" y="2351"/>
                    <a:pt x="2506" y="2378"/>
                  </a:cubicBezTo>
                  <a:cubicBezTo>
                    <a:pt x="2537" y="2404"/>
                    <a:pt x="2484" y="2417"/>
                    <a:pt x="2464" y="2519"/>
                  </a:cubicBezTo>
                  <a:cubicBezTo>
                    <a:pt x="2444" y="2621"/>
                    <a:pt x="2409" y="2568"/>
                    <a:pt x="2402" y="2597"/>
                  </a:cubicBezTo>
                  <a:cubicBezTo>
                    <a:pt x="2395" y="2625"/>
                    <a:pt x="2495" y="2641"/>
                    <a:pt x="2495" y="2588"/>
                  </a:cubicBezTo>
                  <a:cubicBezTo>
                    <a:pt x="2495" y="2535"/>
                    <a:pt x="2513" y="2510"/>
                    <a:pt x="2550" y="2559"/>
                  </a:cubicBezTo>
                  <a:cubicBezTo>
                    <a:pt x="2588" y="2608"/>
                    <a:pt x="2528" y="2648"/>
                    <a:pt x="2537" y="2670"/>
                  </a:cubicBezTo>
                  <a:cubicBezTo>
                    <a:pt x="2546" y="2692"/>
                    <a:pt x="2588" y="2663"/>
                    <a:pt x="2610" y="2665"/>
                  </a:cubicBezTo>
                  <a:cubicBezTo>
                    <a:pt x="2649" y="2669"/>
                    <a:pt x="2703" y="2756"/>
                    <a:pt x="2694" y="2803"/>
                  </a:cubicBezTo>
                  <a:cubicBezTo>
                    <a:pt x="2685" y="2849"/>
                    <a:pt x="2672" y="2893"/>
                    <a:pt x="2747" y="2931"/>
                  </a:cubicBezTo>
                  <a:cubicBezTo>
                    <a:pt x="2822" y="2969"/>
                    <a:pt x="2794" y="2975"/>
                    <a:pt x="2849" y="2975"/>
                  </a:cubicBezTo>
                  <a:cubicBezTo>
                    <a:pt x="2904" y="2975"/>
                    <a:pt x="3020" y="3019"/>
                    <a:pt x="3051" y="3046"/>
                  </a:cubicBezTo>
                  <a:cubicBezTo>
                    <a:pt x="3081" y="3073"/>
                    <a:pt x="3161" y="3026"/>
                    <a:pt x="3177" y="2973"/>
                  </a:cubicBezTo>
                  <a:cubicBezTo>
                    <a:pt x="3192" y="2920"/>
                    <a:pt x="3250" y="2971"/>
                    <a:pt x="3219" y="2988"/>
                  </a:cubicBezTo>
                  <a:cubicBezTo>
                    <a:pt x="3188" y="3006"/>
                    <a:pt x="3234" y="3048"/>
                    <a:pt x="3236" y="3019"/>
                  </a:cubicBezTo>
                  <a:cubicBezTo>
                    <a:pt x="3239" y="2991"/>
                    <a:pt x="3252" y="2966"/>
                    <a:pt x="3263" y="3000"/>
                  </a:cubicBezTo>
                  <a:cubicBezTo>
                    <a:pt x="3274" y="3033"/>
                    <a:pt x="3314" y="3033"/>
                    <a:pt x="3329" y="3059"/>
                  </a:cubicBezTo>
                  <a:cubicBezTo>
                    <a:pt x="3345" y="3086"/>
                    <a:pt x="3363" y="3106"/>
                    <a:pt x="3363" y="3084"/>
                  </a:cubicBezTo>
                  <a:cubicBezTo>
                    <a:pt x="3363" y="3062"/>
                    <a:pt x="3371" y="3042"/>
                    <a:pt x="3407" y="3028"/>
                  </a:cubicBezTo>
                  <a:cubicBezTo>
                    <a:pt x="3442" y="3015"/>
                    <a:pt x="3464" y="2991"/>
                    <a:pt x="3502" y="2960"/>
                  </a:cubicBezTo>
                  <a:cubicBezTo>
                    <a:pt x="3540" y="2929"/>
                    <a:pt x="3695" y="2922"/>
                    <a:pt x="3710" y="2922"/>
                  </a:cubicBezTo>
                  <a:cubicBezTo>
                    <a:pt x="3726" y="2922"/>
                    <a:pt x="3735" y="2789"/>
                    <a:pt x="3743" y="2721"/>
                  </a:cubicBezTo>
                  <a:cubicBezTo>
                    <a:pt x="3752" y="2652"/>
                    <a:pt x="3810" y="2641"/>
                    <a:pt x="3819" y="2568"/>
                  </a:cubicBezTo>
                  <a:cubicBezTo>
                    <a:pt x="3828" y="2495"/>
                    <a:pt x="3905" y="2360"/>
                    <a:pt x="3925" y="2353"/>
                  </a:cubicBezTo>
                  <a:cubicBezTo>
                    <a:pt x="3945" y="2346"/>
                    <a:pt x="3983" y="2327"/>
                    <a:pt x="3985" y="2285"/>
                  </a:cubicBezTo>
                  <a:cubicBezTo>
                    <a:pt x="3987" y="2242"/>
                    <a:pt x="4038" y="2196"/>
                    <a:pt x="4038" y="2145"/>
                  </a:cubicBezTo>
                  <a:cubicBezTo>
                    <a:pt x="4038" y="2094"/>
                    <a:pt x="4067" y="2034"/>
                    <a:pt x="4062" y="2019"/>
                  </a:cubicBezTo>
                  <a:cubicBezTo>
                    <a:pt x="4058" y="2003"/>
                    <a:pt x="4040" y="1955"/>
                    <a:pt x="4073" y="1919"/>
                  </a:cubicBezTo>
                  <a:cubicBezTo>
                    <a:pt x="4106" y="1884"/>
                    <a:pt x="4060" y="1842"/>
                    <a:pt x="4078" y="1828"/>
                  </a:cubicBezTo>
                  <a:close/>
                  <a:moveTo>
                    <a:pt x="1860" y="95"/>
                  </a:moveTo>
                  <a:cubicBezTo>
                    <a:pt x="1855" y="69"/>
                    <a:pt x="1698" y="99"/>
                    <a:pt x="1731" y="126"/>
                  </a:cubicBezTo>
                  <a:cubicBezTo>
                    <a:pt x="1753" y="144"/>
                    <a:pt x="1864" y="122"/>
                    <a:pt x="1860" y="95"/>
                  </a:cubicBezTo>
                  <a:close/>
                  <a:moveTo>
                    <a:pt x="2358" y="2716"/>
                  </a:moveTo>
                  <a:cubicBezTo>
                    <a:pt x="2382" y="2738"/>
                    <a:pt x="2464" y="2732"/>
                    <a:pt x="2477" y="2701"/>
                  </a:cubicBezTo>
                  <a:cubicBezTo>
                    <a:pt x="2490" y="2670"/>
                    <a:pt x="2336" y="2696"/>
                    <a:pt x="2358" y="2716"/>
                  </a:cubicBezTo>
                  <a:close/>
                  <a:moveTo>
                    <a:pt x="3358" y="3331"/>
                  </a:moveTo>
                  <a:cubicBezTo>
                    <a:pt x="3298" y="3338"/>
                    <a:pt x="3209" y="3277"/>
                    <a:pt x="3188" y="3283"/>
                  </a:cubicBezTo>
                  <a:cubicBezTo>
                    <a:pt x="3163" y="3290"/>
                    <a:pt x="3265" y="3442"/>
                    <a:pt x="3234" y="3482"/>
                  </a:cubicBezTo>
                  <a:cubicBezTo>
                    <a:pt x="3203" y="3522"/>
                    <a:pt x="3325" y="3630"/>
                    <a:pt x="3367" y="3637"/>
                  </a:cubicBezTo>
                  <a:cubicBezTo>
                    <a:pt x="3409" y="3644"/>
                    <a:pt x="3394" y="3595"/>
                    <a:pt x="3422" y="3597"/>
                  </a:cubicBezTo>
                  <a:cubicBezTo>
                    <a:pt x="3451" y="3599"/>
                    <a:pt x="3440" y="3568"/>
                    <a:pt x="3445" y="3546"/>
                  </a:cubicBezTo>
                  <a:cubicBezTo>
                    <a:pt x="3449" y="3524"/>
                    <a:pt x="3478" y="3571"/>
                    <a:pt x="3502" y="3557"/>
                  </a:cubicBezTo>
                  <a:cubicBezTo>
                    <a:pt x="3526" y="3544"/>
                    <a:pt x="3495" y="3449"/>
                    <a:pt x="3531" y="3449"/>
                  </a:cubicBezTo>
                  <a:cubicBezTo>
                    <a:pt x="3566" y="3449"/>
                    <a:pt x="3538" y="3334"/>
                    <a:pt x="3526" y="3296"/>
                  </a:cubicBezTo>
                  <a:cubicBezTo>
                    <a:pt x="3515" y="3259"/>
                    <a:pt x="3418" y="3325"/>
                    <a:pt x="3358" y="3331"/>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340" name="Google Shape;1340;p76"/>
            <p:cNvSpPr/>
            <p:nvPr/>
          </p:nvSpPr>
          <p:spPr>
            <a:xfrm>
              <a:off x="19596100" y="10352088"/>
              <a:ext cx="596900" cy="712787"/>
            </a:xfrm>
            <a:custGeom>
              <a:rect b="b" l="l" r="r" t="t"/>
              <a:pathLst>
                <a:path extrusionOk="0" h="1488" w="1247">
                  <a:moveTo>
                    <a:pt x="771" y="720"/>
                  </a:moveTo>
                  <a:cubicBezTo>
                    <a:pt x="740" y="698"/>
                    <a:pt x="724" y="729"/>
                    <a:pt x="691" y="744"/>
                  </a:cubicBezTo>
                  <a:cubicBezTo>
                    <a:pt x="658" y="760"/>
                    <a:pt x="636" y="671"/>
                    <a:pt x="594" y="704"/>
                  </a:cubicBezTo>
                  <a:cubicBezTo>
                    <a:pt x="552" y="737"/>
                    <a:pt x="589" y="751"/>
                    <a:pt x="543" y="791"/>
                  </a:cubicBezTo>
                  <a:cubicBezTo>
                    <a:pt x="496" y="830"/>
                    <a:pt x="516" y="844"/>
                    <a:pt x="461" y="930"/>
                  </a:cubicBezTo>
                  <a:cubicBezTo>
                    <a:pt x="405" y="1016"/>
                    <a:pt x="215" y="1065"/>
                    <a:pt x="186" y="1111"/>
                  </a:cubicBezTo>
                  <a:cubicBezTo>
                    <a:pt x="158" y="1158"/>
                    <a:pt x="62" y="1196"/>
                    <a:pt x="60" y="1231"/>
                  </a:cubicBezTo>
                  <a:cubicBezTo>
                    <a:pt x="58" y="1266"/>
                    <a:pt x="0" y="1292"/>
                    <a:pt x="34" y="1339"/>
                  </a:cubicBezTo>
                  <a:cubicBezTo>
                    <a:pt x="60" y="1377"/>
                    <a:pt x="96" y="1351"/>
                    <a:pt x="124" y="1379"/>
                  </a:cubicBezTo>
                  <a:cubicBezTo>
                    <a:pt x="153" y="1408"/>
                    <a:pt x="182" y="1384"/>
                    <a:pt x="195" y="1408"/>
                  </a:cubicBezTo>
                  <a:cubicBezTo>
                    <a:pt x="209" y="1432"/>
                    <a:pt x="306" y="1432"/>
                    <a:pt x="379" y="1366"/>
                  </a:cubicBezTo>
                  <a:cubicBezTo>
                    <a:pt x="452" y="1300"/>
                    <a:pt x="417" y="1269"/>
                    <a:pt x="445" y="1251"/>
                  </a:cubicBezTo>
                  <a:cubicBezTo>
                    <a:pt x="474" y="1233"/>
                    <a:pt x="479" y="1180"/>
                    <a:pt x="496" y="1147"/>
                  </a:cubicBezTo>
                  <a:cubicBezTo>
                    <a:pt x="514" y="1114"/>
                    <a:pt x="527" y="1078"/>
                    <a:pt x="607" y="1078"/>
                  </a:cubicBezTo>
                  <a:cubicBezTo>
                    <a:pt x="687" y="1078"/>
                    <a:pt x="645" y="1063"/>
                    <a:pt x="640" y="1025"/>
                  </a:cubicBezTo>
                  <a:cubicBezTo>
                    <a:pt x="636" y="988"/>
                    <a:pt x="707" y="981"/>
                    <a:pt x="707" y="932"/>
                  </a:cubicBezTo>
                  <a:cubicBezTo>
                    <a:pt x="707" y="884"/>
                    <a:pt x="804" y="839"/>
                    <a:pt x="784" y="802"/>
                  </a:cubicBezTo>
                  <a:cubicBezTo>
                    <a:pt x="764" y="764"/>
                    <a:pt x="802" y="742"/>
                    <a:pt x="771" y="720"/>
                  </a:cubicBezTo>
                  <a:close/>
                  <a:moveTo>
                    <a:pt x="131" y="1483"/>
                  </a:moveTo>
                  <a:cubicBezTo>
                    <a:pt x="146" y="1488"/>
                    <a:pt x="197" y="1474"/>
                    <a:pt x="169" y="1439"/>
                  </a:cubicBezTo>
                  <a:cubicBezTo>
                    <a:pt x="140" y="1404"/>
                    <a:pt x="94" y="1473"/>
                    <a:pt x="131" y="1483"/>
                  </a:cubicBezTo>
                  <a:close/>
                  <a:moveTo>
                    <a:pt x="1132" y="363"/>
                  </a:moveTo>
                  <a:cubicBezTo>
                    <a:pt x="1112" y="396"/>
                    <a:pt x="1072" y="354"/>
                    <a:pt x="1034" y="354"/>
                  </a:cubicBezTo>
                  <a:cubicBezTo>
                    <a:pt x="997" y="354"/>
                    <a:pt x="974" y="328"/>
                    <a:pt x="974" y="295"/>
                  </a:cubicBezTo>
                  <a:cubicBezTo>
                    <a:pt x="974" y="261"/>
                    <a:pt x="966" y="213"/>
                    <a:pt x="930" y="215"/>
                  </a:cubicBezTo>
                  <a:cubicBezTo>
                    <a:pt x="895" y="217"/>
                    <a:pt x="941" y="253"/>
                    <a:pt x="928" y="270"/>
                  </a:cubicBezTo>
                  <a:cubicBezTo>
                    <a:pt x="915" y="288"/>
                    <a:pt x="906" y="250"/>
                    <a:pt x="888" y="250"/>
                  </a:cubicBezTo>
                  <a:cubicBezTo>
                    <a:pt x="870" y="250"/>
                    <a:pt x="850" y="226"/>
                    <a:pt x="850" y="182"/>
                  </a:cubicBezTo>
                  <a:cubicBezTo>
                    <a:pt x="850" y="137"/>
                    <a:pt x="813" y="142"/>
                    <a:pt x="813" y="91"/>
                  </a:cubicBezTo>
                  <a:cubicBezTo>
                    <a:pt x="813" y="40"/>
                    <a:pt x="733" y="0"/>
                    <a:pt x="689" y="0"/>
                  </a:cubicBezTo>
                  <a:cubicBezTo>
                    <a:pt x="645" y="0"/>
                    <a:pt x="698" y="80"/>
                    <a:pt x="720" y="107"/>
                  </a:cubicBezTo>
                  <a:cubicBezTo>
                    <a:pt x="742" y="133"/>
                    <a:pt x="791" y="157"/>
                    <a:pt x="788" y="177"/>
                  </a:cubicBezTo>
                  <a:cubicBezTo>
                    <a:pt x="786" y="197"/>
                    <a:pt x="822" y="248"/>
                    <a:pt x="848" y="257"/>
                  </a:cubicBezTo>
                  <a:cubicBezTo>
                    <a:pt x="875" y="266"/>
                    <a:pt x="833" y="343"/>
                    <a:pt x="833" y="405"/>
                  </a:cubicBezTo>
                  <a:cubicBezTo>
                    <a:pt x="833" y="467"/>
                    <a:pt x="784" y="456"/>
                    <a:pt x="751" y="496"/>
                  </a:cubicBezTo>
                  <a:cubicBezTo>
                    <a:pt x="718" y="536"/>
                    <a:pt x="835" y="576"/>
                    <a:pt x="884" y="616"/>
                  </a:cubicBezTo>
                  <a:cubicBezTo>
                    <a:pt x="932" y="655"/>
                    <a:pt x="842" y="753"/>
                    <a:pt x="855" y="775"/>
                  </a:cubicBezTo>
                  <a:cubicBezTo>
                    <a:pt x="861" y="786"/>
                    <a:pt x="895" y="802"/>
                    <a:pt x="946" y="788"/>
                  </a:cubicBezTo>
                  <a:cubicBezTo>
                    <a:pt x="997" y="775"/>
                    <a:pt x="1021" y="664"/>
                    <a:pt x="1056" y="633"/>
                  </a:cubicBezTo>
                  <a:cubicBezTo>
                    <a:pt x="1092" y="602"/>
                    <a:pt x="1070" y="554"/>
                    <a:pt x="1087" y="529"/>
                  </a:cubicBezTo>
                  <a:cubicBezTo>
                    <a:pt x="1105" y="505"/>
                    <a:pt x="1129" y="507"/>
                    <a:pt x="1154" y="507"/>
                  </a:cubicBezTo>
                  <a:cubicBezTo>
                    <a:pt x="1178" y="507"/>
                    <a:pt x="1165" y="447"/>
                    <a:pt x="1196" y="447"/>
                  </a:cubicBezTo>
                  <a:cubicBezTo>
                    <a:pt x="1227" y="447"/>
                    <a:pt x="1211" y="405"/>
                    <a:pt x="1229" y="359"/>
                  </a:cubicBezTo>
                  <a:cubicBezTo>
                    <a:pt x="1247" y="312"/>
                    <a:pt x="1151" y="330"/>
                    <a:pt x="1132" y="363"/>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341" name="Google Shape;1341;p76"/>
            <p:cNvSpPr/>
            <p:nvPr/>
          </p:nvSpPr>
          <p:spPr>
            <a:xfrm>
              <a:off x="20118388" y="9385300"/>
              <a:ext cx="131763" cy="117475"/>
            </a:xfrm>
            <a:custGeom>
              <a:rect b="b" l="l" r="r" t="t"/>
              <a:pathLst>
                <a:path extrusionOk="0" h="246" w="275">
                  <a:moveTo>
                    <a:pt x="34" y="211"/>
                  </a:moveTo>
                  <a:cubicBezTo>
                    <a:pt x="72" y="246"/>
                    <a:pt x="147" y="244"/>
                    <a:pt x="149" y="180"/>
                  </a:cubicBezTo>
                  <a:cubicBezTo>
                    <a:pt x="151" y="115"/>
                    <a:pt x="0" y="179"/>
                    <a:pt x="34" y="211"/>
                  </a:cubicBezTo>
                  <a:close/>
                  <a:moveTo>
                    <a:pt x="171" y="93"/>
                  </a:moveTo>
                  <a:cubicBezTo>
                    <a:pt x="196" y="102"/>
                    <a:pt x="275" y="76"/>
                    <a:pt x="275" y="38"/>
                  </a:cubicBezTo>
                  <a:cubicBezTo>
                    <a:pt x="275" y="0"/>
                    <a:pt x="134" y="80"/>
                    <a:pt x="171" y="93"/>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342" name="Google Shape;1342;p76"/>
            <p:cNvSpPr/>
            <p:nvPr/>
          </p:nvSpPr>
          <p:spPr>
            <a:xfrm>
              <a:off x="14189075" y="6394450"/>
              <a:ext cx="682625" cy="433387"/>
            </a:xfrm>
            <a:custGeom>
              <a:rect b="b" l="l" r="r" t="t"/>
              <a:pathLst>
                <a:path extrusionOk="0" h="905" w="1428">
                  <a:moveTo>
                    <a:pt x="1420" y="569"/>
                  </a:moveTo>
                  <a:cubicBezTo>
                    <a:pt x="1420" y="569"/>
                    <a:pt x="1355" y="537"/>
                    <a:pt x="1331" y="540"/>
                  </a:cubicBezTo>
                  <a:cubicBezTo>
                    <a:pt x="1308" y="543"/>
                    <a:pt x="1269" y="487"/>
                    <a:pt x="1228" y="472"/>
                  </a:cubicBezTo>
                  <a:cubicBezTo>
                    <a:pt x="1187" y="457"/>
                    <a:pt x="1131" y="431"/>
                    <a:pt x="1113" y="404"/>
                  </a:cubicBezTo>
                  <a:cubicBezTo>
                    <a:pt x="1095" y="378"/>
                    <a:pt x="1022" y="351"/>
                    <a:pt x="1013" y="330"/>
                  </a:cubicBezTo>
                  <a:cubicBezTo>
                    <a:pt x="1004" y="310"/>
                    <a:pt x="989" y="274"/>
                    <a:pt x="968" y="248"/>
                  </a:cubicBezTo>
                  <a:cubicBezTo>
                    <a:pt x="948" y="221"/>
                    <a:pt x="948" y="186"/>
                    <a:pt x="927" y="183"/>
                  </a:cubicBezTo>
                  <a:cubicBezTo>
                    <a:pt x="906" y="180"/>
                    <a:pt x="779" y="183"/>
                    <a:pt x="779" y="165"/>
                  </a:cubicBezTo>
                  <a:cubicBezTo>
                    <a:pt x="779" y="147"/>
                    <a:pt x="771" y="65"/>
                    <a:pt x="744" y="59"/>
                  </a:cubicBezTo>
                  <a:cubicBezTo>
                    <a:pt x="718" y="53"/>
                    <a:pt x="682" y="47"/>
                    <a:pt x="667" y="32"/>
                  </a:cubicBezTo>
                  <a:cubicBezTo>
                    <a:pt x="653" y="17"/>
                    <a:pt x="605" y="0"/>
                    <a:pt x="596" y="15"/>
                  </a:cubicBezTo>
                  <a:cubicBezTo>
                    <a:pt x="588" y="29"/>
                    <a:pt x="564" y="35"/>
                    <a:pt x="555" y="35"/>
                  </a:cubicBezTo>
                  <a:cubicBezTo>
                    <a:pt x="546" y="35"/>
                    <a:pt x="549" y="77"/>
                    <a:pt x="520" y="74"/>
                  </a:cubicBezTo>
                  <a:cubicBezTo>
                    <a:pt x="490" y="71"/>
                    <a:pt x="449" y="106"/>
                    <a:pt x="449" y="127"/>
                  </a:cubicBezTo>
                  <a:cubicBezTo>
                    <a:pt x="449" y="147"/>
                    <a:pt x="452" y="177"/>
                    <a:pt x="414" y="174"/>
                  </a:cubicBezTo>
                  <a:cubicBezTo>
                    <a:pt x="394" y="172"/>
                    <a:pt x="367" y="169"/>
                    <a:pt x="343" y="157"/>
                  </a:cubicBezTo>
                  <a:cubicBezTo>
                    <a:pt x="338" y="162"/>
                    <a:pt x="306" y="184"/>
                    <a:pt x="273" y="141"/>
                  </a:cubicBezTo>
                  <a:cubicBezTo>
                    <a:pt x="238" y="93"/>
                    <a:pt x="183" y="46"/>
                    <a:pt x="151" y="46"/>
                  </a:cubicBezTo>
                  <a:cubicBezTo>
                    <a:pt x="123" y="46"/>
                    <a:pt x="25" y="46"/>
                    <a:pt x="48" y="100"/>
                  </a:cubicBezTo>
                  <a:cubicBezTo>
                    <a:pt x="55" y="88"/>
                    <a:pt x="68" y="80"/>
                    <a:pt x="95" y="82"/>
                  </a:cubicBezTo>
                  <a:cubicBezTo>
                    <a:pt x="166" y="88"/>
                    <a:pt x="133" y="171"/>
                    <a:pt x="171" y="174"/>
                  </a:cubicBezTo>
                  <a:cubicBezTo>
                    <a:pt x="210" y="177"/>
                    <a:pt x="254" y="236"/>
                    <a:pt x="219" y="233"/>
                  </a:cubicBezTo>
                  <a:cubicBezTo>
                    <a:pt x="183" y="230"/>
                    <a:pt x="154" y="265"/>
                    <a:pt x="118" y="254"/>
                  </a:cubicBezTo>
                  <a:cubicBezTo>
                    <a:pt x="83" y="242"/>
                    <a:pt x="39" y="212"/>
                    <a:pt x="27" y="254"/>
                  </a:cubicBezTo>
                  <a:cubicBezTo>
                    <a:pt x="15" y="295"/>
                    <a:pt x="0" y="339"/>
                    <a:pt x="48" y="336"/>
                  </a:cubicBezTo>
                  <a:cubicBezTo>
                    <a:pt x="95" y="333"/>
                    <a:pt x="86" y="366"/>
                    <a:pt x="53" y="398"/>
                  </a:cubicBezTo>
                  <a:cubicBezTo>
                    <a:pt x="21" y="431"/>
                    <a:pt x="104" y="392"/>
                    <a:pt x="109" y="422"/>
                  </a:cubicBezTo>
                  <a:cubicBezTo>
                    <a:pt x="115" y="451"/>
                    <a:pt x="142" y="454"/>
                    <a:pt x="130" y="502"/>
                  </a:cubicBezTo>
                  <a:cubicBezTo>
                    <a:pt x="123" y="531"/>
                    <a:pt x="128" y="591"/>
                    <a:pt x="130" y="635"/>
                  </a:cubicBezTo>
                  <a:cubicBezTo>
                    <a:pt x="162" y="635"/>
                    <a:pt x="204" y="632"/>
                    <a:pt x="213" y="620"/>
                  </a:cubicBezTo>
                  <a:cubicBezTo>
                    <a:pt x="228" y="599"/>
                    <a:pt x="275" y="558"/>
                    <a:pt x="301" y="558"/>
                  </a:cubicBezTo>
                  <a:cubicBezTo>
                    <a:pt x="328" y="558"/>
                    <a:pt x="357" y="569"/>
                    <a:pt x="372" y="549"/>
                  </a:cubicBezTo>
                  <a:cubicBezTo>
                    <a:pt x="387" y="528"/>
                    <a:pt x="473" y="534"/>
                    <a:pt x="487" y="552"/>
                  </a:cubicBezTo>
                  <a:cubicBezTo>
                    <a:pt x="502" y="569"/>
                    <a:pt x="549" y="584"/>
                    <a:pt x="561" y="584"/>
                  </a:cubicBezTo>
                  <a:cubicBezTo>
                    <a:pt x="573" y="584"/>
                    <a:pt x="579" y="611"/>
                    <a:pt x="608" y="608"/>
                  </a:cubicBezTo>
                  <a:cubicBezTo>
                    <a:pt x="638" y="605"/>
                    <a:pt x="694" y="617"/>
                    <a:pt x="694" y="634"/>
                  </a:cubicBezTo>
                  <a:cubicBezTo>
                    <a:pt x="694" y="652"/>
                    <a:pt x="715" y="670"/>
                    <a:pt x="738" y="670"/>
                  </a:cubicBezTo>
                  <a:cubicBezTo>
                    <a:pt x="762" y="670"/>
                    <a:pt x="782" y="729"/>
                    <a:pt x="806" y="726"/>
                  </a:cubicBezTo>
                  <a:cubicBezTo>
                    <a:pt x="830" y="723"/>
                    <a:pt x="877" y="723"/>
                    <a:pt x="877" y="738"/>
                  </a:cubicBezTo>
                  <a:cubicBezTo>
                    <a:pt x="877" y="750"/>
                    <a:pt x="881" y="820"/>
                    <a:pt x="895" y="860"/>
                  </a:cubicBezTo>
                  <a:cubicBezTo>
                    <a:pt x="903" y="855"/>
                    <a:pt x="911" y="855"/>
                    <a:pt x="916" y="858"/>
                  </a:cubicBezTo>
                  <a:cubicBezTo>
                    <a:pt x="928" y="866"/>
                    <a:pt x="979" y="850"/>
                    <a:pt x="987" y="878"/>
                  </a:cubicBezTo>
                  <a:cubicBezTo>
                    <a:pt x="995" y="905"/>
                    <a:pt x="1077" y="889"/>
                    <a:pt x="1074" y="846"/>
                  </a:cubicBezTo>
                  <a:cubicBezTo>
                    <a:pt x="1070" y="803"/>
                    <a:pt x="1204" y="803"/>
                    <a:pt x="1215" y="763"/>
                  </a:cubicBezTo>
                  <a:cubicBezTo>
                    <a:pt x="1227" y="724"/>
                    <a:pt x="1243" y="653"/>
                    <a:pt x="1275" y="665"/>
                  </a:cubicBezTo>
                  <a:cubicBezTo>
                    <a:pt x="1306" y="677"/>
                    <a:pt x="1326" y="614"/>
                    <a:pt x="1353" y="617"/>
                  </a:cubicBezTo>
                  <a:cubicBezTo>
                    <a:pt x="1379" y="621"/>
                    <a:pt x="1397" y="641"/>
                    <a:pt x="1428" y="635"/>
                  </a:cubicBezTo>
                  <a:lnTo>
                    <a:pt x="1420" y="569"/>
                  </a:ln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343" name="Google Shape;1343;p76"/>
            <p:cNvSpPr/>
            <p:nvPr/>
          </p:nvSpPr>
          <p:spPr>
            <a:xfrm>
              <a:off x="13773150" y="6553200"/>
              <a:ext cx="944563" cy="798512"/>
            </a:xfrm>
            <a:custGeom>
              <a:rect b="b" l="l" r="r" t="t"/>
              <a:pathLst>
                <a:path extrusionOk="0" h="1668" w="1974">
                  <a:moveTo>
                    <a:pt x="1919" y="1438"/>
                  </a:moveTo>
                  <a:cubicBezTo>
                    <a:pt x="1895" y="1430"/>
                    <a:pt x="1919" y="1348"/>
                    <a:pt x="1872" y="1328"/>
                  </a:cubicBezTo>
                  <a:cubicBezTo>
                    <a:pt x="1824" y="1308"/>
                    <a:pt x="1782" y="1276"/>
                    <a:pt x="1769" y="1241"/>
                  </a:cubicBezTo>
                  <a:cubicBezTo>
                    <a:pt x="1757" y="1210"/>
                    <a:pt x="1698" y="1178"/>
                    <a:pt x="1702" y="1154"/>
                  </a:cubicBezTo>
                  <a:cubicBezTo>
                    <a:pt x="1706" y="1131"/>
                    <a:pt x="1820" y="1056"/>
                    <a:pt x="1805" y="1013"/>
                  </a:cubicBezTo>
                  <a:cubicBezTo>
                    <a:pt x="1789" y="969"/>
                    <a:pt x="1714" y="977"/>
                    <a:pt x="1706" y="961"/>
                  </a:cubicBezTo>
                  <a:cubicBezTo>
                    <a:pt x="1698" y="946"/>
                    <a:pt x="1710" y="890"/>
                    <a:pt x="1690" y="847"/>
                  </a:cubicBezTo>
                  <a:cubicBezTo>
                    <a:pt x="1671" y="804"/>
                    <a:pt x="1706" y="764"/>
                    <a:pt x="1690" y="741"/>
                  </a:cubicBezTo>
                  <a:cubicBezTo>
                    <a:pt x="1675" y="717"/>
                    <a:pt x="1698" y="670"/>
                    <a:pt x="1702" y="654"/>
                  </a:cubicBezTo>
                  <a:cubicBezTo>
                    <a:pt x="1706" y="638"/>
                    <a:pt x="1745" y="615"/>
                    <a:pt x="1741" y="575"/>
                  </a:cubicBezTo>
                  <a:cubicBezTo>
                    <a:pt x="1739" y="551"/>
                    <a:pt x="1751" y="536"/>
                    <a:pt x="1764" y="530"/>
                  </a:cubicBezTo>
                  <a:cubicBezTo>
                    <a:pt x="1750" y="490"/>
                    <a:pt x="1746" y="420"/>
                    <a:pt x="1746" y="408"/>
                  </a:cubicBezTo>
                  <a:cubicBezTo>
                    <a:pt x="1746" y="393"/>
                    <a:pt x="1699" y="393"/>
                    <a:pt x="1675" y="396"/>
                  </a:cubicBezTo>
                  <a:cubicBezTo>
                    <a:pt x="1651" y="399"/>
                    <a:pt x="1631" y="340"/>
                    <a:pt x="1607" y="340"/>
                  </a:cubicBezTo>
                  <a:cubicBezTo>
                    <a:pt x="1584" y="340"/>
                    <a:pt x="1563" y="322"/>
                    <a:pt x="1563" y="304"/>
                  </a:cubicBezTo>
                  <a:cubicBezTo>
                    <a:pt x="1563" y="287"/>
                    <a:pt x="1507" y="275"/>
                    <a:pt x="1477" y="278"/>
                  </a:cubicBezTo>
                  <a:cubicBezTo>
                    <a:pt x="1448" y="281"/>
                    <a:pt x="1442" y="254"/>
                    <a:pt x="1430" y="254"/>
                  </a:cubicBezTo>
                  <a:cubicBezTo>
                    <a:pt x="1418" y="254"/>
                    <a:pt x="1371" y="239"/>
                    <a:pt x="1356" y="222"/>
                  </a:cubicBezTo>
                  <a:cubicBezTo>
                    <a:pt x="1342" y="204"/>
                    <a:pt x="1256" y="198"/>
                    <a:pt x="1241" y="219"/>
                  </a:cubicBezTo>
                  <a:cubicBezTo>
                    <a:pt x="1226" y="239"/>
                    <a:pt x="1197" y="228"/>
                    <a:pt x="1170" y="228"/>
                  </a:cubicBezTo>
                  <a:cubicBezTo>
                    <a:pt x="1144" y="228"/>
                    <a:pt x="1097" y="269"/>
                    <a:pt x="1082" y="290"/>
                  </a:cubicBezTo>
                  <a:cubicBezTo>
                    <a:pt x="1073" y="302"/>
                    <a:pt x="1031" y="305"/>
                    <a:pt x="999" y="305"/>
                  </a:cubicBezTo>
                  <a:cubicBezTo>
                    <a:pt x="1001" y="331"/>
                    <a:pt x="1001" y="351"/>
                    <a:pt x="996" y="357"/>
                  </a:cubicBezTo>
                  <a:cubicBezTo>
                    <a:pt x="981" y="381"/>
                    <a:pt x="866" y="402"/>
                    <a:pt x="781" y="405"/>
                  </a:cubicBezTo>
                  <a:cubicBezTo>
                    <a:pt x="695" y="408"/>
                    <a:pt x="689" y="296"/>
                    <a:pt x="598" y="296"/>
                  </a:cubicBezTo>
                  <a:cubicBezTo>
                    <a:pt x="531" y="296"/>
                    <a:pt x="480" y="235"/>
                    <a:pt x="477" y="178"/>
                  </a:cubicBezTo>
                  <a:cubicBezTo>
                    <a:pt x="438" y="163"/>
                    <a:pt x="400" y="137"/>
                    <a:pt x="406" y="126"/>
                  </a:cubicBezTo>
                  <a:cubicBezTo>
                    <a:pt x="413" y="110"/>
                    <a:pt x="433" y="12"/>
                    <a:pt x="386" y="35"/>
                  </a:cubicBezTo>
                  <a:cubicBezTo>
                    <a:pt x="339" y="59"/>
                    <a:pt x="272" y="134"/>
                    <a:pt x="185" y="122"/>
                  </a:cubicBezTo>
                  <a:cubicBezTo>
                    <a:pt x="98" y="110"/>
                    <a:pt x="161" y="102"/>
                    <a:pt x="118" y="83"/>
                  </a:cubicBezTo>
                  <a:cubicBezTo>
                    <a:pt x="74" y="63"/>
                    <a:pt x="102" y="15"/>
                    <a:pt x="59" y="8"/>
                  </a:cubicBezTo>
                  <a:cubicBezTo>
                    <a:pt x="15" y="0"/>
                    <a:pt x="47" y="59"/>
                    <a:pt x="23" y="59"/>
                  </a:cubicBezTo>
                  <a:cubicBezTo>
                    <a:pt x="0" y="59"/>
                    <a:pt x="19" y="126"/>
                    <a:pt x="27" y="142"/>
                  </a:cubicBezTo>
                  <a:cubicBezTo>
                    <a:pt x="35" y="157"/>
                    <a:pt x="11" y="244"/>
                    <a:pt x="27" y="248"/>
                  </a:cubicBezTo>
                  <a:cubicBezTo>
                    <a:pt x="43" y="252"/>
                    <a:pt x="78" y="315"/>
                    <a:pt x="74" y="327"/>
                  </a:cubicBezTo>
                  <a:cubicBezTo>
                    <a:pt x="70" y="339"/>
                    <a:pt x="110" y="378"/>
                    <a:pt x="110" y="406"/>
                  </a:cubicBezTo>
                  <a:cubicBezTo>
                    <a:pt x="110" y="433"/>
                    <a:pt x="145" y="465"/>
                    <a:pt x="165" y="465"/>
                  </a:cubicBezTo>
                  <a:cubicBezTo>
                    <a:pt x="185" y="465"/>
                    <a:pt x="212" y="477"/>
                    <a:pt x="205" y="500"/>
                  </a:cubicBezTo>
                  <a:cubicBezTo>
                    <a:pt x="197" y="524"/>
                    <a:pt x="216" y="559"/>
                    <a:pt x="193" y="559"/>
                  </a:cubicBezTo>
                  <a:cubicBezTo>
                    <a:pt x="169" y="559"/>
                    <a:pt x="173" y="626"/>
                    <a:pt x="153" y="638"/>
                  </a:cubicBezTo>
                  <a:cubicBezTo>
                    <a:pt x="134" y="650"/>
                    <a:pt x="149" y="721"/>
                    <a:pt x="165" y="729"/>
                  </a:cubicBezTo>
                  <a:cubicBezTo>
                    <a:pt x="181" y="737"/>
                    <a:pt x="216" y="756"/>
                    <a:pt x="212" y="784"/>
                  </a:cubicBezTo>
                  <a:cubicBezTo>
                    <a:pt x="208" y="812"/>
                    <a:pt x="295" y="855"/>
                    <a:pt x="323" y="859"/>
                  </a:cubicBezTo>
                  <a:cubicBezTo>
                    <a:pt x="350" y="863"/>
                    <a:pt x="354" y="902"/>
                    <a:pt x="370" y="918"/>
                  </a:cubicBezTo>
                  <a:cubicBezTo>
                    <a:pt x="386" y="934"/>
                    <a:pt x="358" y="965"/>
                    <a:pt x="362" y="985"/>
                  </a:cubicBezTo>
                  <a:cubicBezTo>
                    <a:pt x="366" y="1005"/>
                    <a:pt x="402" y="1020"/>
                    <a:pt x="398" y="1052"/>
                  </a:cubicBezTo>
                  <a:cubicBezTo>
                    <a:pt x="395" y="1071"/>
                    <a:pt x="427" y="1103"/>
                    <a:pt x="454" y="1131"/>
                  </a:cubicBezTo>
                  <a:cubicBezTo>
                    <a:pt x="463" y="1128"/>
                    <a:pt x="471" y="1126"/>
                    <a:pt x="478" y="1126"/>
                  </a:cubicBezTo>
                  <a:cubicBezTo>
                    <a:pt x="505" y="1126"/>
                    <a:pt x="503" y="1097"/>
                    <a:pt x="524" y="1115"/>
                  </a:cubicBezTo>
                  <a:cubicBezTo>
                    <a:pt x="545" y="1132"/>
                    <a:pt x="573" y="1113"/>
                    <a:pt x="593" y="1112"/>
                  </a:cubicBezTo>
                  <a:cubicBezTo>
                    <a:pt x="614" y="1110"/>
                    <a:pt x="670" y="1216"/>
                    <a:pt x="695" y="1268"/>
                  </a:cubicBezTo>
                  <a:cubicBezTo>
                    <a:pt x="720" y="1320"/>
                    <a:pt x="719" y="1337"/>
                    <a:pt x="753" y="1359"/>
                  </a:cubicBezTo>
                  <a:cubicBezTo>
                    <a:pt x="787" y="1382"/>
                    <a:pt x="825" y="1370"/>
                    <a:pt x="874" y="1420"/>
                  </a:cubicBezTo>
                  <a:cubicBezTo>
                    <a:pt x="922" y="1470"/>
                    <a:pt x="1048" y="1504"/>
                    <a:pt x="1101" y="1507"/>
                  </a:cubicBezTo>
                  <a:cubicBezTo>
                    <a:pt x="1154" y="1510"/>
                    <a:pt x="1194" y="1450"/>
                    <a:pt x="1262" y="1463"/>
                  </a:cubicBezTo>
                  <a:cubicBezTo>
                    <a:pt x="1330" y="1476"/>
                    <a:pt x="1313" y="1563"/>
                    <a:pt x="1339" y="1594"/>
                  </a:cubicBezTo>
                  <a:cubicBezTo>
                    <a:pt x="1364" y="1625"/>
                    <a:pt x="1640" y="1646"/>
                    <a:pt x="1687" y="1659"/>
                  </a:cubicBezTo>
                  <a:cubicBezTo>
                    <a:pt x="1704" y="1664"/>
                    <a:pt x="1745" y="1667"/>
                    <a:pt x="1791" y="1668"/>
                  </a:cubicBezTo>
                  <a:cubicBezTo>
                    <a:pt x="1790" y="1658"/>
                    <a:pt x="1789" y="1649"/>
                    <a:pt x="1789" y="1643"/>
                  </a:cubicBezTo>
                  <a:cubicBezTo>
                    <a:pt x="1785" y="1596"/>
                    <a:pt x="1820" y="1556"/>
                    <a:pt x="1852" y="1541"/>
                  </a:cubicBezTo>
                  <a:cubicBezTo>
                    <a:pt x="1883" y="1525"/>
                    <a:pt x="1911" y="1517"/>
                    <a:pt x="1943" y="1513"/>
                  </a:cubicBezTo>
                  <a:cubicBezTo>
                    <a:pt x="1974" y="1509"/>
                    <a:pt x="1943" y="1446"/>
                    <a:pt x="1919" y="1438"/>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344" name="Google Shape;1344;p76"/>
            <p:cNvSpPr/>
            <p:nvPr/>
          </p:nvSpPr>
          <p:spPr>
            <a:xfrm>
              <a:off x="13893800" y="5605463"/>
              <a:ext cx="1946275" cy="917575"/>
            </a:xfrm>
            <a:custGeom>
              <a:rect b="b" l="l" r="r" t="t"/>
              <a:pathLst>
                <a:path extrusionOk="0" h="1914" w="4066">
                  <a:moveTo>
                    <a:pt x="4045" y="782"/>
                  </a:moveTo>
                  <a:cubicBezTo>
                    <a:pt x="4042" y="761"/>
                    <a:pt x="4024" y="770"/>
                    <a:pt x="4010" y="779"/>
                  </a:cubicBezTo>
                  <a:cubicBezTo>
                    <a:pt x="3995" y="788"/>
                    <a:pt x="3948" y="794"/>
                    <a:pt x="3930" y="794"/>
                  </a:cubicBezTo>
                  <a:cubicBezTo>
                    <a:pt x="3912" y="794"/>
                    <a:pt x="3880" y="770"/>
                    <a:pt x="3880" y="752"/>
                  </a:cubicBezTo>
                  <a:cubicBezTo>
                    <a:pt x="3880" y="735"/>
                    <a:pt x="3876" y="715"/>
                    <a:pt x="3858" y="715"/>
                  </a:cubicBezTo>
                  <a:cubicBezTo>
                    <a:pt x="3841" y="715"/>
                    <a:pt x="3814" y="706"/>
                    <a:pt x="3796" y="664"/>
                  </a:cubicBezTo>
                  <a:cubicBezTo>
                    <a:pt x="3779" y="622"/>
                    <a:pt x="3752" y="622"/>
                    <a:pt x="3732" y="611"/>
                  </a:cubicBezTo>
                  <a:cubicBezTo>
                    <a:pt x="3712" y="600"/>
                    <a:pt x="3657" y="631"/>
                    <a:pt x="3632" y="640"/>
                  </a:cubicBezTo>
                  <a:cubicBezTo>
                    <a:pt x="3608" y="648"/>
                    <a:pt x="3566" y="631"/>
                    <a:pt x="3535" y="624"/>
                  </a:cubicBezTo>
                  <a:cubicBezTo>
                    <a:pt x="3504" y="617"/>
                    <a:pt x="3486" y="562"/>
                    <a:pt x="3458" y="569"/>
                  </a:cubicBezTo>
                  <a:cubicBezTo>
                    <a:pt x="3429" y="575"/>
                    <a:pt x="3422" y="633"/>
                    <a:pt x="3400" y="633"/>
                  </a:cubicBezTo>
                  <a:cubicBezTo>
                    <a:pt x="3378" y="633"/>
                    <a:pt x="3338" y="518"/>
                    <a:pt x="3296" y="454"/>
                  </a:cubicBezTo>
                  <a:cubicBezTo>
                    <a:pt x="3254" y="389"/>
                    <a:pt x="3179" y="261"/>
                    <a:pt x="3112" y="237"/>
                  </a:cubicBezTo>
                  <a:cubicBezTo>
                    <a:pt x="3046" y="212"/>
                    <a:pt x="3066" y="179"/>
                    <a:pt x="3083" y="161"/>
                  </a:cubicBezTo>
                  <a:cubicBezTo>
                    <a:pt x="3101" y="144"/>
                    <a:pt x="3044" y="139"/>
                    <a:pt x="3017" y="155"/>
                  </a:cubicBezTo>
                  <a:cubicBezTo>
                    <a:pt x="2990" y="170"/>
                    <a:pt x="2957" y="199"/>
                    <a:pt x="2926" y="206"/>
                  </a:cubicBezTo>
                  <a:cubicBezTo>
                    <a:pt x="2895" y="212"/>
                    <a:pt x="2851" y="261"/>
                    <a:pt x="2818" y="250"/>
                  </a:cubicBezTo>
                  <a:cubicBezTo>
                    <a:pt x="2785" y="239"/>
                    <a:pt x="2769" y="292"/>
                    <a:pt x="2743" y="268"/>
                  </a:cubicBezTo>
                  <a:cubicBezTo>
                    <a:pt x="2716" y="243"/>
                    <a:pt x="2778" y="226"/>
                    <a:pt x="2778" y="203"/>
                  </a:cubicBezTo>
                  <a:cubicBezTo>
                    <a:pt x="2778" y="181"/>
                    <a:pt x="2736" y="210"/>
                    <a:pt x="2725" y="197"/>
                  </a:cubicBezTo>
                  <a:cubicBezTo>
                    <a:pt x="2714" y="184"/>
                    <a:pt x="2678" y="170"/>
                    <a:pt x="2678" y="190"/>
                  </a:cubicBezTo>
                  <a:cubicBezTo>
                    <a:pt x="2678" y="210"/>
                    <a:pt x="2650" y="199"/>
                    <a:pt x="2650" y="184"/>
                  </a:cubicBezTo>
                  <a:cubicBezTo>
                    <a:pt x="2650" y="168"/>
                    <a:pt x="2630" y="139"/>
                    <a:pt x="2612" y="159"/>
                  </a:cubicBezTo>
                  <a:cubicBezTo>
                    <a:pt x="2594" y="179"/>
                    <a:pt x="2534" y="190"/>
                    <a:pt x="2521" y="175"/>
                  </a:cubicBezTo>
                  <a:cubicBezTo>
                    <a:pt x="2508" y="159"/>
                    <a:pt x="2530" y="153"/>
                    <a:pt x="2532" y="133"/>
                  </a:cubicBezTo>
                  <a:cubicBezTo>
                    <a:pt x="2534" y="113"/>
                    <a:pt x="2510" y="86"/>
                    <a:pt x="2515" y="62"/>
                  </a:cubicBezTo>
                  <a:cubicBezTo>
                    <a:pt x="2519" y="37"/>
                    <a:pt x="2472" y="13"/>
                    <a:pt x="2450" y="22"/>
                  </a:cubicBezTo>
                  <a:cubicBezTo>
                    <a:pt x="2428" y="31"/>
                    <a:pt x="2397" y="22"/>
                    <a:pt x="2373" y="11"/>
                  </a:cubicBezTo>
                  <a:cubicBezTo>
                    <a:pt x="2349" y="0"/>
                    <a:pt x="2253" y="18"/>
                    <a:pt x="2249" y="40"/>
                  </a:cubicBezTo>
                  <a:cubicBezTo>
                    <a:pt x="2244" y="62"/>
                    <a:pt x="2125" y="80"/>
                    <a:pt x="2103" y="88"/>
                  </a:cubicBezTo>
                  <a:cubicBezTo>
                    <a:pt x="2081" y="97"/>
                    <a:pt x="1992" y="110"/>
                    <a:pt x="1961" y="115"/>
                  </a:cubicBezTo>
                  <a:cubicBezTo>
                    <a:pt x="1930" y="119"/>
                    <a:pt x="1899" y="146"/>
                    <a:pt x="1859" y="146"/>
                  </a:cubicBezTo>
                  <a:cubicBezTo>
                    <a:pt x="1819" y="146"/>
                    <a:pt x="1744" y="150"/>
                    <a:pt x="1709" y="177"/>
                  </a:cubicBezTo>
                  <a:cubicBezTo>
                    <a:pt x="1673" y="203"/>
                    <a:pt x="1616" y="181"/>
                    <a:pt x="1589" y="190"/>
                  </a:cubicBezTo>
                  <a:cubicBezTo>
                    <a:pt x="1563" y="199"/>
                    <a:pt x="1518" y="186"/>
                    <a:pt x="1505" y="195"/>
                  </a:cubicBezTo>
                  <a:cubicBezTo>
                    <a:pt x="1492" y="203"/>
                    <a:pt x="1496" y="257"/>
                    <a:pt x="1510" y="279"/>
                  </a:cubicBezTo>
                  <a:cubicBezTo>
                    <a:pt x="1523" y="301"/>
                    <a:pt x="1594" y="310"/>
                    <a:pt x="1598" y="323"/>
                  </a:cubicBezTo>
                  <a:cubicBezTo>
                    <a:pt x="1603" y="336"/>
                    <a:pt x="1527" y="336"/>
                    <a:pt x="1492" y="341"/>
                  </a:cubicBezTo>
                  <a:cubicBezTo>
                    <a:pt x="1456" y="345"/>
                    <a:pt x="1465" y="389"/>
                    <a:pt x="1474" y="412"/>
                  </a:cubicBezTo>
                  <a:cubicBezTo>
                    <a:pt x="1483" y="434"/>
                    <a:pt x="1439" y="456"/>
                    <a:pt x="1412" y="465"/>
                  </a:cubicBezTo>
                  <a:cubicBezTo>
                    <a:pt x="1386" y="473"/>
                    <a:pt x="1412" y="518"/>
                    <a:pt x="1439" y="518"/>
                  </a:cubicBezTo>
                  <a:cubicBezTo>
                    <a:pt x="1465" y="518"/>
                    <a:pt x="1487" y="540"/>
                    <a:pt x="1510" y="540"/>
                  </a:cubicBezTo>
                  <a:cubicBezTo>
                    <a:pt x="1532" y="540"/>
                    <a:pt x="1536" y="584"/>
                    <a:pt x="1536" y="611"/>
                  </a:cubicBezTo>
                  <a:cubicBezTo>
                    <a:pt x="1536" y="637"/>
                    <a:pt x="1510" y="646"/>
                    <a:pt x="1474" y="646"/>
                  </a:cubicBezTo>
                  <a:cubicBezTo>
                    <a:pt x="1439" y="646"/>
                    <a:pt x="1421" y="620"/>
                    <a:pt x="1399" y="615"/>
                  </a:cubicBezTo>
                  <a:cubicBezTo>
                    <a:pt x="1377" y="611"/>
                    <a:pt x="1381" y="655"/>
                    <a:pt x="1363" y="664"/>
                  </a:cubicBezTo>
                  <a:cubicBezTo>
                    <a:pt x="1346" y="673"/>
                    <a:pt x="1341" y="633"/>
                    <a:pt x="1315" y="633"/>
                  </a:cubicBezTo>
                  <a:cubicBezTo>
                    <a:pt x="1288" y="633"/>
                    <a:pt x="1257" y="628"/>
                    <a:pt x="1248" y="602"/>
                  </a:cubicBezTo>
                  <a:cubicBezTo>
                    <a:pt x="1240" y="575"/>
                    <a:pt x="1177" y="571"/>
                    <a:pt x="1151" y="598"/>
                  </a:cubicBezTo>
                  <a:cubicBezTo>
                    <a:pt x="1124" y="624"/>
                    <a:pt x="1116" y="611"/>
                    <a:pt x="1093" y="593"/>
                  </a:cubicBezTo>
                  <a:cubicBezTo>
                    <a:pt x="1071" y="575"/>
                    <a:pt x="1005" y="602"/>
                    <a:pt x="996" y="624"/>
                  </a:cubicBezTo>
                  <a:cubicBezTo>
                    <a:pt x="987" y="646"/>
                    <a:pt x="938" y="655"/>
                    <a:pt x="903" y="633"/>
                  </a:cubicBezTo>
                  <a:cubicBezTo>
                    <a:pt x="868" y="611"/>
                    <a:pt x="845" y="602"/>
                    <a:pt x="845" y="633"/>
                  </a:cubicBezTo>
                  <a:cubicBezTo>
                    <a:pt x="845" y="664"/>
                    <a:pt x="819" y="637"/>
                    <a:pt x="819" y="620"/>
                  </a:cubicBezTo>
                  <a:cubicBezTo>
                    <a:pt x="819" y="602"/>
                    <a:pt x="761" y="567"/>
                    <a:pt x="735" y="549"/>
                  </a:cubicBezTo>
                  <a:cubicBezTo>
                    <a:pt x="708" y="531"/>
                    <a:pt x="624" y="531"/>
                    <a:pt x="620" y="513"/>
                  </a:cubicBezTo>
                  <a:cubicBezTo>
                    <a:pt x="615" y="496"/>
                    <a:pt x="562" y="482"/>
                    <a:pt x="549" y="513"/>
                  </a:cubicBezTo>
                  <a:cubicBezTo>
                    <a:pt x="536" y="544"/>
                    <a:pt x="513" y="522"/>
                    <a:pt x="496" y="513"/>
                  </a:cubicBezTo>
                  <a:cubicBezTo>
                    <a:pt x="478" y="505"/>
                    <a:pt x="438" y="527"/>
                    <a:pt x="420" y="535"/>
                  </a:cubicBezTo>
                  <a:cubicBezTo>
                    <a:pt x="403" y="544"/>
                    <a:pt x="345" y="584"/>
                    <a:pt x="314" y="584"/>
                  </a:cubicBezTo>
                  <a:cubicBezTo>
                    <a:pt x="283" y="584"/>
                    <a:pt x="301" y="624"/>
                    <a:pt x="261" y="633"/>
                  </a:cubicBezTo>
                  <a:cubicBezTo>
                    <a:pt x="221" y="642"/>
                    <a:pt x="230" y="668"/>
                    <a:pt x="235" y="686"/>
                  </a:cubicBezTo>
                  <a:cubicBezTo>
                    <a:pt x="239" y="704"/>
                    <a:pt x="261" y="735"/>
                    <a:pt x="226" y="748"/>
                  </a:cubicBezTo>
                  <a:cubicBezTo>
                    <a:pt x="190" y="761"/>
                    <a:pt x="177" y="704"/>
                    <a:pt x="146" y="682"/>
                  </a:cubicBezTo>
                  <a:cubicBezTo>
                    <a:pt x="115" y="659"/>
                    <a:pt x="88" y="686"/>
                    <a:pt x="88" y="717"/>
                  </a:cubicBezTo>
                  <a:cubicBezTo>
                    <a:pt x="88" y="748"/>
                    <a:pt x="53" y="748"/>
                    <a:pt x="35" y="779"/>
                  </a:cubicBezTo>
                  <a:cubicBezTo>
                    <a:pt x="18" y="810"/>
                    <a:pt x="66" y="814"/>
                    <a:pt x="66" y="828"/>
                  </a:cubicBezTo>
                  <a:cubicBezTo>
                    <a:pt x="66" y="841"/>
                    <a:pt x="40" y="854"/>
                    <a:pt x="31" y="859"/>
                  </a:cubicBezTo>
                  <a:cubicBezTo>
                    <a:pt x="22" y="863"/>
                    <a:pt x="0" y="907"/>
                    <a:pt x="9" y="921"/>
                  </a:cubicBezTo>
                  <a:cubicBezTo>
                    <a:pt x="18" y="934"/>
                    <a:pt x="71" y="930"/>
                    <a:pt x="66" y="961"/>
                  </a:cubicBezTo>
                  <a:cubicBezTo>
                    <a:pt x="62" y="991"/>
                    <a:pt x="57" y="1022"/>
                    <a:pt x="84" y="1014"/>
                  </a:cubicBezTo>
                  <a:cubicBezTo>
                    <a:pt x="111" y="1005"/>
                    <a:pt x="137" y="1009"/>
                    <a:pt x="155" y="1009"/>
                  </a:cubicBezTo>
                  <a:cubicBezTo>
                    <a:pt x="173" y="1009"/>
                    <a:pt x="186" y="1045"/>
                    <a:pt x="217" y="1080"/>
                  </a:cubicBezTo>
                  <a:cubicBezTo>
                    <a:pt x="248" y="1115"/>
                    <a:pt x="261" y="1133"/>
                    <a:pt x="230" y="1142"/>
                  </a:cubicBezTo>
                  <a:cubicBezTo>
                    <a:pt x="199" y="1151"/>
                    <a:pt x="212" y="1169"/>
                    <a:pt x="252" y="1186"/>
                  </a:cubicBezTo>
                  <a:cubicBezTo>
                    <a:pt x="263" y="1191"/>
                    <a:pt x="274" y="1198"/>
                    <a:pt x="284" y="1206"/>
                  </a:cubicBezTo>
                  <a:cubicBezTo>
                    <a:pt x="291" y="1201"/>
                    <a:pt x="297" y="1197"/>
                    <a:pt x="302" y="1192"/>
                  </a:cubicBezTo>
                  <a:cubicBezTo>
                    <a:pt x="353" y="1148"/>
                    <a:pt x="444" y="1107"/>
                    <a:pt x="512" y="1124"/>
                  </a:cubicBezTo>
                  <a:cubicBezTo>
                    <a:pt x="580" y="1142"/>
                    <a:pt x="636" y="1113"/>
                    <a:pt x="665" y="1154"/>
                  </a:cubicBezTo>
                  <a:cubicBezTo>
                    <a:pt x="695" y="1195"/>
                    <a:pt x="665" y="1272"/>
                    <a:pt x="677" y="1301"/>
                  </a:cubicBezTo>
                  <a:cubicBezTo>
                    <a:pt x="689" y="1331"/>
                    <a:pt x="624" y="1334"/>
                    <a:pt x="580" y="1328"/>
                  </a:cubicBezTo>
                  <a:cubicBezTo>
                    <a:pt x="536" y="1322"/>
                    <a:pt x="444" y="1346"/>
                    <a:pt x="456" y="1372"/>
                  </a:cubicBezTo>
                  <a:cubicBezTo>
                    <a:pt x="468" y="1399"/>
                    <a:pt x="500" y="1461"/>
                    <a:pt x="441" y="1428"/>
                  </a:cubicBezTo>
                  <a:cubicBezTo>
                    <a:pt x="382" y="1396"/>
                    <a:pt x="358" y="1461"/>
                    <a:pt x="391" y="1461"/>
                  </a:cubicBezTo>
                  <a:cubicBezTo>
                    <a:pt x="423" y="1461"/>
                    <a:pt x="468" y="1499"/>
                    <a:pt x="468" y="1526"/>
                  </a:cubicBezTo>
                  <a:cubicBezTo>
                    <a:pt x="468" y="1552"/>
                    <a:pt x="471" y="1611"/>
                    <a:pt x="500" y="1602"/>
                  </a:cubicBezTo>
                  <a:cubicBezTo>
                    <a:pt x="530" y="1594"/>
                    <a:pt x="530" y="1647"/>
                    <a:pt x="571" y="1644"/>
                  </a:cubicBezTo>
                  <a:cubicBezTo>
                    <a:pt x="612" y="1641"/>
                    <a:pt x="651" y="1656"/>
                    <a:pt x="618" y="1694"/>
                  </a:cubicBezTo>
                  <a:cubicBezTo>
                    <a:pt x="586" y="1732"/>
                    <a:pt x="639" y="1839"/>
                    <a:pt x="651" y="1815"/>
                  </a:cubicBezTo>
                  <a:cubicBezTo>
                    <a:pt x="658" y="1800"/>
                    <a:pt x="652" y="1768"/>
                    <a:pt x="663" y="1747"/>
                  </a:cubicBezTo>
                  <a:cubicBezTo>
                    <a:pt x="640" y="1693"/>
                    <a:pt x="738" y="1693"/>
                    <a:pt x="766" y="1693"/>
                  </a:cubicBezTo>
                  <a:cubicBezTo>
                    <a:pt x="798" y="1693"/>
                    <a:pt x="853" y="1740"/>
                    <a:pt x="888" y="1788"/>
                  </a:cubicBezTo>
                  <a:cubicBezTo>
                    <a:pt x="924" y="1835"/>
                    <a:pt x="959" y="1803"/>
                    <a:pt x="959" y="1803"/>
                  </a:cubicBezTo>
                  <a:cubicBezTo>
                    <a:pt x="971" y="1362"/>
                    <a:pt x="971" y="1362"/>
                    <a:pt x="971" y="1362"/>
                  </a:cubicBezTo>
                  <a:cubicBezTo>
                    <a:pt x="1224" y="1295"/>
                    <a:pt x="1224" y="1295"/>
                    <a:pt x="1224" y="1295"/>
                  </a:cubicBezTo>
                  <a:cubicBezTo>
                    <a:pt x="1226" y="1288"/>
                    <a:pt x="1229" y="1283"/>
                    <a:pt x="1232" y="1278"/>
                  </a:cubicBezTo>
                  <a:cubicBezTo>
                    <a:pt x="1265" y="1231"/>
                    <a:pt x="1308" y="1270"/>
                    <a:pt x="1324" y="1281"/>
                  </a:cubicBezTo>
                  <a:cubicBezTo>
                    <a:pt x="1336" y="1290"/>
                    <a:pt x="1329" y="1231"/>
                    <a:pt x="1365" y="1234"/>
                  </a:cubicBezTo>
                  <a:cubicBezTo>
                    <a:pt x="1400" y="1237"/>
                    <a:pt x="1362" y="1293"/>
                    <a:pt x="1389" y="1293"/>
                  </a:cubicBezTo>
                  <a:cubicBezTo>
                    <a:pt x="1409" y="1293"/>
                    <a:pt x="1457" y="1366"/>
                    <a:pt x="1442" y="1424"/>
                  </a:cubicBezTo>
                  <a:cubicBezTo>
                    <a:pt x="1481" y="1456"/>
                    <a:pt x="1552" y="1532"/>
                    <a:pt x="1558" y="1551"/>
                  </a:cubicBezTo>
                  <a:cubicBezTo>
                    <a:pt x="1566" y="1575"/>
                    <a:pt x="1669" y="1535"/>
                    <a:pt x="1689" y="1543"/>
                  </a:cubicBezTo>
                  <a:cubicBezTo>
                    <a:pt x="1708" y="1551"/>
                    <a:pt x="1862" y="1551"/>
                    <a:pt x="1890" y="1551"/>
                  </a:cubicBezTo>
                  <a:cubicBezTo>
                    <a:pt x="1917" y="1551"/>
                    <a:pt x="1937" y="1602"/>
                    <a:pt x="1968" y="1610"/>
                  </a:cubicBezTo>
                  <a:cubicBezTo>
                    <a:pt x="2000" y="1618"/>
                    <a:pt x="1988" y="1669"/>
                    <a:pt x="1992" y="1705"/>
                  </a:cubicBezTo>
                  <a:cubicBezTo>
                    <a:pt x="1996" y="1740"/>
                    <a:pt x="2043" y="1776"/>
                    <a:pt x="2047" y="1807"/>
                  </a:cubicBezTo>
                  <a:cubicBezTo>
                    <a:pt x="2051" y="1839"/>
                    <a:pt x="2102" y="1823"/>
                    <a:pt x="2134" y="1831"/>
                  </a:cubicBezTo>
                  <a:cubicBezTo>
                    <a:pt x="2165" y="1839"/>
                    <a:pt x="2213" y="1851"/>
                    <a:pt x="2217" y="1882"/>
                  </a:cubicBezTo>
                  <a:cubicBezTo>
                    <a:pt x="2221" y="1914"/>
                    <a:pt x="2260" y="1890"/>
                    <a:pt x="2264" y="1866"/>
                  </a:cubicBezTo>
                  <a:cubicBezTo>
                    <a:pt x="2268" y="1843"/>
                    <a:pt x="2307" y="1811"/>
                    <a:pt x="2366" y="1788"/>
                  </a:cubicBezTo>
                  <a:cubicBezTo>
                    <a:pt x="2393" y="1777"/>
                    <a:pt x="2411" y="1777"/>
                    <a:pt x="2424" y="1782"/>
                  </a:cubicBezTo>
                  <a:cubicBezTo>
                    <a:pt x="2435" y="1754"/>
                    <a:pt x="2446" y="1730"/>
                    <a:pt x="2454" y="1726"/>
                  </a:cubicBezTo>
                  <a:cubicBezTo>
                    <a:pt x="2475" y="1718"/>
                    <a:pt x="2513" y="1688"/>
                    <a:pt x="2516" y="1659"/>
                  </a:cubicBezTo>
                  <a:cubicBezTo>
                    <a:pt x="2519" y="1629"/>
                    <a:pt x="2599" y="1629"/>
                    <a:pt x="2652" y="1656"/>
                  </a:cubicBezTo>
                  <a:cubicBezTo>
                    <a:pt x="2705" y="1682"/>
                    <a:pt x="2737" y="1682"/>
                    <a:pt x="2740" y="1641"/>
                  </a:cubicBezTo>
                  <a:cubicBezTo>
                    <a:pt x="2743" y="1600"/>
                    <a:pt x="2820" y="1588"/>
                    <a:pt x="2844" y="1600"/>
                  </a:cubicBezTo>
                  <a:cubicBezTo>
                    <a:pt x="2867" y="1611"/>
                    <a:pt x="2941" y="1653"/>
                    <a:pt x="2977" y="1638"/>
                  </a:cubicBezTo>
                  <a:cubicBezTo>
                    <a:pt x="3012" y="1623"/>
                    <a:pt x="3189" y="1641"/>
                    <a:pt x="3233" y="1653"/>
                  </a:cubicBezTo>
                  <a:cubicBezTo>
                    <a:pt x="3278" y="1664"/>
                    <a:pt x="3289" y="1635"/>
                    <a:pt x="3328" y="1679"/>
                  </a:cubicBezTo>
                  <a:cubicBezTo>
                    <a:pt x="3360" y="1716"/>
                    <a:pt x="3376" y="1683"/>
                    <a:pt x="3411" y="1712"/>
                  </a:cubicBezTo>
                  <a:cubicBezTo>
                    <a:pt x="3411" y="1700"/>
                    <a:pt x="3409" y="1686"/>
                    <a:pt x="3409" y="1671"/>
                  </a:cubicBezTo>
                  <a:cubicBezTo>
                    <a:pt x="3409" y="1642"/>
                    <a:pt x="3453" y="1618"/>
                    <a:pt x="3462" y="1596"/>
                  </a:cubicBezTo>
                  <a:cubicBezTo>
                    <a:pt x="3471" y="1574"/>
                    <a:pt x="3422" y="1507"/>
                    <a:pt x="3422" y="1485"/>
                  </a:cubicBezTo>
                  <a:cubicBezTo>
                    <a:pt x="3422" y="1463"/>
                    <a:pt x="3422" y="1410"/>
                    <a:pt x="3400" y="1399"/>
                  </a:cubicBezTo>
                  <a:cubicBezTo>
                    <a:pt x="3378" y="1388"/>
                    <a:pt x="3442" y="1359"/>
                    <a:pt x="3457" y="1360"/>
                  </a:cubicBezTo>
                  <a:cubicBezTo>
                    <a:pt x="3490" y="1361"/>
                    <a:pt x="3537" y="1327"/>
                    <a:pt x="3551" y="1341"/>
                  </a:cubicBezTo>
                  <a:cubicBezTo>
                    <a:pt x="3566" y="1356"/>
                    <a:pt x="3594" y="1360"/>
                    <a:pt x="3623" y="1360"/>
                  </a:cubicBezTo>
                  <a:cubicBezTo>
                    <a:pt x="3651" y="1360"/>
                    <a:pt x="3639" y="1327"/>
                    <a:pt x="3623" y="1313"/>
                  </a:cubicBezTo>
                  <a:cubicBezTo>
                    <a:pt x="3606" y="1298"/>
                    <a:pt x="3674" y="1166"/>
                    <a:pt x="3684" y="1121"/>
                  </a:cubicBezTo>
                  <a:cubicBezTo>
                    <a:pt x="3694" y="1076"/>
                    <a:pt x="3719" y="1117"/>
                    <a:pt x="3751" y="1121"/>
                  </a:cubicBezTo>
                  <a:cubicBezTo>
                    <a:pt x="3784" y="1125"/>
                    <a:pt x="3823" y="1119"/>
                    <a:pt x="3843" y="1129"/>
                  </a:cubicBezTo>
                  <a:cubicBezTo>
                    <a:pt x="3864" y="1139"/>
                    <a:pt x="3923" y="1117"/>
                    <a:pt x="3937" y="1094"/>
                  </a:cubicBezTo>
                  <a:cubicBezTo>
                    <a:pt x="3952" y="1072"/>
                    <a:pt x="3921" y="1066"/>
                    <a:pt x="3923" y="1014"/>
                  </a:cubicBezTo>
                  <a:cubicBezTo>
                    <a:pt x="3925" y="963"/>
                    <a:pt x="3956" y="939"/>
                    <a:pt x="3988" y="939"/>
                  </a:cubicBezTo>
                  <a:cubicBezTo>
                    <a:pt x="4021" y="939"/>
                    <a:pt x="4031" y="908"/>
                    <a:pt x="4031" y="884"/>
                  </a:cubicBezTo>
                  <a:cubicBezTo>
                    <a:pt x="4031" y="862"/>
                    <a:pt x="4058" y="848"/>
                    <a:pt x="4066" y="819"/>
                  </a:cubicBezTo>
                  <a:cubicBezTo>
                    <a:pt x="4055" y="808"/>
                    <a:pt x="4047" y="793"/>
                    <a:pt x="4045" y="782"/>
                  </a:cubicBezTo>
                  <a:close/>
                  <a:moveTo>
                    <a:pt x="1519" y="1215"/>
                  </a:moveTo>
                  <a:cubicBezTo>
                    <a:pt x="1507" y="1231"/>
                    <a:pt x="1390" y="1201"/>
                    <a:pt x="1381" y="1177"/>
                  </a:cubicBezTo>
                  <a:cubicBezTo>
                    <a:pt x="1370" y="1151"/>
                    <a:pt x="1544" y="1180"/>
                    <a:pt x="1519" y="1215"/>
                  </a:cubicBezTo>
                  <a:close/>
                  <a:moveTo>
                    <a:pt x="3195" y="1204"/>
                  </a:moveTo>
                  <a:cubicBezTo>
                    <a:pt x="3112" y="1204"/>
                    <a:pt x="2929" y="1163"/>
                    <a:pt x="2855" y="1242"/>
                  </a:cubicBezTo>
                  <a:cubicBezTo>
                    <a:pt x="2782" y="1322"/>
                    <a:pt x="2835" y="1363"/>
                    <a:pt x="2802" y="1369"/>
                  </a:cubicBezTo>
                  <a:cubicBezTo>
                    <a:pt x="2768" y="1376"/>
                    <a:pt x="2749" y="1248"/>
                    <a:pt x="2790" y="1207"/>
                  </a:cubicBezTo>
                  <a:cubicBezTo>
                    <a:pt x="2832" y="1166"/>
                    <a:pt x="2965" y="1148"/>
                    <a:pt x="3047" y="1169"/>
                  </a:cubicBezTo>
                  <a:cubicBezTo>
                    <a:pt x="3130" y="1189"/>
                    <a:pt x="3278" y="1151"/>
                    <a:pt x="3298" y="1157"/>
                  </a:cubicBezTo>
                  <a:cubicBezTo>
                    <a:pt x="3319" y="1163"/>
                    <a:pt x="3278" y="1204"/>
                    <a:pt x="3195" y="1204"/>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345" name="Google Shape;1345;p76"/>
            <p:cNvSpPr/>
            <p:nvPr/>
          </p:nvSpPr>
          <p:spPr>
            <a:xfrm>
              <a:off x="12615863" y="3352800"/>
              <a:ext cx="8164513" cy="3133725"/>
            </a:xfrm>
            <a:custGeom>
              <a:rect b="b" l="l" r="r" t="t"/>
              <a:pathLst>
                <a:path extrusionOk="0" h="6542" w="17054">
                  <a:moveTo>
                    <a:pt x="258" y="4729"/>
                  </a:moveTo>
                  <a:cubicBezTo>
                    <a:pt x="245" y="4736"/>
                    <a:pt x="209" y="4723"/>
                    <a:pt x="198" y="4707"/>
                  </a:cubicBezTo>
                  <a:cubicBezTo>
                    <a:pt x="189" y="4695"/>
                    <a:pt x="162" y="4699"/>
                    <a:pt x="138" y="4702"/>
                  </a:cubicBezTo>
                  <a:cubicBezTo>
                    <a:pt x="143" y="4705"/>
                    <a:pt x="149" y="4709"/>
                    <a:pt x="153" y="4717"/>
                  </a:cubicBezTo>
                  <a:cubicBezTo>
                    <a:pt x="167" y="4740"/>
                    <a:pt x="100" y="4743"/>
                    <a:pt x="121" y="4771"/>
                  </a:cubicBezTo>
                  <a:cubicBezTo>
                    <a:pt x="141" y="4799"/>
                    <a:pt x="74" y="4801"/>
                    <a:pt x="74" y="4771"/>
                  </a:cubicBezTo>
                  <a:cubicBezTo>
                    <a:pt x="74" y="4742"/>
                    <a:pt x="3" y="4756"/>
                    <a:pt x="6" y="4776"/>
                  </a:cubicBezTo>
                  <a:cubicBezTo>
                    <a:pt x="7" y="4783"/>
                    <a:pt x="5" y="4791"/>
                    <a:pt x="0" y="4799"/>
                  </a:cubicBezTo>
                  <a:cubicBezTo>
                    <a:pt x="19" y="4806"/>
                    <a:pt x="41" y="4814"/>
                    <a:pt x="50" y="4818"/>
                  </a:cubicBezTo>
                  <a:cubicBezTo>
                    <a:pt x="64" y="4823"/>
                    <a:pt x="241" y="4841"/>
                    <a:pt x="310" y="4829"/>
                  </a:cubicBezTo>
                  <a:cubicBezTo>
                    <a:pt x="306" y="4816"/>
                    <a:pt x="313" y="4777"/>
                    <a:pt x="313" y="4762"/>
                  </a:cubicBezTo>
                  <a:cubicBezTo>
                    <a:pt x="313" y="4745"/>
                    <a:pt x="271" y="4723"/>
                    <a:pt x="258" y="4729"/>
                  </a:cubicBezTo>
                  <a:close/>
                  <a:moveTo>
                    <a:pt x="4529" y="183"/>
                  </a:moveTo>
                  <a:cubicBezTo>
                    <a:pt x="4641" y="171"/>
                    <a:pt x="4638" y="109"/>
                    <a:pt x="4579" y="98"/>
                  </a:cubicBezTo>
                  <a:cubicBezTo>
                    <a:pt x="4520" y="86"/>
                    <a:pt x="4511" y="133"/>
                    <a:pt x="4482" y="130"/>
                  </a:cubicBezTo>
                  <a:cubicBezTo>
                    <a:pt x="4452" y="127"/>
                    <a:pt x="4341" y="149"/>
                    <a:pt x="4364" y="174"/>
                  </a:cubicBezTo>
                  <a:cubicBezTo>
                    <a:pt x="4390" y="204"/>
                    <a:pt x="4473" y="189"/>
                    <a:pt x="4529" y="183"/>
                  </a:cubicBezTo>
                  <a:close/>
                  <a:moveTo>
                    <a:pt x="5098" y="1824"/>
                  </a:moveTo>
                  <a:cubicBezTo>
                    <a:pt x="5137" y="1830"/>
                    <a:pt x="5240" y="1809"/>
                    <a:pt x="5252" y="1789"/>
                  </a:cubicBezTo>
                  <a:cubicBezTo>
                    <a:pt x="5264" y="1768"/>
                    <a:pt x="5211" y="1745"/>
                    <a:pt x="5143" y="1745"/>
                  </a:cubicBezTo>
                  <a:cubicBezTo>
                    <a:pt x="5075" y="1745"/>
                    <a:pt x="5065" y="1819"/>
                    <a:pt x="5098" y="1824"/>
                  </a:cubicBezTo>
                  <a:close/>
                  <a:moveTo>
                    <a:pt x="7280" y="316"/>
                  </a:moveTo>
                  <a:cubicBezTo>
                    <a:pt x="7336" y="340"/>
                    <a:pt x="7315" y="354"/>
                    <a:pt x="7256" y="354"/>
                  </a:cubicBezTo>
                  <a:cubicBezTo>
                    <a:pt x="7197" y="354"/>
                    <a:pt x="7146" y="374"/>
                    <a:pt x="7185" y="390"/>
                  </a:cubicBezTo>
                  <a:cubicBezTo>
                    <a:pt x="7215" y="402"/>
                    <a:pt x="7212" y="434"/>
                    <a:pt x="7274" y="449"/>
                  </a:cubicBezTo>
                  <a:cubicBezTo>
                    <a:pt x="7336" y="464"/>
                    <a:pt x="7398" y="413"/>
                    <a:pt x="7392" y="378"/>
                  </a:cubicBezTo>
                  <a:cubicBezTo>
                    <a:pt x="7386" y="343"/>
                    <a:pt x="7607" y="310"/>
                    <a:pt x="7666" y="295"/>
                  </a:cubicBezTo>
                  <a:cubicBezTo>
                    <a:pt x="7725" y="281"/>
                    <a:pt x="7628" y="219"/>
                    <a:pt x="7693" y="213"/>
                  </a:cubicBezTo>
                  <a:cubicBezTo>
                    <a:pt x="7758" y="207"/>
                    <a:pt x="7731" y="177"/>
                    <a:pt x="7652" y="165"/>
                  </a:cubicBezTo>
                  <a:cubicBezTo>
                    <a:pt x="7572" y="154"/>
                    <a:pt x="7604" y="86"/>
                    <a:pt x="7578" y="62"/>
                  </a:cubicBezTo>
                  <a:cubicBezTo>
                    <a:pt x="7551" y="39"/>
                    <a:pt x="7536" y="92"/>
                    <a:pt x="7433" y="112"/>
                  </a:cubicBezTo>
                  <a:cubicBezTo>
                    <a:pt x="7330" y="133"/>
                    <a:pt x="7280" y="160"/>
                    <a:pt x="7321" y="180"/>
                  </a:cubicBezTo>
                  <a:cubicBezTo>
                    <a:pt x="7362" y="201"/>
                    <a:pt x="7321" y="251"/>
                    <a:pt x="7277" y="248"/>
                  </a:cubicBezTo>
                  <a:cubicBezTo>
                    <a:pt x="7232" y="245"/>
                    <a:pt x="7224" y="292"/>
                    <a:pt x="7280" y="316"/>
                  </a:cubicBezTo>
                  <a:close/>
                  <a:moveTo>
                    <a:pt x="7436" y="399"/>
                  </a:moveTo>
                  <a:cubicBezTo>
                    <a:pt x="7436" y="431"/>
                    <a:pt x="7341" y="463"/>
                    <a:pt x="7368" y="487"/>
                  </a:cubicBezTo>
                  <a:cubicBezTo>
                    <a:pt x="7392" y="508"/>
                    <a:pt x="7412" y="502"/>
                    <a:pt x="7442" y="508"/>
                  </a:cubicBezTo>
                  <a:cubicBezTo>
                    <a:pt x="7472" y="514"/>
                    <a:pt x="7486" y="587"/>
                    <a:pt x="7539" y="576"/>
                  </a:cubicBezTo>
                  <a:cubicBezTo>
                    <a:pt x="7593" y="564"/>
                    <a:pt x="7737" y="635"/>
                    <a:pt x="7823" y="635"/>
                  </a:cubicBezTo>
                  <a:cubicBezTo>
                    <a:pt x="7908" y="635"/>
                    <a:pt x="7917" y="564"/>
                    <a:pt x="7891" y="561"/>
                  </a:cubicBezTo>
                  <a:cubicBezTo>
                    <a:pt x="7864" y="558"/>
                    <a:pt x="7888" y="517"/>
                    <a:pt x="7935" y="449"/>
                  </a:cubicBezTo>
                  <a:cubicBezTo>
                    <a:pt x="7982" y="381"/>
                    <a:pt x="7787" y="331"/>
                    <a:pt x="7787" y="384"/>
                  </a:cubicBezTo>
                  <a:cubicBezTo>
                    <a:pt x="7787" y="437"/>
                    <a:pt x="7731" y="372"/>
                    <a:pt x="7714" y="340"/>
                  </a:cubicBezTo>
                  <a:cubicBezTo>
                    <a:pt x="7696" y="307"/>
                    <a:pt x="7436" y="366"/>
                    <a:pt x="7436" y="399"/>
                  </a:cubicBezTo>
                  <a:close/>
                  <a:moveTo>
                    <a:pt x="5960" y="1868"/>
                  </a:moveTo>
                  <a:cubicBezTo>
                    <a:pt x="6008" y="1892"/>
                    <a:pt x="6043" y="1883"/>
                    <a:pt x="6037" y="1836"/>
                  </a:cubicBezTo>
                  <a:cubicBezTo>
                    <a:pt x="6031" y="1789"/>
                    <a:pt x="5923" y="1850"/>
                    <a:pt x="5960" y="1868"/>
                  </a:cubicBezTo>
                  <a:close/>
                  <a:moveTo>
                    <a:pt x="7203" y="106"/>
                  </a:moveTo>
                  <a:cubicBezTo>
                    <a:pt x="7215" y="62"/>
                    <a:pt x="7019" y="81"/>
                    <a:pt x="7070" y="124"/>
                  </a:cubicBezTo>
                  <a:cubicBezTo>
                    <a:pt x="7088" y="139"/>
                    <a:pt x="7191" y="151"/>
                    <a:pt x="7203" y="106"/>
                  </a:cubicBezTo>
                  <a:close/>
                  <a:moveTo>
                    <a:pt x="15889" y="2246"/>
                  </a:moveTo>
                  <a:cubicBezTo>
                    <a:pt x="15948" y="2276"/>
                    <a:pt x="15984" y="2211"/>
                    <a:pt x="16031" y="2243"/>
                  </a:cubicBezTo>
                  <a:cubicBezTo>
                    <a:pt x="16078" y="2276"/>
                    <a:pt x="16193" y="2229"/>
                    <a:pt x="16240" y="2220"/>
                  </a:cubicBezTo>
                  <a:cubicBezTo>
                    <a:pt x="16288" y="2211"/>
                    <a:pt x="16264" y="2152"/>
                    <a:pt x="16131" y="2134"/>
                  </a:cubicBezTo>
                  <a:cubicBezTo>
                    <a:pt x="15998" y="2116"/>
                    <a:pt x="15826" y="2214"/>
                    <a:pt x="15889" y="2246"/>
                  </a:cubicBezTo>
                  <a:close/>
                  <a:moveTo>
                    <a:pt x="7894" y="815"/>
                  </a:moveTo>
                  <a:cubicBezTo>
                    <a:pt x="7935" y="838"/>
                    <a:pt x="8068" y="785"/>
                    <a:pt x="8156" y="788"/>
                  </a:cubicBezTo>
                  <a:cubicBezTo>
                    <a:pt x="8245" y="791"/>
                    <a:pt x="8493" y="720"/>
                    <a:pt x="8502" y="673"/>
                  </a:cubicBezTo>
                  <a:cubicBezTo>
                    <a:pt x="8510" y="626"/>
                    <a:pt x="8410" y="629"/>
                    <a:pt x="8372" y="587"/>
                  </a:cubicBezTo>
                  <a:cubicBezTo>
                    <a:pt x="8333" y="546"/>
                    <a:pt x="8248" y="582"/>
                    <a:pt x="8227" y="617"/>
                  </a:cubicBezTo>
                  <a:cubicBezTo>
                    <a:pt x="8206" y="652"/>
                    <a:pt x="8183" y="620"/>
                    <a:pt x="8239" y="564"/>
                  </a:cubicBezTo>
                  <a:cubicBezTo>
                    <a:pt x="8295" y="508"/>
                    <a:pt x="8183" y="464"/>
                    <a:pt x="8180" y="499"/>
                  </a:cubicBezTo>
                  <a:cubicBezTo>
                    <a:pt x="8177" y="534"/>
                    <a:pt x="8074" y="505"/>
                    <a:pt x="8074" y="537"/>
                  </a:cubicBezTo>
                  <a:cubicBezTo>
                    <a:pt x="8074" y="570"/>
                    <a:pt x="8035" y="585"/>
                    <a:pt x="8038" y="617"/>
                  </a:cubicBezTo>
                  <a:cubicBezTo>
                    <a:pt x="8041" y="649"/>
                    <a:pt x="7967" y="599"/>
                    <a:pt x="7964" y="673"/>
                  </a:cubicBezTo>
                  <a:cubicBezTo>
                    <a:pt x="7962" y="747"/>
                    <a:pt x="7850" y="790"/>
                    <a:pt x="7894" y="815"/>
                  </a:cubicBezTo>
                  <a:close/>
                  <a:moveTo>
                    <a:pt x="11701" y="1423"/>
                  </a:moveTo>
                  <a:cubicBezTo>
                    <a:pt x="11742" y="1443"/>
                    <a:pt x="11757" y="1464"/>
                    <a:pt x="11781" y="1488"/>
                  </a:cubicBezTo>
                  <a:cubicBezTo>
                    <a:pt x="11804" y="1511"/>
                    <a:pt x="11893" y="1476"/>
                    <a:pt x="11928" y="1464"/>
                  </a:cubicBezTo>
                  <a:cubicBezTo>
                    <a:pt x="11964" y="1452"/>
                    <a:pt x="11967" y="1517"/>
                    <a:pt x="12023" y="1482"/>
                  </a:cubicBezTo>
                  <a:cubicBezTo>
                    <a:pt x="12079" y="1446"/>
                    <a:pt x="12135" y="1464"/>
                    <a:pt x="12200" y="1464"/>
                  </a:cubicBezTo>
                  <a:cubicBezTo>
                    <a:pt x="12265" y="1464"/>
                    <a:pt x="12188" y="1384"/>
                    <a:pt x="12191" y="1349"/>
                  </a:cubicBezTo>
                  <a:cubicBezTo>
                    <a:pt x="12194" y="1314"/>
                    <a:pt x="12268" y="1337"/>
                    <a:pt x="12244" y="1367"/>
                  </a:cubicBezTo>
                  <a:cubicBezTo>
                    <a:pt x="12221" y="1396"/>
                    <a:pt x="12280" y="1464"/>
                    <a:pt x="12374" y="1458"/>
                  </a:cubicBezTo>
                  <a:cubicBezTo>
                    <a:pt x="12468" y="1452"/>
                    <a:pt x="12398" y="1393"/>
                    <a:pt x="12445" y="1373"/>
                  </a:cubicBezTo>
                  <a:cubicBezTo>
                    <a:pt x="12492" y="1352"/>
                    <a:pt x="12486" y="1328"/>
                    <a:pt x="12418" y="1287"/>
                  </a:cubicBezTo>
                  <a:cubicBezTo>
                    <a:pt x="12350" y="1246"/>
                    <a:pt x="12262" y="1272"/>
                    <a:pt x="12203" y="1246"/>
                  </a:cubicBezTo>
                  <a:cubicBezTo>
                    <a:pt x="12140" y="1217"/>
                    <a:pt x="12064" y="1216"/>
                    <a:pt x="12061" y="1281"/>
                  </a:cubicBezTo>
                  <a:cubicBezTo>
                    <a:pt x="12058" y="1346"/>
                    <a:pt x="11934" y="1210"/>
                    <a:pt x="11869" y="1190"/>
                  </a:cubicBezTo>
                  <a:cubicBezTo>
                    <a:pt x="11804" y="1169"/>
                    <a:pt x="11603" y="1374"/>
                    <a:pt x="11701" y="1423"/>
                  </a:cubicBezTo>
                  <a:close/>
                  <a:moveTo>
                    <a:pt x="12318" y="1801"/>
                  </a:moveTo>
                  <a:cubicBezTo>
                    <a:pt x="12371" y="1789"/>
                    <a:pt x="12280" y="1691"/>
                    <a:pt x="12188" y="1677"/>
                  </a:cubicBezTo>
                  <a:cubicBezTo>
                    <a:pt x="12096" y="1662"/>
                    <a:pt x="12011" y="1737"/>
                    <a:pt x="12023" y="1753"/>
                  </a:cubicBezTo>
                  <a:cubicBezTo>
                    <a:pt x="12049" y="1792"/>
                    <a:pt x="12265" y="1812"/>
                    <a:pt x="12318" y="1801"/>
                  </a:cubicBezTo>
                  <a:close/>
                  <a:moveTo>
                    <a:pt x="12082" y="1606"/>
                  </a:moveTo>
                  <a:cubicBezTo>
                    <a:pt x="12082" y="1561"/>
                    <a:pt x="11921" y="1622"/>
                    <a:pt x="11987" y="1644"/>
                  </a:cubicBezTo>
                  <a:cubicBezTo>
                    <a:pt x="12023" y="1656"/>
                    <a:pt x="12082" y="1650"/>
                    <a:pt x="12082" y="1606"/>
                  </a:cubicBezTo>
                  <a:close/>
                  <a:moveTo>
                    <a:pt x="12595" y="1420"/>
                  </a:moveTo>
                  <a:cubicBezTo>
                    <a:pt x="12666" y="1426"/>
                    <a:pt x="12702" y="1494"/>
                    <a:pt x="12837" y="1502"/>
                  </a:cubicBezTo>
                  <a:cubicBezTo>
                    <a:pt x="12973" y="1511"/>
                    <a:pt x="13073" y="1485"/>
                    <a:pt x="13076" y="1455"/>
                  </a:cubicBezTo>
                  <a:cubicBezTo>
                    <a:pt x="13079" y="1426"/>
                    <a:pt x="12952" y="1381"/>
                    <a:pt x="12914" y="1405"/>
                  </a:cubicBezTo>
                  <a:cubicBezTo>
                    <a:pt x="12876" y="1429"/>
                    <a:pt x="12846" y="1367"/>
                    <a:pt x="12799" y="1381"/>
                  </a:cubicBezTo>
                  <a:cubicBezTo>
                    <a:pt x="12752" y="1396"/>
                    <a:pt x="12687" y="1393"/>
                    <a:pt x="12663" y="1352"/>
                  </a:cubicBezTo>
                  <a:cubicBezTo>
                    <a:pt x="12640" y="1311"/>
                    <a:pt x="12560" y="1417"/>
                    <a:pt x="12595" y="1420"/>
                  </a:cubicBezTo>
                  <a:close/>
                  <a:moveTo>
                    <a:pt x="2734" y="222"/>
                  </a:moveTo>
                  <a:cubicBezTo>
                    <a:pt x="2802" y="160"/>
                    <a:pt x="2891" y="219"/>
                    <a:pt x="2903" y="189"/>
                  </a:cubicBezTo>
                  <a:cubicBezTo>
                    <a:pt x="2914" y="160"/>
                    <a:pt x="2776" y="151"/>
                    <a:pt x="2725" y="177"/>
                  </a:cubicBezTo>
                  <a:cubicBezTo>
                    <a:pt x="2675" y="204"/>
                    <a:pt x="2558" y="183"/>
                    <a:pt x="2572" y="216"/>
                  </a:cubicBezTo>
                  <a:cubicBezTo>
                    <a:pt x="2581" y="236"/>
                    <a:pt x="2666" y="284"/>
                    <a:pt x="2734" y="222"/>
                  </a:cubicBezTo>
                  <a:close/>
                  <a:moveTo>
                    <a:pt x="12294" y="5210"/>
                  </a:moveTo>
                  <a:cubicBezTo>
                    <a:pt x="12262" y="5124"/>
                    <a:pt x="12341" y="5041"/>
                    <a:pt x="12282" y="4997"/>
                  </a:cubicBezTo>
                  <a:cubicBezTo>
                    <a:pt x="12223" y="4953"/>
                    <a:pt x="12247" y="4861"/>
                    <a:pt x="12218" y="4879"/>
                  </a:cubicBezTo>
                  <a:cubicBezTo>
                    <a:pt x="12188" y="4897"/>
                    <a:pt x="12218" y="4976"/>
                    <a:pt x="12170" y="4982"/>
                  </a:cubicBezTo>
                  <a:cubicBezTo>
                    <a:pt x="12123" y="4988"/>
                    <a:pt x="12167" y="5032"/>
                    <a:pt x="12150" y="5092"/>
                  </a:cubicBezTo>
                  <a:cubicBezTo>
                    <a:pt x="12132" y="5151"/>
                    <a:pt x="12158" y="5236"/>
                    <a:pt x="12182" y="5289"/>
                  </a:cubicBezTo>
                  <a:cubicBezTo>
                    <a:pt x="12206" y="5342"/>
                    <a:pt x="12150" y="5626"/>
                    <a:pt x="12173" y="5673"/>
                  </a:cubicBezTo>
                  <a:cubicBezTo>
                    <a:pt x="12197" y="5720"/>
                    <a:pt x="12135" y="5929"/>
                    <a:pt x="12156" y="5953"/>
                  </a:cubicBezTo>
                  <a:cubicBezTo>
                    <a:pt x="12191" y="5995"/>
                    <a:pt x="12167" y="5897"/>
                    <a:pt x="12220" y="5888"/>
                  </a:cubicBezTo>
                  <a:cubicBezTo>
                    <a:pt x="12274" y="5880"/>
                    <a:pt x="12274" y="5947"/>
                    <a:pt x="12306" y="5962"/>
                  </a:cubicBezTo>
                  <a:cubicBezTo>
                    <a:pt x="12339" y="5977"/>
                    <a:pt x="12318" y="5868"/>
                    <a:pt x="12288" y="5874"/>
                  </a:cubicBezTo>
                  <a:cubicBezTo>
                    <a:pt x="12259" y="5880"/>
                    <a:pt x="12235" y="5803"/>
                    <a:pt x="12220" y="5756"/>
                  </a:cubicBezTo>
                  <a:cubicBezTo>
                    <a:pt x="12206" y="5708"/>
                    <a:pt x="12250" y="5652"/>
                    <a:pt x="12250" y="5593"/>
                  </a:cubicBezTo>
                  <a:cubicBezTo>
                    <a:pt x="12250" y="5534"/>
                    <a:pt x="12324" y="5537"/>
                    <a:pt x="12368" y="5581"/>
                  </a:cubicBezTo>
                  <a:cubicBezTo>
                    <a:pt x="12412" y="5626"/>
                    <a:pt x="12418" y="5596"/>
                    <a:pt x="12401" y="5564"/>
                  </a:cubicBezTo>
                  <a:cubicBezTo>
                    <a:pt x="12383" y="5531"/>
                    <a:pt x="12327" y="5295"/>
                    <a:pt x="12294" y="5210"/>
                  </a:cubicBezTo>
                  <a:close/>
                  <a:moveTo>
                    <a:pt x="3012" y="195"/>
                  </a:moveTo>
                  <a:cubicBezTo>
                    <a:pt x="3053" y="225"/>
                    <a:pt x="2897" y="216"/>
                    <a:pt x="2876" y="245"/>
                  </a:cubicBezTo>
                  <a:cubicBezTo>
                    <a:pt x="2855" y="275"/>
                    <a:pt x="2764" y="264"/>
                    <a:pt x="2782" y="298"/>
                  </a:cubicBezTo>
                  <a:cubicBezTo>
                    <a:pt x="2799" y="334"/>
                    <a:pt x="2947" y="337"/>
                    <a:pt x="2947" y="307"/>
                  </a:cubicBezTo>
                  <a:cubicBezTo>
                    <a:pt x="2947" y="278"/>
                    <a:pt x="3024" y="304"/>
                    <a:pt x="3026" y="278"/>
                  </a:cubicBezTo>
                  <a:cubicBezTo>
                    <a:pt x="3029" y="251"/>
                    <a:pt x="3062" y="222"/>
                    <a:pt x="3145" y="216"/>
                  </a:cubicBezTo>
                  <a:cubicBezTo>
                    <a:pt x="3227" y="210"/>
                    <a:pt x="3227" y="180"/>
                    <a:pt x="3150" y="145"/>
                  </a:cubicBezTo>
                  <a:cubicBezTo>
                    <a:pt x="3074" y="109"/>
                    <a:pt x="2970" y="165"/>
                    <a:pt x="3012" y="195"/>
                  </a:cubicBezTo>
                  <a:close/>
                  <a:moveTo>
                    <a:pt x="2885" y="2580"/>
                  </a:moveTo>
                  <a:cubicBezTo>
                    <a:pt x="2965" y="2654"/>
                    <a:pt x="3032" y="2547"/>
                    <a:pt x="3071" y="2541"/>
                  </a:cubicBezTo>
                  <a:cubicBezTo>
                    <a:pt x="3109" y="2536"/>
                    <a:pt x="3047" y="2494"/>
                    <a:pt x="2982" y="2476"/>
                  </a:cubicBezTo>
                  <a:cubicBezTo>
                    <a:pt x="2917" y="2459"/>
                    <a:pt x="2825" y="2524"/>
                    <a:pt x="2885" y="2580"/>
                  </a:cubicBezTo>
                  <a:close/>
                  <a:moveTo>
                    <a:pt x="17024" y="3083"/>
                  </a:moveTo>
                  <a:cubicBezTo>
                    <a:pt x="16995" y="3073"/>
                    <a:pt x="16900" y="3012"/>
                    <a:pt x="16876" y="2978"/>
                  </a:cubicBezTo>
                  <a:cubicBezTo>
                    <a:pt x="16853" y="2944"/>
                    <a:pt x="16739" y="2928"/>
                    <a:pt x="16739" y="2946"/>
                  </a:cubicBezTo>
                  <a:cubicBezTo>
                    <a:pt x="16739" y="2963"/>
                    <a:pt x="16702" y="2941"/>
                    <a:pt x="16693" y="2922"/>
                  </a:cubicBezTo>
                  <a:cubicBezTo>
                    <a:pt x="16685" y="2903"/>
                    <a:pt x="16565" y="2900"/>
                    <a:pt x="16564" y="2921"/>
                  </a:cubicBezTo>
                  <a:cubicBezTo>
                    <a:pt x="16562" y="2941"/>
                    <a:pt x="16592" y="2943"/>
                    <a:pt x="16609" y="2966"/>
                  </a:cubicBezTo>
                  <a:cubicBezTo>
                    <a:pt x="16627" y="2990"/>
                    <a:pt x="16586" y="3003"/>
                    <a:pt x="16595" y="3030"/>
                  </a:cubicBezTo>
                  <a:cubicBezTo>
                    <a:pt x="16603" y="3056"/>
                    <a:pt x="16550" y="3017"/>
                    <a:pt x="16531" y="3002"/>
                  </a:cubicBezTo>
                  <a:cubicBezTo>
                    <a:pt x="16512" y="2987"/>
                    <a:pt x="16521" y="2930"/>
                    <a:pt x="16527" y="2900"/>
                  </a:cubicBezTo>
                  <a:cubicBezTo>
                    <a:pt x="16533" y="2871"/>
                    <a:pt x="16493" y="2876"/>
                    <a:pt x="16488" y="2847"/>
                  </a:cubicBezTo>
                  <a:cubicBezTo>
                    <a:pt x="16484" y="2817"/>
                    <a:pt x="16351" y="2757"/>
                    <a:pt x="16295" y="2733"/>
                  </a:cubicBezTo>
                  <a:cubicBezTo>
                    <a:pt x="16239" y="2710"/>
                    <a:pt x="16167" y="2689"/>
                    <a:pt x="16147" y="2659"/>
                  </a:cubicBezTo>
                  <a:cubicBezTo>
                    <a:pt x="16128" y="2630"/>
                    <a:pt x="16028" y="2627"/>
                    <a:pt x="15990" y="2587"/>
                  </a:cubicBezTo>
                  <a:cubicBezTo>
                    <a:pt x="15951" y="2547"/>
                    <a:pt x="15783" y="2476"/>
                    <a:pt x="15711" y="2472"/>
                  </a:cubicBezTo>
                  <a:cubicBezTo>
                    <a:pt x="15638" y="2468"/>
                    <a:pt x="15655" y="2428"/>
                    <a:pt x="15619" y="2434"/>
                  </a:cubicBezTo>
                  <a:cubicBezTo>
                    <a:pt x="15584" y="2440"/>
                    <a:pt x="15432" y="2432"/>
                    <a:pt x="15385" y="2425"/>
                  </a:cubicBezTo>
                  <a:cubicBezTo>
                    <a:pt x="15337" y="2417"/>
                    <a:pt x="15327" y="2453"/>
                    <a:pt x="15293" y="2440"/>
                  </a:cubicBezTo>
                  <a:cubicBezTo>
                    <a:pt x="15259" y="2426"/>
                    <a:pt x="15083" y="2363"/>
                    <a:pt x="15063" y="2386"/>
                  </a:cubicBezTo>
                  <a:cubicBezTo>
                    <a:pt x="15042" y="2410"/>
                    <a:pt x="15051" y="2444"/>
                    <a:pt x="15030" y="2450"/>
                  </a:cubicBezTo>
                  <a:cubicBezTo>
                    <a:pt x="15010" y="2456"/>
                    <a:pt x="15030" y="2485"/>
                    <a:pt x="15079" y="2530"/>
                  </a:cubicBezTo>
                  <a:cubicBezTo>
                    <a:pt x="15128" y="2574"/>
                    <a:pt x="15098" y="2608"/>
                    <a:pt x="15054" y="2627"/>
                  </a:cubicBezTo>
                  <a:cubicBezTo>
                    <a:pt x="15010" y="2646"/>
                    <a:pt x="14939" y="2609"/>
                    <a:pt x="14917" y="2575"/>
                  </a:cubicBezTo>
                  <a:cubicBezTo>
                    <a:pt x="14895" y="2541"/>
                    <a:pt x="14834" y="2556"/>
                    <a:pt x="14819" y="2512"/>
                  </a:cubicBezTo>
                  <a:cubicBezTo>
                    <a:pt x="14805" y="2468"/>
                    <a:pt x="14837" y="2460"/>
                    <a:pt x="14867" y="2485"/>
                  </a:cubicBezTo>
                  <a:cubicBezTo>
                    <a:pt x="14896" y="2510"/>
                    <a:pt x="14936" y="2490"/>
                    <a:pt x="14940" y="2457"/>
                  </a:cubicBezTo>
                  <a:cubicBezTo>
                    <a:pt x="14945" y="2425"/>
                    <a:pt x="14861" y="2403"/>
                    <a:pt x="14815" y="2406"/>
                  </a:cubicBezTo>
                  <a:cubicBezTo>
                    <a:pt x="14769" y="2409"/>
                    <a:pt x="14744" y="2472"/>
                    <a:pt x="14697" y="2499"/>
                  </a:cubicBezTo>
                  <a:cubicBezTo>
                    <a:pt x="14650" y="2525"/>
                    <a:pt x="14467" y="2488"/>
                    <a:pt x="14447" y="2471"/>
                  </a:cubicBezTo>
                  <a:cubicBezTo>
                    <a:pt x="14428" y="2453"/>
                    <a:pt x="14173" y="2471"/>
                    <a:pt x="14146" y="2488"/>
                  </a:cubicBezTo>
                  <a:cubicBezTo>
                    <a:pt x="14120" y="2506"/>
                    <a:pt x="14139" y="2575"/>
                    <a:pt x="14126" y="2581"/>
                  </a:cubicBezTo>
                  <a:cubicBezTo>
                    <a:pt x="14112" y="2587"/>
                    <a:pt x="14099" y="2502"/>
                    <a:pt x="14099" y="2485"/>
                  </a:cubicBezTo>
                  <a:cubicBezTo>
                    <a:pt x="14099" y="2469"/>
                    <a:pt x="14068" y="2457"/>
                    <a:pt x="14022" y="2457"/>
                  </a:cubicBezTo>
                  <a:cubicBezTo>
                    <a:pt x="13977" y="2457"/>
                    <a:pt x="13950" y="2456"/>
                    <a:pt x="13969" y="2437"/>
                  </a:cubicBezTo>
                  <a:cubicBezTo>
                    <a:pt x="13988" y="2417"/>
                    <a:pt x="13951" y="2398"/>
                    <a:pt x="13987" y="2373"/>
                  </a:cubicBezTo>
                  <a:cubicBezTo>
                    <a:pt x="14022" y="2348"/>
                    <a:pt x="13922" y="2270"/>
                    <a:pt x="13825" y="2232"/>
                  </a:cubicBezTo>
                  <a:cubicBezTo>
                    <a:pt x="13727" y="2193"/>
                    <a:pt x="13506" y="2215"/>
                    <a:pt x="13447" y="2233"/>
                  </a:cubicBezTo>
                  <a:cubicBezTo>
                    <a:pt x="13388" y="2251"/>
                    <a:pt x="13270" y="2245"/>
                    <a:pt x="13214" y="2246"/>
                  </a:cubicBezTo>
                  <a:cubicBezTo>
                    <a:pt x="13158" y="2248"/>
                    <a:pt x="13203" y="2224"/>
                    <a:pt x="13187" y="2198"/>
                  </a:cubicBezTo>
                  <a:cubicBezTo>
                    <a:pt x="13171" y="2171"/>
                    <a:pt x="13075" y="2139"/>
                    <a:pt x="13062" y="2161"/>
                  </a:cubicBezTo>
                  <a:cubicBezTo>
                    <a:pt x="13048" y="2183"/>
                    <a:pt x="13023" y="2161"/>
                    <a:pt x="13023" y="2144"/>
                  </a:cubicBezTo>
                  <a:cubicBezTo>
                    <a:pt x="13023" y="2128"/>
                    <a:pt x="12933" y="2096"/>
                    <a:pt x="12898" y="2103"/>
                  </a:cubicBezTo>
                  <a:cubicBezTo>
                    <a:pt x="12862" y="2110"/>
                    <a:pt x="12846" y="2071"/>
                    <a:pt x="12887" y="2071"/>
                  </a:cubicBezTo>
                  <a:cubicBezTo>
                    <a:pt x="12929" y="2071"/>
                    <a:pt x="13000" y="2079"/>
                    <a:pt x="12969" y="2032"/>
                  </a:cubicBezTo>
                  <a:cubicBezTo>
                    <a:pt x="12938" y="1985"/>
                    <a:pt x="12672" y="1970"/>
                    <a:pt x="12647" y="1979"/>
                  </a:cubicBezTo>
                  <a:cubicBezTo>
                    <a:pt x="12622" y="1988"/>
                    <a:pt x="12645" y="2022"/>
                    <a:pt x="12588" y="2077"/>
                  </a:cubicBezTo>
                  <a:cubicBezTo>
                    <a:pt x="12530" y="2131"/>
                    <a:pt x="12474" y="2094"/>
                    <a:pt x="12482" y="2068"/>
                  </a:cubicBezTo>
                  <a:cubicBezTo>
                    <a:pt x="12489" y="2041"/>
                    <a:pt x="12560" y="2046"/>
                    <a:pt x="12560" y="2019"/>
                  </a:cubicBezTo>
                  <a:cubicBezTo>
                    <a:pt x="12560" y="1992"/>
                    <a:pt x="12462" y="2007"/>
                    <a:pt x="12448" y="1985"/>
                  </a:cubicBezTo>
                  <a:cubicBezTo>
                    <a:pt x="12433" y="1963"/>
                    <a:pt x="12468" y="1948"/>
                    <a:pt x="12504" y="1958"/>
                  </a:cubicBezTo>
                  <a:cubicBezTo>
                    <a:pt x="12539" y="1969"/>
                    <a:pt x="12601" y="1975"/>
                    <a:pt x="12604" y="1958"/>
                  </a:cubicBezTo>
                  <a:cubicBezTo>
                    <a:pt x="12607" y="1942"/>
                    <a:pt x="12567" y="1939"/>
                    <a:pt x="12508" y="1929"/>
                  </a:cubicBezTo>
                  <a:cubicBezTo>
                    <a:pt x="12449" y="1919"/>
                    <a:pt x="12306" y="1885"/>
                    <a:pt x="12231" y="1892"/>
                  </a:cubicBezTo>
                  <a:cubicBezTo>
                    <a:pt x="12156" y="1899"/>
                    <a:pt x="12122" y="1864"/>
                    <a:pt x="12080" y="1861"/>
                  </a:cubicBezTo>
                  <a:cubicBezTo>
                    <a:pt x="12039" y="1858"/>
                    <a:pt x="12039" y="1883"/>
                    <a:pt x="12058" y="1907"/>
                  </a:cubicBezTo>
                  <a:cubicBezTo>
                    <a:pt x="12077" y="1930"/>
                    <a:pt x="12018" y="1945"/>
                    <a:pt x="11970" y="1938"/>
                  </a:cubicBezTo>
                  <a:cubicBezTo>
                    <a:pt x="11921" y="1930"/>
                    <a:pt x="11850" y="1964"/>
                    <a:pt x="11878" y="2000"/>
                  </a:cubicBezTo>
                  <a:cubicBezTo>
                    <a:pt x="11906" y="2035"/>
                    <a:pt x="11934" y="1989"/>
                    <a:pt x="11958" y="2001"/>
                  </a:cubicBezTo>
                  <a:cubicBezTo>
                    <a:pt x="11981" y="2013"/>
                    <a:pt x="11896" y="2038"/>
                    <a:pt x="11931" y="2054"/>
                  </a:cubicBezTo>
                  <a:cubicBezTo>
                    <a:pt x="11967" y="2071"/>
                    <a:pt x="11961" y="2105"/>
                    <a:pt x="11962" y="2122"/>
                  </a:cubicBezTo>
                  <a:cubicBezTo>
                    <a:pt x="11964" y="2140"/>
                    <a:pt x="11903" y="2149"/>
                    <a:pt x="11881" y="2122"/>
                  </a:cubicBezTo>
                  <a:cubicBezTo>
                    <a:pt x="11859" y="2096"/>
                    <a:pt x="11828" y="2119"/>
                    <a:pt x="11787" y="2116"/>
                  </a:cubicBezTo>
                  <a:cubicBezTo>
                    <a:pt x="11745" y="2113"/>
                    <a:pt x="11714" y="2133"/>
                    <a:pt x="11759" y="2139"/>
                  </a:cubicBezTo>
                  <a:cubicBezTo>
                    <a:pt x="11803" y="2144"/>
                    <a:pt x="11818" y="2172"/>
                    <a:pt x="11759" y="2178"/>
                  </a:cubicBezTo>
                  <a:cubicBezTo>
                    <a:pt x="11700" y="2184"/>
                    <a:pt x="11714" y="2124"/>
                    <a:pt x="11679" y="2131"/>
                  </a:cubicBezTo>
                  <a:cubicBezTo>
                    <a:pt x="11643" y="2139"/>
                    <a:pt x="11567" y="2103"/>
                    <a:pt x="11525" y="2105"/>
                  </a:cubicBezTo>
                  <a:cubicBezTo>
                    <a:pt x="11484" y="2106"/>
                    <a:pt x="11465" y="2139"/>
                    <a:pt x="11410" y="2143"/>
                  </a:cubicBezTo>
                  <a:cubicBezTo>
                    <a:pt x="11356" y="2147"/>
                    <a:pt x="11282" y="2115"/>
                    <a:pt x="11260" y="2085"/>
                  </a:cubicBezTo>
                  <a:cubicBezTo>
                    <a:pt x="11238" y="2056"/>
                    <a:pt x="11230" y="2047"/>
                    <a:pt x="11204" y="2081"/>
                  </a:cubicBezTo>
                  <a:cubicBezTo>
                    <a:pt x="11177" y="2115"/>
                    <a:pt x="11176" y="2180"/>
                    <a:pt x="11149" y="2184"/>
                  </a:cubicBezTo>
                  <a:cubicBezTo>
                    <a:pt x="11123" y="2189"/>
                    <a:pt x="11112" y="2246"/>
                    <a:pt x="11086" y="2261"/>
                  </a:cubicBezTo>
                  <a:cubicBezTo>
                    <a:pt x="11059" y="2276"/>
                    <a:pt x="11058" y="2239"/>
                    <a:pt x="11024" y="2242"/>
                  </a:cubicBezTo>
                  <a:cubicBezTo>
                    <a:pt x="10990" y="2245"/>
                    <a:pt x="10881" y="2139"/>
                    <a:pt x="10875" y="2108"/>
                  </a:cubicBezTo>
                  <a:cubicBezTo>
                    <a:pt x="10869" y="2077"/>
                    <a:pt x="10801" y="2017"/>
                    <a:pt x="10783" y="2006"/>
                  </a:cubicBezTo>
                  <a:cubicBezTo>
                    <a:pt x="10765" y="1994"/>
                    <a:pt x="10801" y="1988"/>
                    <a:pt x="10823" y="2007"/>
                  </a:cubicBezTo>
                  <a:cubicBezTo>
                    <a:pt x="10845" y="2026"/>
                    <a:pt x="10873" y="2026"/>
                    <a:pt x="10895" y="2015"/>
                  </a:cubicBezTo>
                  <a:cubicBezTo>
                    <a:pt x="10917" y="2003"/>
                    <a:pt x="10914" y="1948"/>
                    <a:pt x="10876" y="1947"/>
                  </a:cubicBezTo>
                  <a:cubicBezTo>
                    <a:pt x="10838" y="1945"/>
                    <a:pt x="10852" y="1913"/>
                    <a:pt x="10872" y="1907"/>
                  </a:cubicBezTo>
                  <a:cubicBezTo>
                    <a:pt x="10891" y="1901"/>
                    <a:pt x="10827" y="1843"/>
                    <a:pt x="10851" y="1837"/>
                  </a:cubicBezTo>
                  <a:cubicBezTo>
                    <a:pt x="10875" y="1832"/>
                    <a:pt x="10864" y="1806"/>
                    <a:pt x="10832" y="1802"/>
                  </a:cubicBezTo>
                  <a:cubicBezTo>
                    <a:pt x="10799" y="1798"/>
                    <a:pt x="10765" y="1771"/>
                    <a:pt x="10764" y="1755"/>
                  </a:cubicBezTo>
                  <a:cubicBezTo>
                    <a:pt x="10762" y="1739"/>
                    <a:pt x="10625" y="1733"/>
                    <a:pt x="10631" y="1756"/>
                  </a:cubicBezTo>
                  <a:cubicBezTo>
                    <a:pt x="10637" y="1780"/>
                    <a:pt x="10587" y="1773"/>
                    <a:pt x="10594" y="1753"/>
                  </a:cubicBezTo>
                  <a:cubicBezTo>
                    <a:pt x="10602" y="1734"/>
                    <a:pt x="10546" y="1740"/>
                    <a:pt x="10481" y="1722"/>
                  </a:cubicBezTo>
                  <a:cubicBezTo>
                    <a:pt x="10416" y="1705"/>
                    <a:pt x="10414" y="1659"/>
                    <a:pt x="10392" y="1656"/>
                  </a:cubicBezTo>
                  <a:cubicBezTo>
                    <a:pt x="10370" y="1653"/>
                    <a:pt x="10377" y="1719"/>
                    <a:pt x="10345" y="1705"/>
                  </a:cubicBezTo>
                  <a:cubicBezTo>
                    <a:pt x="10312" y="1690"/>
                    <a:pt x="10277" y="1718"/>
                    <a:pt x="10295" y="1756"/>
                  </a:cubicBezTo>
                  <a:cubicBezTo>
                    <a:pt x="10312" y="1795"/>
                    <a:pt x="10296" y="1801"/>
                    <a:pt x="10293" y="1832"/>
                  </a:cubicBezTo>
                  <a:cubicBezTo>
                    <a:pt x="10290" y="1863"/>
                    <a:pt x="10272" y="1849"/>
                    <a:pt x="10234" y="1836"/>
                  </a:cubicBezTo>
                  <a:cubicBezTo>
                    <a:pt x="10196" y="1823"/>
                    <a:pt x="10196" y="1868"/>
                    <a:pt x="10113" y="1848"/>
                  </a:cubicBezTo>
                  <a:cubicBezTo>
                    <a:pt x="10030" y="1827"/>
                    <a:pt x="9994" y="1849"/>
                    <a:pt x="9979" y="1823"/>
                  </a:cubicBezTo>
                  <a:cubicBezTo>
                    <a:pt x="9964" y="1796"/>
                    <a:pt x="9939" y="1793"/>
                    <a:pt x="9936" y="1815"/>
                  </a:cubicBezTo>
                  <a:cubicBezTo>
                    <a:pt x="9933" y="1837"/>
                    <a:pt x="9806" y="1829"/>
                    <a:pt x="9796" y="1796"/>
                  </a:cubicBezTo>
                  <a:cubicBezTo>
                    <a:pt x="9786" y="1764"/>
                    <a:pt x="9818" y="1758"/>
                    <a:pt x="9837" y="1749"/>
                  </a:cubicBezTo>
                  <a:cubicBezTo>
                    <a:pt x="9856" y="1740"/>
                    <a:pt x="9817" y="1727"/>
                    <a:pt x="9747" y="1731"/>
                  </a:cubicBezTo>
                  <a:cubicBezTo>
                    <a:pt x="9678" y="1736"/>
                    <a:pt x="9633" y="1696"/>
                    <a:pt x="9563" y="1703"/>
                  </a:cubicBezTo>
                  <a:cubicBezTo>
                    <a:pt x="9492" y="1711"/>
                    <a:pt x="9334" y="1725"/>
                    <a:pt x="9312" y="1736"/>
                  </a:cubicBezTo>
                  <a:cubicBezTo>
                    <a:pt x="9290" y="1746"/>
                    <a:pt x="9332" y="1786"/>
                    <a:pt x="9298" y="1789"/>
                  </a:cubicBezTo>
                  <a:cubicBezTo>
                    <a:pt x="9265" y="1792"/>
                    <a:pt x="9288" y="1724"/>
                    <a:pt x="9282" y="1691"/>
                  </a:cubicBezTo>
                  <a:cubicBezTo>
                    <a:pt x="9276" y="1659"/>
                    <a:pt x="9225" y="1654"/>
                    <a:pt x="9232" y="1680"/>
                  </a:cubicBezTo>
                  <a:cubicBezTo>
                    <a:pt x="9239" y="1705"/>
                    <a:pt x="9151" y="1714"/>
                    <a:pt x="9129" y="1694"/>
                  </a:cubicBezTo>
                  <a:cubicBezTo>
                    <a:pt x="9107" y="1675"/>
                    <a:pt x="9071" y="1650"/>
                    <a:pt x="9014" y="1635"/>
                  </a:cubicBezTo>
                  <a:cubicBezTo>
                    <a:pt x="8956" y="1621"/>
                    <a:pt x="8885" y="1683"/>
                    <a:pt x="8902" y="1700"/>
                  </a:cubicBezTo>
                  <a:cubicBezTo>
                    <a:pt x="8918" y="1718"/>
                    <a:pt x="8961" y="1705"/>
                    <a:pt x="8962" y="1716"/>
                  </a:cubicBezTo>
                  <a:cubicBezTo>
                    <a:pt x="8965" y="1741"/>
                    <a:pt x="8840" y="1731"/>
                    <a:pt x="8840" y="1752"/>
                  </a:cubicBezTo>
                  <a:cubicBezTo>
                    <a:pt x="8840" y="1773"/>
                    <a:pt x="8723" y="1801"/>
                    <a:pt x="8688" y="1805"/>
                  </a:cubicBezTo>
                  <a:cubicBezTo>
                    <a:pt x="8590" y="1817"/>
                    <a:pt x="8569" y="1817"/>
                    <a:pt x="8524" y="1855"/>
                  </a:cubicBezTo>
                  <a:cubicBezTo>
                    <a:pt x="8478" y="1894"/>
                    <a:pt x="8513" y="1821"/>
                    <a:pt x="8549" y="1786"/>
                  </a:cubicBezTo>
                  <a:cubicBezTo>
                    <a:pt x="8584" y="1750"/>
                    <a:pt x="8621" y="1765"/>
                    <a:pt x="8642" y="1737"/>
                  </a:cubicBezTo>
                  <a:cubicBezTo>
                    <a:pt x="8662" y="1709"/>
                    <a:pt x="8695" y="1712"/>
                    <a:pt x="8751" y="1703"/>
                  </a:cubicBezTo>
                  <a:cubicBezTo>
                    <a:pt x="8807" y="1694"/>
                    <a:pt x="8804" y="1662"/>
                    <a:pt x="8831" y="1650"/>
                  </a:cubicBezTo>
                  <a:cubicBezTo>
                    <a:pt x="8857" y="1638"/>
                    <a:pt x="8922" y="1613"/>
                    <a:pt x="8934" y="1587"/>
                  </a:cubicBezTo>
                  <a:cubicBezTo>
                    <a:pt x="8946" y="1560"/>
                    <a:pt x="9079" y="1516"/>
                    <a:pt x="9105" y="1517"/>
                  </a:cubicBezTo>
                  <a:cubicBezTo>
                    <a:pt x="9132" y="1519"/>
                    <a:pt x="9138" y="1464"/>
                    <a:pt x="9152" y="1464"/>
                  </a:cubicBezTo>
                  <a:cubicBezTo>
                    <a:pt x="9167" y="1464"/>
                    <a:pt x="9244" y="1430"/>
                    <a:pt x="9273" y="1417"/>
                  </a:cubicBezTo>
                  <a:cubicBezTo>
                    <a:pt x="9303" y="1404"/>
                    <a:pt x="9318" y="1376"/>
                    <a:pt x="9319" y="1356"/>
                  </a:cubicBezTo>
                  <a:cubicBezTo>
                    <a:pt x="9321" y="1337"/>
                    <a:pt x="9279" y="1340"/>
                    <a:pt x="9275" y="1322"/>
                  </a:cubicBezTo>
                  <a:cubicBezTo>
                    <a:pt x="9270" y="1305"/>
                    <a:pt x="9294" y="1317"/>
                    <a:pt x="9325" y="1305"/>
                  </a:cubicBezTo>
                  <a:cubicBezTo>
                    <a:pt x="9356" y="1293"/>
                    <a:pt x="9325" y="1252"/>
                    <a:pt x="9300" y="1259"/>
                  </a:cubicBezTo>
                  <a:cubicBezTo>
                    <a:pt x="9275" y="1266"/>
                    <a:pt x="9313" y="1237"/>
                    <a:pt x="9291" y="1210"/>
                  </a:cubicBezTo>
                  <a:cubicBezTo>
                    <a:pt x="9269" y="1184"/>
                    <a:pt x="9225" y="1227"/>
                    <a:pt x="9226" y="1198"/>
                  </a:cubicBezTo>
                  <a:cubicBezTo>
                    <a:pt x="9228" y="1170"/>
                    <a:pt x="9223" y="1135"/>
                    <a:pt x="9205" y="1117"/>
                  </a:cubicBezTo>
                  <a:cubicBezTo>
                    <a:pt x="9188" y="1100"/>
                    <a:pt x="9155" y="1148"/>
                    <a:pt x="9118" y="1120"/>
                  </a:cubicBezTo>
                  <a:cubicBezTo>
                    <a:pt x="9082" y="1092"/>
                    <a:pt x="8974" y="1074"/>
                    <a:pt x="8974" y="1086"/>
                  </a:cubicBezTo>
                  <a:cubicBezTo>
                    <a:pt x="8974" y="1098"/>
                    <a:pt x="8922" y="1069"/>
                    <a:pt x="8912" y="1080"/>
                  </a:cubicBezTo>
                  <a:cubicBezTo>
                    <a:pt x="8902" y="1092"/>
                    <a:pt x="8816" y="1091"/>
                    <a:pt x="8789" y="1083"/>
                  </a:cubicBezTo>
                  <a:cubicBezTo>
                    <a:pt x="8763" y="1076"/>
                    <a:pt x="8726" y="1094"/>
                    <a:pt x="8724" y="1120"/>
                  </a:cubicBezTo>
                  <a:cubicBezTo>
                    <a:pt x="8723" y="1147"/>
                    <a:pt x="8618" y="1136"/>
                    <a:pt x="8599" y="1132"/>
                  </a:cubicBezTo>
                  <a:cubicBezTo>
                    <a:pt x="8580" y="1128"/>
                    <a:pt x="8671" y="1052"/>
                    <a:pt x="8671" y="1039"/>
                  </a:cubicBezTo>
                  <a:cubicBezTo>
                    <a:pt x="8671" y="1026"/>
                    <a:pt x="8516" y="1042"/>
                    <a:pt x="8507" y="1027"/>
                  </a:cubicBezTo>
                  <a:cubicBezTo>
                    <a:pt x="8499" y="1013"/>
                    <a:pt x="8423" y="1008"/>
                    <a:pt x="8389" y="1010"/>
                  </a:cubicBezTo>
                  <a:cubicBezTo>
                    <a:pt x="8355" y="1011"/>
                    <a:pt x="8388" y="1001"/>
                    <a:pt x="8419" y="998"/>
                  </a:cubicBezTo>
                  <a:cubicBezTo>
                    <a:pt x="8450" y="995"/>
                    <a:pt x="8478" y="968"/>
                    <a:pt x="8512" y="962"/>
                  </a:cubicBezTo>
                  <a:cubicBezTo>
                    <a:pt x="8546" y="956"/>
                    <a:pt x="8538" y="945"/>
                    <a:pt x="8524" y="924"/>
                  </a:cubicBezTo>
                  <a:cubicBezTo>
                    <a:pt x="8509" y="903"/>
                    <a:pt x="8474" y="914"/>
                    <a:pt x="8440" y="903"/>
                  </a:cubicBezTo>
                  <a:cubicBezTo>
                    <a:pt x="8406" y="893"/>
                    <a:pt x="8364" y="878"/>
                    <a:pt x="8335" y="877"/>
                  </a:cubicBezTo>
                  <a:cubicBezTo>
                    <a:pt x="8305" y="875"/>
                    <a:pt x="8273" y="891"/>
                    <a:pt x="8204" y="905"/>
                  </a:cubicBezTo>
                  <a:cubicBezTo>
                    <a:pt x="8134" y="918"/>
                    <a:pt x="8128" y="971"/>
                    <a:pt x="8093" y="987"/>
                  </a:cubicBezTo>
                  <a:cubicBezTo>
                    <a:pt x="8057" y="1004"/>
                    <a:pt x="7995" y="1069"/>
                    <a:pt x="8025" y="1074"/>
                  </a:cubicBezTo>
                  <a:cubicBezTo>
                    <a:pt x="8054" y="1080"/>
                    <a:pt x="8040" y="1098"/>
                    <a:pt x="8044" y="1117"/>
                  </a:cubicBezTo>
                  <a:cubicBezTo>
                    <a:pt x="8049" y="1136"/>
                    <a:pt x="8022" y="1141"/>
                    <a:pt x="7988" y="1135"/>
                  </a:cubicBezTo>
                  <a:cubicBezTo>
                    <a:pt x="7954" y="1129"/>
                    <a:pt x="7835" y="1131"/>
                    <a:pt x="7836" y="1156"/>
                  </a:cubicBezTo>
                  <a:cubicBezTo>
                    <a:pt x="7837" y="1181"/>
                    <a:pt x="7905" y="1193"/>
                    <a:pt x="7901" y="1206"/>
                  </a:cubicBezTo>
                  <a:cubicBezTo>
                    <a:pt x="7897" y="1219"/>
                    <a:pt x="7849" y="1204"/>
                    <a:pt x="7826" y="1191"/>
                  </a:cubicBezTo>
                  <a:cubicBezTo>
                    <a:pt x="7802" y="1178"/>
                    <a:pt x="7749" y="1185"/>
                    <a:pt x="7739" y="1210"/>
                  </a:cubicBezTo>
                  <a:cubicBezTo>
                    <a:pt x="7728" y="1235"/>
                    <a:pt x="7687" y="1229"/>
                    <a:pt x="7674" y="1224"/>
                  </a:cubicBezTo>
                  <a:cubicBezTo>
                    <a:pt x="7660" y="1218"/>
                    <a:pt x="7631" y="1235"/>
                    <a:pt x="7609" y="1228"/>
                  </a:cubicBezTo>
                  <a:cubicBezTo>
                    <a:pt x="7587" y="1221"/>
                    <a:pt x="7653" y="1188"/>
                    <a:pt x="7637" y="1172"/>
                  </a:cubicBezTo>
                  <a:cubicBezTo>
                    <a:pt x="7621" y="1156"/>
                    <a:pt x="7550" y="1170"/>
                    <a:pt x="7542" y="1197"/>
                  </a:cubicBezTo>
                  <a:cubicBezTo>
                    <a:pt x="7535" y="1224"/>
                    <a:pt x="7492" y="1178"/>
                    <a:pt x="7476" y="1187"/>
                  </a:cubicBezTo>
                  <a:cubicBezTo>
                    <a:pt x="7460" y="1196"/>
                    <a:pt x="7442" y="1206"/>
                    <a:pt x="7411" y="1219"/>
                  </a:cubicBezTo>
                  <a:cubicBezTo>
                    <a:pt x="7380" y="1232"/>
                    <a:pt x="7327" y="1204"/>
                    <a:pt x="7315" y="1228"/>
                  </a:cubicBezTo>
                  <a:cubicBezTo>
                    <a:pt x="7303" y="1252"/>
                    <a:pt x="7374" y="1259"/>
                    <a:pt x="7376" y="1269"/>
                  </a:cubicBezTo>
                  <a:cubicBezTo>
                    <a:pt x="7377" y="1280"/>
                    <a:pt x="7215" y="1278"/>
                    <a:pt x="7210" y="1294"/>
                  </a:cubicBezTo>
                  <a:cubicBezTo>
                    <a:pt x="7206" y="1311"/>
                    <a:pt x="7151" y="1311"/>
                    <a:pt x="7085" y="1312"/>
                  </a:cubicBezTo>
                  <a:cubicBezTo>
                    <a:pt x="7018" y="1314"/>
                    <a:pt x="7045" y="1346"/>
                    <a:pt x="6992" y="1356"/>
                  </a:cubicBezTo>
                  <a:cubicBezTo>
                    <a:pt x="6939" y="1367"/>
                    <a:pt x="6915" y="1368"/>
                    <a:pt x="6897" y="1395"/>
                  </a:cubicBezTo>
                  <a:cubicBezTo>
                    <a:pt x="6880" y="1421"/>
                    <a:pt x="6838" y="1426"/>
                    <a:pt x="6821" y="1405"/>
                  </a:cubicBezTo>
                  <a:cubicBezTo>
                    <a:pt x="6803" y="1384"/>
                    <a:pt x="6754" y="1415"/>
                    <a:pt x="6781" y="1418"/>
                  </a:cubicBezTo>
                  <a:cubicBezTo>
                    <a:pt x="6807" y="1421"/>
                    <a:pt x="6782" y="1448"/>
                    <a:pt x="6766" y="1442"/>
                  </a:cubicBezTo>
                  <a:cubicBezTo>
                    <a:pt x="6750" y="1436"/>
                    <a:pt x="6703" y="1470"/>
                    <a:pt x="6729" y="1467"/>
                  </a:cubicBezTo>
                  <a:cubicBezTo>
                    <a:pt x="6756" y="1464"/>
                    <a:pt x="6769" y="1486"/>
                    <a:pt x="6756" y="1502"/>
                  </a:cubicBezTo>
                  <a:cubicBezTo>
                    <a:pt x="6742" y="1519"/>
                    <a:pt x="6685" y="1483"/>
                    <a:pt x="6670" y="1498"/>
                  </a:cubicBezTo>
                  <a:cubicBezTo>
                    <a:pt x="6655" y="1513"/>
                    <a:pt x="6698" y="1532"/>
                    <a:pt x="6725" y="1529"/>
                  </a:cubicBezTo>
                  <a:cubicBezTo>
                    <a:pt x="6751" y="1526"/>
                    <a:pt x="6766" y="1544"/>
                    <a:pt x="6769" y="1563"/>
                  </a:cubicBezTo>
                  <a:cubicBezTo>
                    <a:pt x="6772" y="1582"/>
                    <a:pt x="6707" y="1551"/>
                    <a:pt x="6694" y="1567"/>
                  </a:cubicBezTo>
                  <a:cubicBezTo>
                    <a:pt x="6681" y="1584"/>
                    <a:pt x="6704" y="1591"/>
                    <a:pt x="6732" y="1594"/>
                  </a:cubicBezTo>
                  <a:cubicBezTo>
                    <a:pt x="6760" y="1597"/>
                    <a:pt x="6740" y="1607"/>
                    <a:pt x="6765" y="1629"/>
                  </a:cubicBezTo>
                  <a:cubicBezTo>
                    <a:pt x="6767" y="1631"/>
                    <a:pt x="6768" y="1633"/>
                    <a:pt x="6769" y="1634"/>
                  </a:cubicBezTo>
                  <a:cubicBezTo>
                    <a:pt x="6785" y="1653"/>
                    <a:pt x="6756" y="1659"/>
                    <a:pt x="6759" y="1677"/>
                  </a:cubicBezTo>
                  <a:cubicBezTo>
                    <a:pt x="6762" y="1696"/>
                    <a:pt x="6731" y="1703"/>
                    <a:pt x="6731" y="1685"/>
                  </a:cubicBezTo>
                  <a:cubicBezTo>
                    <a:pt x="6731" y="1668"/>
                    <a:pt x="6652" y="1662"/>
                    <a:pt x="6636" y="1681"/>
                  </a:cubicBezTo>
                  <a:cubicBezTo>
                    <a:pt x="6620" y="1700"/>
                    <a:pt x="6608" y="1715"/>
                    <a:pt x="6589" y="1697"/>
                  </a:cubicBezTo>
                  <a:cubicBezTo>
                    <a:pt x="6570" y="1680"/>
                    <a:pt x="6514" y="1702"/>
                    <a:pt x="6441" y="1705"/>
                  </a:cubicBezTo>
                  <a:cubicBezTo>
                    <a:pt x="6369" y="1708"/>
                    <a:pt x="6220" y="1714"/>
                    <a:pt x="6183" y="1727"/>
                  </a:cubicBezTo>
                  <a:cubicBezTo>
                    <a:pt x="6146" y="1740"/>
                    <a:pt x="6115" y="1792"/>
                    <a:pt x="6149" y="1826"/>
                  </a:cubicBezTo>
                  <a:cubicBezTo>
                    <a:pt x="6183" y="1860"/>
                    <a:pt x="6151" y="1874"/>
                    <a:pt x="6151" y="1897"/>
                  </a:cubicBezTo>
                  <a:cubicBezTo>
                    <a:pt x="6151" y="1919"/>
                    <a:pt x="6239" y="1964"/>
                    <a:pt x="6286" y="1969"/>
                  </a:cubicBezTo>
                  <a:cubicBezTo>
                    <a:pt x="6334" y="1973"/>
                    <a:pt x="6372" y="2031"/>
                    <a:pt x="6344" y="2066"/>
                  </a:cubicBezTo>
                  <a:cubicBezTo>
                    <a:pt x="6316" y="2102"/>
                    <a:pt x="6230" y="2056"/>
                    <a:pt x="6174" y="2012"/>
                  </a:cubicBezTo>
                  <a:cubicBezTo>
                    <a:pt x="6118" y="1967"/>
                    <a:pt x="5988" y="1950"/>
                    <a:pt x="5946" y="1953"/>
                  </a:cubicBezTo>
                  <a:cubicBezTo>
                    <a:pt x="5903" y="1955"/>
                    <a:pt x="5928" y="1914"/>
                    <a:pt x="5873" y="1916"/>
                  </a:cubicBezTo>
                  <a:cubicBezTo>
                    <a:pt x="5819" y="1917"/>
                    <a:pt x="5773" y="1966"/>
                    <a:pt x="5810" y="1966"/>
                  </a:cubicBezTo>
                  <a:cubicBezTo>
                    <a:pt x="5847" y="1966"/>
                    <a:pt x="5870" y="1963"/>
                    <a:pt x="5851" y="1981"/>
                  </a:cubicBezTo>
                  <a:cubicBezTo>
                    <a:pt x="5832" y="1998"/>
                    <a:pt x="5861" y="1994"/>
                    <a:pt x="5906" y="2013"/>
                  </a:cubicBezTo>
                  <a:cubicBezTo>
                    <a:pt x="5950" y="2032"/>
                    <a:pt x="5869" y="2059"/>
                    <a:pt x="5823" y="2028"/>
                  </a:cubicBezTo>
                  <a:cubicBezTo>
                    <a:pt x="5777" y="1997"/>
                    <a:pt x="5729" y="2026"/>
                    <a:pt x="5715" y="2050"/>
                  </a:cubicBezTo>
                  <a:cubicBezTo>
                    <a:pt x="5702" y="2074"/>
                    <a:pt x="5768" y="2141"/>
                    <a:pt x="5848" y="2153"/>
                  </a:cubicBezTo>
                  <a:cubicBezTo>
                    <a:pt x="5928" y="2165"/>
                    <a:pt x="5901" y="2190"/>
                    <a:pt x="5938" y="2203"/>
                  </a:cubicBezTo>
                  <a:cubicBezTo>
                    <a:pt x="5975" y="2217"/>
                    <a:pt x="5949" y="2232"/>
                    <a:pt x="5923" y="2233"/>
                  </a:cubicBezTo>
                  <a:cubicBezTo>
                    <a:pt x="5898" y="2234"/>
                    <a:pt x="5848" y="2195"/>
                    <a:pt x="5808" y="2174"/>
                  </a:cubicBezTo>
                  <a:cubicBezTo>
                    <a:pt x="5768" y="2153"/>
                    <a:pt x="5661" y="2183"/>
                    <a:pt x="5639" y="2159"/>
                  </a:cubicBezTo>
                  <a:cubicBezTo>
                    <a:pt x="5617" y="2136"/>
                    <a:pt x="5653" y="2112"/>
                    <a:pt x="5633" y="2094"/>
                  </a:cubicBezTo>
                  <a:cubicBezTo>
                    <a:pt x="5612" y="2077"/>
                    <a:pt x="5630" y="2037"/>
                    <a:pt x="5656" y="1995"/>
                  </a:cubicBezTo>
                  <a:cubicBezTo>
                    <a:pt x="5683" y="1954"/>
                    <a:pt x="5652" y="1883"/>
                    <a:pt x="5614" y="1871"/>
                  </a:cubicBezTo>
                  <a:cubicBezTo>
                    <a:pt x="5575" y="1860"/>
                    <a:pt x="5578" y="1899"/>
                    <a:pt x="5587" y="1911"/>
                  </a:cubicBezTo>
                  <a:cubicBezTo>
                    <a:pt x="5596" y="1923"/>
                    <a:pt x="5591" y="1979"/>
                    <a:pt x="5562" y="2016"/>
                  </a:cubicBezTo>
                  <a:cubicBezTo>
                    <a:pt x="5532" y="2053"/>
                    <a:pt x="5442" y="2053"/>
                    <a:pt x="5442" y="2078"/>
                  </a:cubicBezTo>
                  <a:cubicBezTo>
                    <a:pt x="5442" y="2103"/>
                    <a:pt x="5382" y="2122"/>
                    <a:pt x="5402" y="2140"/>
                  </a:cubicBezTo>
                  <a:cubicBezTo>
                    <a:pt x="5423" y="2158"/>
                    <a:pt x="5504" y="2249"/>
                    <a:pt x="5516" y="2277"/>
                  </a:cubicBezTo>
                  <a:cubicBezTo>
                    <a:pt x="5528" y="2305"/>
                    <a:pt x="5444" y="2394"/>
                    <a:pt x="5457" y="2445"/>
                  </a:cubicBezTo>
                  <a:cubicBezTo>
                    <a:pt x="5470" y="2497"/>
                    <a:pt x="5445" y="2521"/>
                    <a:pt x="5461" y="2546"/>
                  </a:cubicBezTo>
                  <a:cubicBezTo>
                    <a:pt x="5478" y="2571"/>
                    <a:pt x="5515" y="2549"/>
                    <a:pt x="5538" y="2559"/>
                  </a:cubicBezTo>
                  <a:cubicBezTo>
                    <a:pt x="5562" y="2569"/>
                    <a:pt x="5600" y="2544"/>
                    <a:pt x="5655" y="2534"/>
                  </a:cubicBezTo>
                  <a:cubicBezTo>
                    <a:pt x="5709" y="2524"/>
                    <a:pt x="5810" y="2581"/>
                    <a:pt x="5847" y="2599"/>
                  </a:cubicBezTo>
                  <a:cubicBezTo>
                    <a:pt x="5884" y="2617"/>
                    <a:pt x="5864" y="2646"/>
                    <a:pt x="5884" y="2676"/>
                  </a:cubicBezTo>
                  <a:cubicBezTo>
                    <a:pt x="5903" y="2705"/>
                    <a:pt x="5839" y="2705"/>
                    <a:pt x="5838" y="2750"/>
                  </a:cubicBezTo>
                  <a:cubicBezTo>
                    <a:pt x="5836" y="2794"/>
                    <a:pt x="5949" y="2813"/>
                    <a:pt x="5953" y="2826"/>
                  </a:cubicBezTo>
                  <a:cubicBezTo>
                    <a:pt x="5957" y="2839"/>
                    <a:pt x="5873" y="2829"/>
                    <a:pt x="5841" y="2817"/>
                  </a:cubicBezTo>
                  <a:cubicBezTo>
                    <a:pt x="5808" y="2806"/>
                    <a:pt x="5805" y="2763"/>
                    <a:pt x="5795" y="2754"/>
                  </a:cubicBezTo>
                  <a:cubicBezTo>
                    <a:pt x="5785" y="2745"/>
                    <a:pt x="5817" y="2710"/>
                    <a:pt x="5820" y="2682"/>
                  </a:cubicBezTo>
                  <a:cubicBezTo>
                    <a:pt x="5823" y="2654"/>
                    <a:pt x="5783" y="2637"/>
                    <a:pt x="5770" y="2618"/>
                  </a:cubicBezTo>
                  <a:cubicBezTo>
                    <a:pt x="5757" y="2599"/>
                    <a:pt x="5733" y="2571"/>
                    <a:pt x="5707" y="2577"/>
                  </a:cubicBezTo>
                  <a:cubicBezTo>
                    <a:pt x="5680" y="2583"/>
                    <a:pt x="5583" y="2592"/>
                    <a:pt x="5553" y="2618"/>
                  </a:cubicBezTo>
                  <a:cubicBezTo>
                    <a:pt x="5523" y="2645"/>
                    <a:pt x="5557" y="2720"/>
                    <a:pt x="5574" y="2757"/>
                  </a:cubicBezTo>
                  <a:cubicBezTo>
                    <a:pt x="5590" y="2794"/>
                    <a:pt x="5488" y="2845"/>
                    <a:pt x="5491" y="2875"/>
                  </a:cubicBezTo>
                  <a:cubicBezTo>
                    <a:pt x="5494" y="2905"/>
                    <a:pt x="5460" y="2918"/>
                    <a:pt x="5416" y="2941"/>
                  </a:cubicBezTo>
                  <a:cubicBezTo>
                    <a:pt x="5372" y="2965"/>
                    <a:pt x="5323" y="2983"/>
                    <a:pt x="5324" y="3021"/>
                  </a:cubicBezTo>
                  <a:cubicBezTo>
                    <a:pt x="5326" y="3059"/>
                    <a:pt x="5265" y="3039"/>
                    <a:pt x="5234" y="3021"/>
                  </a:cubicBezTo>
                  <a:cubicBezTo>
                    <a:pt x="5203" y="3003"/>
                    <a:pt x="5163" y="3031"/>
                    <a:pt x="5119" y="3030"/>
                  </a:cubicBezTo>
                  <a:cubicBezTo>
                    <a:pt x="5075" y="3028"/>
                    <a:pt x="5075" y="2991"/>
                    <a:pt x="5039" y="3005"/>
                  </a:cubicBezTo>
                  <a:cubicBezTo>
                    <a:pt x="5004" y="3018"/>
                    <a:pt x="4980" y="2989"/>
                    <a:pt x="4991" y="2962"/>
                  </a:cubicBezTo>
                  <a:cubicBezTo>
                    <a:pt x="5001" y="2935"/>
                    <a:pt x="5041" y="2956"/>
                    <a:pt x="5044" y="2975"/>
                  </a:cubicBezTo>
                  <a:cubicBezTo>
                    <a:pt x="5047" y="2994"/>
                    <a:pt x="5072" y="2986"/>
                    <a:pt x="5101" y="2969"/>
                  </a:cubicBezTo>
                  <a:cubicBezTo>
                    <a:pt x="5131" y="2953"/>
                    <a:pt x="5116" y="2990"/>
                    <a:pt x="5159" y="2993"/>
                  </a:cubicBezTo>
                  <a:cubicBezTo>
                    <a:pt x="5202" y="2996"/>
                    <a:pt x="5178" y="2971"/>
                    <a:pt x="5211" y="2974"/>
                  </a:cubicBezTo>
                  <a:cubicBezTo>
                    <a:pt x="5243" y="2977"/>
                    <a:pt x="5245" y="2966"/>
                    <a:pt x="5234" y="2950"/>
                  </a:cubicBezTo>
                  <a:cubicBezTo>
                    <a:pt x="5224" y="2934"/>
                    <a:pt x="5258" y="2922"/>
                    <a:pt x="5279" y="2913"/>
                  </a:cubicBezTo>
                  <a:cubicBezTo>
                    <a:pt x="5302" y="2903"/>
                    <a:pt x="5290" y="2871"/>
                    <a:pt x="5310" y="2860"/>
                  </a:cubicBezTo>
                  <a:cubicBezTo>
                    <a:pt x="5329" y="2850"/>
                    <a:pt x="5315" y="2829"/>
                    <a:pt x="5336" y="2828"/>
                  </a:cubicBezTo>
                  <a:cubicBezTo>
                    <a:pt x="5357" y="2826"/>
                    <a:pt x="5366" y="2795"/>
                    <a:pt x="5385" y="2795"/>
                  </a:cubicBezTo>
                  <a:cubicBezTo>
                    <a:pt x="5404" y="2795"/>
                    <a:pt x="5414" y="2764"/>
                    <a:pt x="5402" y="2748"/>
                  </a:cubicBezTo>
                  <a:cubicBezTo>
                    <a:pt x="5391" y="2732"/>
                    <a:pt x="5410" y="2688"/>
                    <a:pt x="5429" y="2682"/>
                  </a:cubicBezTo>
                  <a:cubicBezTo>
                    <a:pt x="5448" y="2676"/>
                    <a:pt x="5450" y="2658"/>
                    <a:pt x="5432" y="2645"/>
                  </a:cubicBezTo>
                  <a:cubicBezTo>
                    <a:pt x="5414" y="2631"/>
                    <a:pt x="5349" y="2587"/>
                    <a:pt x="5354" y="2559"/>
                  </a:cubicBezTo>
                  <a:cubicBezTo>
                    <a:pt x="5358" y="2531"/>
                    <a:pt x="5342" y="2479"/>
                    <a:pt x="5351" y="2457"/>
                  </a:cubicBezTo>
                  <a:cubicBezTo>
                    <a:pt x="5360" y="2435"/>
                    <a:pt x="5352" y="2389"/>
                    <a:pt x="5349" y="2363"/>
                  </a:cubicBezTo>
                  <a:cubicBezTo>
                    <a:pt x="5346" y="2336"/>
                    <a:pt x="5366" y="2307"/>
                    <a:pt x="5375" y="2258"/>
                  </a:cubicBezTo>
                  <a:cubicBezTo>
                    <a:pt x="5383" y="2209"/>
                    <a:pt x="5323" y="2158"/>
                    <a:pt x="5293" y="2144"/>
                  </a:cubicBezTo>
                  <a:cubicBezTo>
                    <a:pt x="5264" y="2131"/>
                    <a:pt x="5283" y="2105"/>
                    <a:pt x="5326" y="2069"/>
                  </a:cubicBezTo>
                  <a:cubicBezTo>
                    <a:pt x="5369" y="2034"/>
                    <a:pt x="5372" y="1923"/>
                    <a:pt x="5369" y="1899"/>
                  </a:cubicBezTo>
                  <a:cubicBezTo>
                    <a:pt x="5366" y="1876"/>
                    <a:pt x="5279" y="1855"/>
                    <a:pt x="5245" y="1858"/>
                  </a:cubicBezTo>
                  <a:cubicBezTo>
                    <a:pt x="5211" y="1861"/>
                    <a:pt x="5085" y="1855"/>
                    <a:pt x="5054" y="1849"/>
                  </a:cubicBezTo>
                  <a:cubicBezTo>
                    <a:pt x="5023" y="1843"/>
                    <a:pt x="5013" y="1876"/>
                    <a:pt x="4998" y="1905"/>
                  </a:cubicBezTo>
                  <a:cubicBezTo>
                    <a:pt x="4983" y="1935"/>
                    <a:pt x="4951" y="1981"/>
                    <a:pt x="4932" y="2047"/>
                  </a:cubicBezTo>
                  <a:cubicBezTo>
                    <a:pt x="4913" y="2113"/>
                    <a:pt x="4834" y="2134"/>
                    <a:pt x="4799" y="2149"/>
                  </a:cubicBezTo>
                  <a:cubicBezTo>
                    <a:pt x="4764" y="2164"/>
                    <a:pt x="4741" y="2212"/>
                    <a:pt x="4758" y="2236"/>
                  </a:cubicBezTo>
                  <a:cubicBezTo>
                    <a:pt x="4774" y="2260"/>
                    <a:pt x="4797" y="2240"/>
                    <a:pt x="4814" y="2249"/>
                  </a:cubicBezTo>
                  <a:cubicBezTo>
                    <a:pt x="4830" y="2258"/>
                    <a:pt x="4812" y="2320"/>
                    <a:pt x="4802" y="2329"/>
                  </a:cubicBezTo>
                  <a:cubicBezTo>
                    <a:pt x="4792" y="2338"/>
                    <a:pt x="4821" y="2360"/>
                    <a:pt x="4796" y="2376"/>
                  </a:cubicBezTo>
                  <a:cubicBezTo>
                    <a:pt x="4771" y="2392"/>
                    <a:pt x="4747" y="2426"/>
                    <a:pt x="4762" y="2444"/>
                  </a:cubicBezTo>
                  <a:cubicBezTo>
                    <a:pt x="4777" y="2462"/>
                    <a:pt x="4849" y="2471"/>
                    <a:pt x="4880" y="2488"/>
                  </a:cubicBezTo>
                  <a:cubicBezTo>
                    <a:pt x="4911" y="2506"/>
                    <a:pt x="4899" y="2538"/>
                    <a:pt x="4923" y="2569"/>
                  </a:cubicBezTo>
                  <a:cubicBezTo>
                    <a:pt x="4946" y="2600"/>
                    <a:pt x="4972" y="2581"/>
                    <a:pt x="4983" y="2600"/>
                  </a:cubicBezTo>
                  <a:cubicBezTo>
                    <a:pt x="4995" y="2620"/>
                    <a:pt x="4941" y="2696"/>
                    <a:pt x="4921" y="2699"/>
                  </a:cubicBezTo>
                  <a:cubicBezTo>
                    <a:pt x="4902" y="2702"/>
                    <a:pt x="4824" y="2621"/>
                    <a:pt x="4800" y="2603"/>
                  </a:cubicBezTo>
                  <a:cubicBezTo>
                    <a:pt x="4777" y="2586"/>
                    <a:pt x="4685" y="2558"/>
                    <a:pt x="4640" y="2534"/>
                  </a:cubicBezTo>
                  <a:cubicBezTo>
                    <a:pt x="4594" y="2510"/>
                    <a:pt x="4557" y="2513"/>
                    <a:pt x="4507" y="2479"/>
                  </a:cubicBezTo>
                  <a:cubicBezTo>
                    <a:pt x="4457" y="2445"/>
                    <a:pt x="4414" y="2429"/>
                    <a:pt x="4322" y="2431"/>
                  </a:cubicBezTo>
                  <a:cubicBezTo>
                    <a:pt x="4231" y="2432"/>
                    <a:pt x="4172" y="2410"/>
                    <a:pt x="4141" y="2415"/>
                  </a:cubicBezTo>
                  <a:cubicBezTo>
                    <a:pt x="4110" y="2419"/>
                    <a:pt x="4122" y="2384"/>
                    <a:pt x="4067" y="2360"/>
                  </a:cubicBezTo>
                  <a:cubicBezTo>
                    <a:pt x="4012" y="2336"/>
                    <a:pt x="3977" y="2304"/>
                    <a:pt x="3946" y="2320"/>
                  </a:cubicBezTo>
                  <a:cubicBezTo>
                    <a:pt x="3915" y="2336"/>
                    <a:pt x="3927" y="2395"/>
                    <a:pt x="3974" y="2403"/>
                  </a:cubicBezTo>
                  <a:cubicBezTo>
                    <a:pt x="4021" y="2410"/>
                    <a:pt x="3998" y="2435"/>
                    <a:pt x="4048" y="2432"/>
                  </a:cubicBezTo>
                  <a:cubicBezTo>
                    <a:pt x="4098" y="2429"/>
                    <a:pt x="4113" y="2447"/>
                    <a:pt x="4111" y="2478"/>
                  </a:cubicBezTo>
                  <a:cubicBezTo>
                    <a:pt x="4110" y="2509"/>
                    <a:pt x="4135" y="2540"/>
                    <a:pt x="4157" y="2561"/>
                  </a:cubicBezTo>
                  <a:cubicBezTo>
                    <a:pt x="4179" y="2581"/>
                    <a:pt x="4166" y="2615"/>
                    <a:pt x="4126" y="2615"/>
                  </a:cubicBezTo>
                  <a:cubicBezTo>
                    <a:pt x="4086" y="2615"/>
                    <a:pt x="4040" y="2621"/>
                    <a:pt x="4058" y="2649"/>
                  </a:cubicBezTo>
                  <a:cubicBezTo>
                    <a:pt x="4076" y="2677"/>
                    <a:pt x="4046" y="2685"/>
                    <a:pt x="4006" y="2670"/>
                  </a:cubicBezTo>
                  <a:cubicBezTo>
                    <a:pt x="3967" y="2655"/>
                    <a:pt x="3990" y="2627"/>
                    <a:pt x="4006" y="2611"/>
                  </a:cubicBezTo>
                  <a:cubicBezTo>
                    <a:pt x="4023" y="2595"/>
                    <a:pt x="3971" y="2574"/>
                    <a:pt x="3946" y="2565"/>
                  </a:cubicBezTo>
                  <a:cubicBezTo>
                    <a:pt x="3921" y="2556"/>
                    <a:pt x="3821" y="2630"/>
                    <a:pt x="3793" y="2642"/>
                  </a:cubicBezTo>
                  <a:cubicBezTo>
                    <a:pt x="3764" y="2654"/>
                    <a:pt x="3695" y="2624"/>
                    <a:pt x="3624" y="2642"/>
                  </a:cubicBezTo>
                  <a:cubicBezTo>
                    <a:pt x="3553" y="2659"/>
                    <a:pt x="3558" y="2716"/>
                    <a:pt x="3531" y="2710"/>
                  </a:cubicBezTo>
                  <a:cubicBezTo>
                    <a:pt x="3505" y="2704"/>
                    <a:pt x="3427" y="2717"/>
                    <a:pt x="3397" y="2699"/>
                  </a:cubicBezTo>
                  <a:cubicBezTo>
                    <a:pt x="3367" y="2682"/>
                    <a:pt x="3391" y="2671"/>
                    <a:pt x="3422" y="2673"/>
                  </a:cubicBezTo>
                  <a:cubicBezTo>
                    <a:pt x="3453" y="2674"/>
                    <a:pt x="3463" y="2664"/>
                    <a:pt x="3446" y="2643"/>
                  </a:cubicBezTo>
                  <a:cubicBezTo>
                    <a:pt x="3428" y="2623"/>
                    <a:pt x="3469" y="2590"/>
                    <a:pt x="3468" y="2575"/>
                  </a:cubicBezTo>
                  <a:cubicBezTo>
                    <a:pt x="3466" y="2561"/>
                    <a:pt x="3351" y="2599"/>
                    <a:pt x="3332" y="2615"/>
                  </a:cubicBezTo>
                  <a:cubicBezTo>
                    <a:pt x="3313" y="2631"/>
                    <a:pt x="3334" y="2661"/>
                    <a:pt x="3313" y="2671"/>
                  </a:cubicBezTo>
                  <a:cubicBezTo>
                    <a:pt x="3292" y="2682"/>
                    <a:pt x="3292" y="2654"/>
                    <a:pt x="3269" y="2645"/>
                  </a:cubicBezTo>
                  <a:cubicBezTo>
                    <a:pt x="3245" y="2636"/>
                    <a:pt x="3072" y="2676"/>
                    <a:pt x="3040" y="2713"/>
                  </a:cubicBezTo>
                  <a:cubicBezTo>
                    <a:pt x="3007" y="2750"/>
                    <a:pt x="2944" y="2751"/>
                    <a:pt x="2944" y="2772"/>
                  </a:cubicBezTo>
                  <a:cubicBezTo>
                    <a:pt x="2944" y="2792"/>
                    <a:pt x="2866" y="2791"/>
                    <a:pt x="2835" y="2806"/>
                  </a:cubicBezTo>
                  <a:cubicBezTo>
                    <a:pt x="2804" y="2820"/>
                    <a:pt x="2824" y="2881"/>
                    <a:pt x="2813" y="2910"/>
                  </a:cubicBezTo>
                  <a:cubicBezTo>
                    <a:pt x="2801" y="2940"/>
                    <a:pt x="2680" y="2931"/>
                    <a:pt x="2643" y="2932"/>
                  </a:cubicBezTo>
                  <a:cubicBezTo>
                    <a:pt x="2606" y="2934"/>
                    <a:pt x="2593" y="2862"/>
                    <a:pt x="2563" y="2857"/>
                  </a:cubicBezTo>
                  <a:cubicBezTo>
                    <a:pt x="2534" y="2853"/>
                    <a:pt x="2551" y="2811"/>
                    <a:pt x="2560" y="2794"/>
                  </a:cubicBezTo>
                  <a:cubicBezTo>
                    <a:pt x="2569" y="2776"/>
                    <a:pt x="2593" y="2791"/>
                    <a:pt x="2630" y="2767"/>
                  </a:cubicBezTo>
                  <a:cubicBezTo>
                    <a:pt x="2666" y="2744"/>
                    <a:pt x="2703" y="2779"/>
                    <a:pt x="2718" y="2763"/>
                  </a:cubicBezTo>
                  <a:cubicBezTo>
                    <a:pt x="2733" y="2747"/>
                    <a:pt x="2662" y="2704"/>
                    <a:pt x="2658" y="2667"/>
                  </a:cubicBezTo>
                  <a:cubicBezTo>
                    <a:pt x="2653" y="2630"/>
                    <a:pt x="2575" y="2620"/>
                    <a:pt x="2531" y="2631"/>
                  </a:cubicBezTo>
                  <a:cubicBezTo>
                    <a:pt x="2486" y="2643"/>
                    <a:pt x="2438" y="2633"/>
                    <a:pt x="2407" y="2618"/>
                  </a:cubicBezTo>
                  <a:cubicBezTo>
                    <a:pt x="2376" y="2603"/>
                    <a:pt x="2379" y="2645"/>
                    <a:pt x="2424" y="2657"/>
                  </a:cubicBezTo>
                  <a:cubicBezTo>
                    <a:pt x="2470" y="2668"/>
                    <a:pt x="2447" y="2704"/>
                    <a:pt x="2454" y="2726"/>
                  </a:cubicBezTo>
                  <a:cubicBezTo>
                    <a:pt x="2461" y="2748"/>
                    <a:pt x="2442" y="2798"/>
                    <a:pt x="2416" y="2837"/>
                  </a:cubicBezTo>
                  <a:cubicBezTo>
                    <a:pt x="2389" y="2875"/>
                    <a:pt x="2408" y="2873"/>
                    <a:pt x="2448" y="2872"/>
                  </a:cubicBezTo>
                  <a:cubicBezTo>
                    <a:pt x="2488" y="2871"/>
                    <a:pt x="2485" y="2922"/>
                    <a:pt x="2485" y="2960"/>
                  </a:cubicBezTo>
                  <a:cubicBezTo>
                    <a:pt x="2485" y="2999"/>
                    <a:pt x="2454" y="3009"/>
                    <a:pt x="2454" y="3037"/>
                  </a:cubicBezTo>
                  <a:cubicBezTo>
                    <a:pt x="2454" y="3065"/>
                    <a:pt x="2421" y="3024"/>
                    <a:pt x="2411" y="3036"/>
                  </a:cubicBezTo>
                  <a:cubicBezTo>
                    <a:pt x="2401" y="3048"/>
                    <a:pt x="2388" y="3030"/>
                    <a:pt x="2382" y="3006"/>
                  </a:cubicBezTo>
                  <a:cubicBezTo>
                    <a:pt x="2376" y="2983"/>
                    <a:pt x="2315" y="2996"/>
                    <a:pt x="2281" y="2987"/>
                  </a:cubicBezTo>
                  <a:cubicBezTo>
                    <a:pt x="2247" y="2978"/>
                    <a:pt x="2234" y="2993"/>
                    <a:pt x="2218" y="3018"/>
                  </a:cubicBezTo>
                  <a:cubicBezTo>
                    <a:pt x="2202" y="3043"/>
                    <a:pt x="2154" y="3053"/>
                    <a:pt x="2129" y="3056"/>
                  </a:cubicBezTo>
                  <a:cubicBezTo>
                    <a:pt x="2101" y="3060"/>
                    <a:pt x="2060" y="3108"/>
                    <a:pt x="2033" y="3126"/>
                  </a:cubicBezTo>
                  <a:cubicBezTo>
                    <a:pt x="2007" y="3144"/>
                    <a:pt x="2002" y="3177"/>
                    <a:pt x="2039" y="3213"/>
                  </a:cubicBezTo>
                  <a:cubicBezTo>
                    <a:pt x="2076" y="3248"/>
                    <a:pt x="2083" y="3272"/>
                    <a:pt x="2081" y="3291"/>
                  </a:cubicBezTo>
                  <a:cubicBezTo>
                    <a:pt x="2078" y="3310"/>
                    <a:pt x="1977" y="3304"/>
                    <a:pt x="1961" y="3284"/>
                  </a:cubicBezTo>
                  <a:cubicBezTo>
                    <a:pt x="1945" y="3263"/>
                    <a:pt x="1880" y="3256"/>
                    <a:pt x="1858" y="3260"/>
                  </a:cubicBezTo>
                  <a:cubicBezTo>
                    <a:pt x="1836" y="3265"/>
                    <a:pt x="1775" y="3194"/>
                    <a:pt x="1744" y="3192"/>
                  </a:cubicBezTo>
                  <a:cubicBezTo>
                    <a:pt x="1713" y="3191"/>
                    <a:pt x="1694" y="3229"/>
                    <a:pt x="1684" y="3248"/>
                  </a:cubicBezTo>
                  <a:cubicBezTo>
                    <a:pt x="1673" y="3267"/>
                    <a:pt x="1698" y="3273"/>
                    <a:pt x="1713" y="3306"/>
                  </a:cubicBezTo>
                  <a:cubicBezTo>
                    <a:pt x="1728" y="3338"/>
                    <a:pt x="1782" y="3340"/>
                    <a:pt x="1811" y="3340"/>
                  </a:cubicBezTo>
                  <a:cubicBezTo>
                    <a:pt x="1839" y="3340"/>
                    <a:pt x="1828" y="3383"/>
                    <a:pt x="1819" y="3400"/>
                  </a:cubicBezTo>
                  <a:cubicBezTo>
                    <a:pt x="1811" y="3418"/>
                    <a:pt x="1759" y="3431"/>
                    <a:pt x="1744" y="3412"/>
                  </a:cubicBezTo>
                  <a:cubicBezTo>
                    <a:pt x="1729" y="3393"/>
                    <a:pt x="1667" y="3412"/>
                    <a:pt x="1666" y="3388"/>
                  </a:cubicBezTo>
                  <a:cubicBezTo>
                    <a:pt x="1664" y="3365"/>
                    <a:pt x="1620" y="3329"/>
                    <a:pt x="1574" y="3337"/>
                  </a:cubicBezTo>
                  <a:cubicBezTo>
                    <a:pt x="1529" y="3344"/>
                    <a:pt x="1520" y="3315"/>
                    <a:pt x="1523" y="3279"/>
                  </a:cubicBezTo>
                  <a:cubicBezTo>
                    <a:pt x="1526" y="3244"/>
                    <a:pt x="1498" y="3223"/>
                    <a:pt x="1499" y="3207"/>
                  </a:cubicBezTo>
                  <a:cubicBezTo>
                    <a:pt x="1501" y="3191"/>
                    <a:pt x="1478" y="3158"/>
                    <a:pt x="1502" y="3142"/>
                  </a:cubicBezTo>
                  <a:cubicBezTo>
                    <a:pt x="1526" y="3126"/>
                    <a:pt x="1508" y="3101"/>
                    <a:pt x="1509" y="3079"/>
                  </a:cubicBezTo>
                  <a:cubicBezTo>
                    <a:pt x="1511" y="3056"/>
                    <a:pt x="1470" y="3023"/>
                    <a:pt x="1433" y="3023"/>
                  </a:cubicBezTo>
                  <a:cubicBezTo>
                    <a:pt x="1396" y="3023"/>
                    <a:pt x="1403" y="2986"/>
                    <a:pt x="1372" y="2978"/>
                  </a:cubicBezTo>
                  <a:cubicBezTo>
                    <a:pt x="1341" y="2971"/>
                    <a:pt x="1279" y="2919"/>
                    <a:pt x="1275" y="2897"/>
                  </a:cubicBezTo>
                  <a:cubicBezTo>
                    <a:pt x="1270" y="2875"/>
                    <a:pt x="1223" y="2872"/>
                    <a:pt x="1239" y="2865"/>
                  </a:cubicBezTo>
                  <a:cubicBezTo>
                    <a:pt x="1256" y="2857"/>
                    <a:pt x="1293" y="2868"/>
                    <a:pt x="1319" y="2894"/>
                  </a:cubicBezTo>
                  <a:cubicBezTo>
                    <a:pt x="1346" y="2921"/>
                    <a:pt x="1388" y="2944"/>
                    <a:pt x="1458" y="2953"/>
                  </a:cubicBezTo>
                  <a:cubicBezTo>
                    <a:pt x="1527" y="2962"/>
                    <a:pt x="1555" y="2994"/>
                    <a:pt x="1632" y="3008"/>
                  </a:cubicBezTo>
                  <a:cubicBezTo>
                    <a:pt x="1709" y="3021"/>
                    <a:pt x="1754" y="3030"/>
                    <a:pt x="1865" y="3046"/>
                  </a:cubicBezTo>
                  <a:cubicBezTo>
                    <a:pt x="1976" y="3062"/>
                    <a:pt x="2123" y="2950"/>
                    <a:pt x="2154" y="2919"/>
                  </a:cubicBezTo>
                  <a:cubicBezTo>
                    <a:pt x="2185" y="2888"/>
                    <a:pt x="2146" y="2825"/>
                    <a:pt x="2146" y="2801"/>
                  </a:cubicBezTo>
                  <a:cubicBezTo>
                    <a:pt x="2146" y="2778"/>
                    <a:pt x="2095" y="2775"/>
                    <a:pt x="2088" y="2757"/>
                  </a:cubicBezTo>
                  <a:cubicBezTo>
                    <a:pt x="2081" y="2739"/>
                    <a:pt x="2048" y="2707"/>
                    <a:pt x="2005" y="2707"/>
                  </a:cubicBezTo>
                  <a:cubicBezTo>
                    <a:pt x="1963" y="2707"/>
                    <a:pt x="1957" y="2658"/>
                    <a:pt x="1923" y="2661"/>
                  </a:cubicBezTo>
                  <a:cubicBezTo>
                    <a:pt x="1889" y="2664"/>
                    <a:pt x="1865" y="2646"/>
                    <a:pt x="1777" y="2587"/>
                  </a:cubicBezTo>
                  <a:cubicBezTo>
                    <a:pt x="1688" y="2528"/>
                    <a:pt x="1566" y="2485"/>
                    <a:pt x="1543" y="2496"/>
                  </a:cubicBezTo>
                  <a:cubicBezTo>
                    <a:pt x="1521" y="2506"/>
                    <a:pt x="1507" y="2512"/>
                    <a:pt x="1492" y="2490"/>
                  </a:cubicBezTo>
                  <a:cubicBezTo>
                    <a:pt x="1477" y="2468"/>
                    <a:pt x="1443" y="2471"/>
                    <a:pt x="1419" y="2488"/>
                  </a:cubicBezTo>
                  <a:cubicBezTo>
                    <a:pt x="1396" y="2506"/>
                    <a:pt x="1372" y="2472"/>
                    <a:pt x="1328" y="2482"/>
                  </a:cubicBezTo>
                  <a:cubicBezTo>
                    <a:pt x="1284" y="2493"/>
                    <a:pt x="1260" y="2463"/>
                    <a:pt x="1272" y="2450"/>
                  </a:cubicBezTo>
                  <a:cubicBezTo>
                    <a:pt x="1284" y="2437"/>
                    <a:pt x="1349" y="2448"/>
                    <a:pt x="1346" y="2426"/>
                  </a:cubicBezTo>
                  <a:cubicBezTo>
                    <a:pt x="1343" y="2404"/>
                    <a:pt x="1319" y="2426"/>
                    <a:pt x="1279" y="2400"/>
                  </a:cubicBezTo>
                  <a:cubicBezTo>
                    <a:pt x="1239" y="2373"/>
                    <a:pt x="1217" y="2391"/>
                    <a:pt x="1208" y="2413"/>
                  </a:cubicBezTo>
                  <a:cubicBezTo>
                    <a:pt x="1200" y="2435"/>
                    <a:pt x="1169" y="2429"/>
                    <a:pt x="1148" y="2410"/>
                  </a:cubicBezTo>
                  <a:cubicBezTo>
                    <a:pt x="1146" y="2408"/>
                    <a:pt x="1144" y="2407"/>
                    <a:pt x="1141" y="2405"/>
                  </a:cubicBezTo>
                  <a:cubicBezTo>
                    <a:pt x="1134" y="2442"/>
                    <a:pt x="1112" y="2446"/>
                    <a:pt x="1090" y="2441"/>
                  </a:cubicBezTo>
                  <a:cubicBezTo>
                    <a:pt x="1064" y="2435"/>
                    <a:pt x="1037" y="2479"/>
                    <a:pt x="1008" y="2479"/>
                  </a:cubicBezTo>
                  <a:cubicBezTo>
                    <a:pt x="978" y="2479"/>
                    <a:pt x="946" y="2512"/>
                    <a:pt x="940" y="2538"/>
                  </a:cubicBezTo>
                  <a:cubicBezTo>
                    <a:pt x="934" y="2565"/>
                    <a:pt x="902" y="2550"/>
                    <a:pt x="902" y="2568"/>
                  </a:cubicBezTo>
                  <a:cubicBezTo>
                    <a:pt x="902" y="2586"/>
                    <a:pt x="902" y="2603"/>
                    <a:pt x="887" y="2621"/>
                  </a:cubicBezTo>
                  <a:cubicBezTo>
                    <a:pt x="872" y="2639"/>
                    <a:pt x="887" y="2648"/>
                    <a:pt x="902" y="2677"/>
                  </a:cubicBezTo>
                  <a:cubicBezTo>
                    <a:pt x="916" y="2707"/>
                    <a:pt x="949" y="2704"/>
                    <a:pt x="964" y="2713"/>
                  </a:cubicBezTo>
                  <a:cubicBezTo>
                    <a:pt x="978" y="2721"/>
                    <a:pt x="1034" y="2769"/>
                    <a:pt x="1034" y="2786"/>
                  </a:cubicBezTo>
                  <a:cubicBezTo>
                    <a:pt x="1034" y="2804"/>
                    <a:pt x="990" y="2848"/>
                    <a:pt x="972" y="2860"/>
                  </a:cubicBezTo>
                  <a:cubicBezTo>
                    <a:pt x="955" y="2872"/>
                    <a:pt x="931" y="2901"/>
                    <a:pt x="943" y="2919"/>
                  </a:cubicBezTo>
                  <a:cubicBezTo>
                    <a:pt x="955" y="2937"/>
                    <a:pt x="1005" y="3011"/>
                    <a:pt x="1037" y="3070"/>
                  </a:cubicBezTo>
                  <a:cubicBezTo>
                    <a:pt x="1070" y="3129"/>
                    <a:pt x="1026" y="3102"/>
                    <a:pt x="1005" y="3129"/>
                  </a:cubicBezTo>
                  <a:cubicBezTo>
                    <a:pt x="984" y="3155"/>
                    <a:pt x="1014" y="3188"/>
                    <a:pt x="1019" y="3206"/>
                  </a:cubicBezTo>
                  <a:cubicBezTo>
                    <a:pt x="1026" y="3223"/>
                    <a:pt x="993" y="3220"/>
                    <a:pt x="996" y="3235"/>
                  </a:cubicBezTo>
                  <a:cubicBezTo>
                    <a:pt x="999" y="3250"/>
                    <a:pt x="1043" y="3256"/>
                    <a:pt x="1046" y="3267"/>
                  </a:cubicBezTo>
                  <a:cubicBezTo>
                    <a:pt x="1049" y="3279"/>
                    <a:pt x="1017" y="3294"/>
                    <a:pt x="1031" y="3318"/>
                  </a:cubicBezTo>
                  <a:cubicBezTo>
                    <a:pt x="1046" y="3341"/>
                    <a:pt x="1082" y="3341"/>
                    <a:pt x="1084" y="3371"/>
                  </a:cubicBezTo>
                  <a:cubicBezTo>
                    <a:pt x="1087" y="3400"/>
                    <a:pt x="1019" y="3403"/>
                    <a:pt x="1023" y="3427"/>
                  </a:cubicBezTo>
                  <a:cubicBezTo>
                    <a:pt x="1026" y="3450"/>
                    <a:pt x="1111" y="3480"/>
                    <a:pt x="1149" y="3524"/>
                  </a:cubicBezTo>
                  <a:cubicBezTo>
                    <a:pt x="1188" y="3569"/>
                    <a:pt x="1185" y="3580"/>
                    <a:pt x="1176" y="3604"/>
                  </a:cubicBezTo>
                  <a:cubicBezTo>
                    <a:pt x="1158" y="3651"/>
                    <a:pt x="1052" y="3693"/>
                    <a:pt x="1028" y="3746"/>
                  </a:cubicBezTo>
                  <a:cubicBezTo>
                    <a:pt x="1005" y="3799"/>
                    <a:pt x="916" y="3828"/>
                    <a:pt x="875" y="3870"/>
                  </a:cubicBezTo>
                  <a:cubicBezTo>
                    <a:pt x="858" y="3886"/>
                    <a:pt x="841" y="3909"/>
                    <a:pt x="827" y="3930"/>
                  </a:cubicBezTo>
                  <a:cubicBezTo>
                    <a:pt x="845" y="3926"/>
                    <a:pt x="859" y="3920"/>
                    <a:pt x="869" y="3915"/>
                  </a:cubicBezTo>
                  <a:cubicBezTo>
                    <a:pt x="893" y="3903"/>
                    <a:pt x="909" y="3961"/>
                    <a:pt x="932" y="3980"/>
                  </a:cubicBezTo>
                  <a:cubicBezTo>
                    <a:pt x="956" y="3999"/>
                    <a:pt x="1003" y="3982"/>
                    <a:pt x="1019" y="3999"/>
                  </a:cubicBezTo>
                  <a:cubicBezTo>
                    <a:pt x="1036" y="4017"/>
                    <a:pt x="1006" y="4019"/>
                    <a:pt x="972" y="4013"/>
                  </a:cubicBezTo>
                  <a:cubicBezTo>
                    <a:pt x="938" y="4007"/>
                    <a:pt x="930" y="4027"/>
                    <a:pt x="876" y="4045"/>
                  </a:cubicBezTo>
                  <a:cubicBezTo>
                    <a:pt x="837" y="4058"/>
                    <a:pt x="841" y="4072"/>
                    <a:pt x="827" y="4084"/>
                  </a:cubicBezTo>
                  <a:cubicBezTo>
                    <a:pt x="851" y="4118"/>
                    <a:pt x="819" y="4123"/>
                    <a:pt x="807" y="4149"/>
                  </a:cubicBezTo>
                  <a:cubicBezTo>
                    <a:pt x="794" y="4178"/>
                    <a:pt x="776" y="4182"/>
                    <a:pt x="774" y="4200"/>
                  </a:cubicBezTo>
                  <a:cubicBezTo>
                    <a:pt x="772" y="4218"/>
                    <a:pt x="778" y="4231"/>
                    <a:pt x="780" y="4258"/>
                  </a:cubicBezTo>
                  <a:cubicBezTo>
                    <a:pt x="783" y="4284"/>
                    <a:pt x="787" y="4289"/>
                    <a:pt x="803" y="4311"/>
                  </a:cubicBezTo>
                  <a:cubicBezTo>
                    <a:pt x="818" y="4333"/>
                    <a:pt x="789" y="4333"/>
                    <a:pt x="776" y="4344"/>
                  </a:cubicBezTo>
                  <a:cubicBezTo>
                    <a:pt x="763" y="4355"/>
                    <a:pt x="772" y="4379"/>
                    <a:pt x="789" y="4397"/>
                  </a:cubicBezTo>
                  <a:cubicBezTo>
                    <a:pt x="807" y="4415"/>
                    <a:pt x="807" y="4437"/>
                    <a:pt x="800" y="4452"/>
                  </a:cubicBezTo>
                  <a:cubicBezTo>
                    <a:pt x="794" y="4468"/>
                    <a:pt x="816" y="4495"/>
                    <a:pt x="831" y="4510"/>
                  </a:cubicBezTo>
                  <a:cubicBezTo>
                    <a:pt x="847" y="4526"/>
                    <a:pt x="845" y="4568"/>
                    <a:pt x="858" y="4579"/>
                  </a:cubicBezTo>
                  <a:cubicBezTo>
                    <a:pt x="871" y="4590"/>
                    <a:pt x="887" y="4601"/>
                    <a:pt x="911" y="4594"/>
                  </a:cubicBezTo>
                  <a:cubicBezTo>
                    <a:pt x="935" y="4587"/>
                    <a:pt x="951" y="4599"/>
                    <a:pt x="962" y="4619"/>
                  </a:cubicBezTo>
                  <a:cubicBezTo>
                    <a:pt x="973" y="4638"/>
                    <a:pt x="991" y="4630"/>
                    <a:pt x="1015" y="4619"/>
                  </a:cubicBezTo>
                  <a:cubicBezTo>
                    <a:pt x="1039" y="4607"/>
                    <a:pt x="1095" y="4638"/>
                    <a:pt x="1108" y="4645"/>
                  </a:cubicBezTo>
                  <a:cubicBezTo>
                    <a:pt x="1121" y="4652"/>
                    <a:pt x="1115" y="4689"/>
                    <a:pt x="1117" y="4714"/>
                  </a:cubicBezTo>
                  <a:cubicBezTo>
                    <a:pt x="1119" y="4738"/>
                    <a:pt x="1104" y="4769"/>
                    <a:pt x="1128" y="4785"/>
                  </a:cubicBezTo>
                  <a:cubicBezTo>
                    <a:pt x="1152" y="4800"/>
                    <a:pt x="1146" y="4835"/>
                    <a:pt x="1174" y="4846"/>
                  </a:cubicBezTo>
                  <a:cubicBezTo>
                    <a:pt x="1203" y="4858"/>
                    <a:pt x="1214" y="4897"/>
                    <a:pt x="1232" y="4902"/>
                  </a:cubicBezTo>
                  <a:cubicBezTo>
                    <a:pt x="1250" y="4906"/>
                    <a:pt x="1283" y="4933"/>
                    <a:pt x="1287" y="4953"/>
                  </a:cubicBezTo>
                  <a:cubicBezTo>
                    <a:pt x="1292" y="4973"/>
                    <a:pt x="1256" y="4990"/>
                    <a:pt x="1236" y="4999"/>
                  </a:cubicBezTo>
                  <a:cubicBezTo>
                    <a:pt x="1217" y="5008"/>
                    <a:pt x="1179" y="4973"/>
                    <a:pt x="1166" y="4988"/>
                  </a:cubicBezTo>
                  <a:cubicBezTo>
                    <a:pt x="1152" y="5004"/>
                    <a:pt x="1170" y="5032"/>
                    <a:pt x="1181" y="5081"/>
                  </a:cubicBezTo>
                  <a:cubicBezTo>
                    <a:pt x="1192" y="5130"/>
                    <a:pt x="1201" y="5134"/>
                    <a:pt x="1223" y="5134"/>
                  </a:cubicBezTo>
                  <a:cubicBezTo>
                    <a:pt x="1245" y="5134"/>
                    <a:pt x="1254" y="5119"/>
                    <a:pt x="1270" y="5110"/>
                  </a:cubicBezTo>
                  <a:cubicBezTo>
                    <a:pt x="1285" y="5101"/>
                    <a:pt x="1321" y="5114"/>
                    <a:pt x="1336" y="5108"/>
                  </a:cubicBezTo>
                  <a:cubicBezTo>
                    <a:pt x="1352" y="5101"/>
                    <a:pt x="1407" y="5099"/>
                    <a:pt x="1418" y="5117"/>
                  </a:cubicBezTo>
                  <a:cubicBezTo>
                    <a:pt x="1429" y="5134"/>
                    <a:pt x="1440" y="5176"/>
                    <a:pt x="1431" y="5192"/>
                  </a:cubicBezTo>
                  <a:cubicBezTo>
                    <a:pt x="1422" y="5207"/>
                    <a:pt x="1442" y="5225"/>
                    <a:pt x="1453" y="5247"/>
                  </a:cubicBezTo>
                  <a:cubicBezTo>
                    <a:pt x="1464" y="5269"/>
                    <a:pt x="1511" y="5258"/>
                    <a:pt x="1526" y="5265"/>
                  </a:cubicBezTo>
                  <a:cubicBezTo>
                    <a:pt x="1542" y="5272"/>
                    <a:pt x="1577" y="5320"/>
                    <a:pt x="1571" y="5342"/>
                  </a:cubicBezTo>
                  <a:cubicBezTo>
                    <a:pt x="1564" y="5364"/>
                    <a:pt x="1593" y="5369"/>
                    <a:pt x="1608" y="5362"/>
                  </a:cubicBezTo>
                  <a:cubicBezTo>
                    <a:pt x="1624" y="5356"/>
                    <a:pt x="1639" y="5373"/>
                    <a:pt x="1657" y="5384"/>
                  </a:cubicBezTo>
                  <a:cubicBezTo>
                    <a:pt x="1675" y="5395"/>
                    <a:pt x="1690" y="5391"/>
                    <a:pt x="1708" y="5380"/>
                  </a:cubicBezTo>
                  <a:cubicBezTo>
                    <a:pt x="1726" y="5369"/>
                    <a:pt x="1754" y="5360"/>
                    <a:pt x="1763" y="5376"/>
                  </a:cubicBezTo>
                  <a:cubicBezTo>
                    <a:pt x="1772" y="5391"/>
                    <a:pt x="1808" y="5420"/>
                    <a:pt x="1808" y="5429"/>
                  </a:cubicBezTo>
                  <a:cubicBezTo>
                    <a:pt x="1808" y="5437"/>
                    <a:pt x="1863" y="5429"/>
                    <a:pt x="1889" y="5442"/>
                  </a:cubicBezTo>
                  <a:cubicBezTo>
                    <a:pt x="1916" y="5455"/>
                    <a:pt x="1945" y="5449"/>
                    <a:pt x="1974" y="5464"/>
                  </a:cubicBezTo>
                  <a:cubicBezTo>
                    <a:pt x="2002" y="5480"/>
                    <a:pt x="2029" y="5482"/>
                    <a:pt x="2031" y="5500"/>
                  </a:cubicBezTo>
                  <a:cubicBezTo>
                    <a:pt x="2033" y="5517"/>
                    <a:pt x="2002" y="5533"/>
                    <a:pt x="2002" y="5542"/>
                  </a:cubicBezTo>
                  <a:cubicBezTo>
                    <a:pt x="2002" y="5550"/>
                    <a:pt x="2027" y="5557"/>
                    <a:pt x="2027" y="5570"/>
                  </a:cubicBezTo>
                  <a:cubicBezTo>
                    <a:pt x="2027" y="5584"/>
                    <a:pt x="1996" y="5584"/>
                    <a:pt x="1991" y="5595"/>
                  </a:cubicBezTo>
                  <a:cubicBezTo>
                    <a:pt x="1987" y="5606"/>
                    <a:pt x="2009" y="5621"/>
                    <a:pt x="2013" y="5632"/>
                  </a:cubicBezTo>
                  <a:cubicBezTo>
                    <a:pt x="2018" y="5643"/>
                    <a:pt x="1996" y="5681"/>
                    <a:pt x="1996" y="5692"/>
                  </a:cubicBezTo>
                  <a:cubicBezTo>
                    <a:pt x="1996" y="5703"/>
                    <a:pt x="1929" y="5690"/>
                    <a:pt x="1914" y="5690"/>
                  </a:cubicBezTo>
                  <a:cubicBezTo>
                    <a:pt x="1898" y="5690"/>
                    <a:pt x="1852" y="5741"/>
                    <a:pt x="1836" y="5743"/>
                  </a:cubicBezTo>
                  <a:cubicBezTo>
                    <a:pt x="1823" y="5745"/>
                    <a:pt x="1829" y="5769"/>
                    <a:pt x="1834" y="5790"/>
                  </a:cubicBezTo>
                  <a:cubicBezTo>
                    <a:pt x="1882" y="5781"/>
                    <a:pt x="1931" y="5777"/>
                    <a:pt x="1936" y="5788"/>
                  </a:cubicBezTo>
                  <a:cubicBezTo>
                    <a:pt x="1945" y="5806"/>
                    <a:pt x="1833" y="5853"/>
                    <a:pt x="1812" y="5860"/>
                  </a:cubicBezTo>
                  <a:cubicBezTo>
                    <a:pt x="1791" y="5868"/>
                    <a:pt x="1852" y="5899"/>
                    <a:pt x="1850" y="5916"/>
                  </a:cubicBezTo>
                  <a:cubicBezTo>
                    <a:pt x="1849" y="5934"/>
                    <a:pt x="1785" y="5939"/>
                    <a:pt x="1791" y="5974"/>
                  </a:cubicBezTo>
                  <a:cubicBezTo>
                    <a:pt x="1797" y="6009"/>
                    <a:pt x="1771" y="6017"/>
                    <a:pt x="1737" y="6017"/>
                  </a:cubicBezTo>
                  <a:cubicBezTo>
                    <a:pt x="1703" y="6017"/>
                    <a:pt x="1694" y="6037"/>
                    <a:pt x="1710" y="6040"/>
                  </a:cubicBezTo>
                  <a:cubicBezTo>
                    <a:pt x="1726" y="6043"/>
                    <a:pt x="1725" y="6088"/>
                    <a:pt x="1788" y="6104"/>
                  </a:cubicBezTo>
                  <a:cubicBezTo>
                    <a:pt x="1852" y="6120"/>
                    <a:pt x="1920" y="6179"/>
                    <a:pt x="1974" y="6238"/>
                  </a:cubicBezTo>
                  <a:cubicBezTo>
                    <a:pt x="1982" y="6246"/>
                    <a:pt x="1991" y="6253"/>
                    <a:pt x="2000" y="6259"/>
                  </a:cubicBezTo>
                  <a:cubicBezTo>
                    <a:pt x="2016" y="6249"/>
                    <a:pt x="2030" y="6242"/>
                    <a:pt x="2038" y="6241"/>
                  </a:cubicBezTo>
                  <a:cubicBezTo>
                    <a:pt x="2069" y="6237"/>
                    <a:pt x="2126" y="6254"/>
                    <a:pt x="2157" y="6276"/>
                  </a:cubicBezTo>
                  <a:cubicBezTo>
                    <a:pt x="2188" y="6299"/>
                    <a:pt x="2299" y="6272"/>
                    <a:pt x="2312" y="6290"/>
                  </a:cubicBezTo>
                  <a:cubicBezTo>
                    <a:pt x="2326" y="6307"/>
                    <a:pt x="2352" y="6330"/>
                    <a:pt x="2374" y="6330"/>
                  </a:cubicBezTo>
                  <a:cubicBezTo>
                    <a:pt x="2396" y="6330"/>
                    <a:pt x="2419" y="6374"/>
                    <a:pt x="2436" y="6361"/>
                  </a:cubicBezTo>
                  <a:cubicBezTo>
                    <a:pt x="2454" y="6347"/>
                    <a:pt x="2520" y="6347"/>
                    <a:pt x="2538" y="6347"/>
                  </a:cubicBezTo>
                  <a:cubicBezTo>
                    <a:pt x="2556" y="6347"/>
                    <a:pt x="2556" y="6361"/>
                    <a:pt x="2573" y="6361"/>
                  </a:cubicBezTo>
                  <a:cubicBezTo>
                    <a:pt x="2591" y="6361"/>
                    <a:pt x="2591" y="6427"/>
                    <a:pt x="2605" y="6423"/>
                  </a:cubicBezTo>
                  <a:cubicBezTo>
                    <a:pt x="2618" y="6418"/>
                    <a:pt x="2666" y="6462"/>
                    <a:pt x="2697" y="6467"/>
                  </a:cubicBezTo>
                  <a:cubicBezTo>
                    <a:pt x="2728" y="6471"/>
                    <a:pt x="2759" y="6524"/>
                    <a:pt x="2773" y="6520"/>
                  </a:cubicBezTo>
                  <a:cubicBezTo>
                    <a:pt x="2786" y="6516"/>
                    <a:pt x="2808" y="6542"/>
                    <a:pt x="2817" y="6520"/>
                  </a:cubicBezTo>
                  <a:cubicBezTo>
                    <a:pt x="2825" y="6499"/>
                    <a:pt x="2869" y="6509"/>
                    <a:pt x="2881" y="6473"/>
                  </a:cubicBezTo>
                  <a:cubicBezTo>
                    <a:pt x="2825" y="6404"/>
                    <a:pt x="2765" y="6328"/>
                    <a:pt x="2767" y="6299"/>
                  </a:cubicBezTo>
                  <a:cubicBezTo>
                    <a:pt x="2770" y="6248"/>
                    <a:pt x="2790" y="6216"/>
                    <a:pt x="2728" y="6163"/>
                  </a:cubicBezTo>
                  <a:cubicBezTo>
                    <a:pt x="2666" y="6110"/>
                    <a:pt x="2734" y="6074"/>
                    <a:pt x="2779" y="6018"/>
                  </a:cubicBezTo>
                  <a:cubicBezTo>
                    <a:pt x="2818" y="5968"/>
                    <a:pt x="2902" y="5946"/>
                    <a:pt x="2956" y="5910"/>
                  </a:cubicBezTo>
                  <a:cubicBezTo>
                    <a:pt x="2945" y="5903"/>
                    <a:pt x="2934" y="5896"/>
                    <a:pt x="2923" y="5891"/>
                  </a:cubicBezTo>
                  <a:cubicBezTo>
                    <a:pt x="2883" y="5874"/>
                    <a:pt x="2870" y="5856"/>
                    <a:pt x="2901" y="5847"/>
                  </a:cubicBezTo>
                  <a:cubicBezTo>
                    <a:pt x="2932" y="5838"/>
                    <a:pt x="2919" y="5820"/>
                    <a:pt x="2888" y="5785"/>
                  </a:cubicBezTo>
                  <a:cubicBezTo>
                    <a:pt x="2857" y="5750"/>
                    <a:pt x="2844" y="5714"/>
                    <a:pt x="2826" y="5714"/>
                  </a:cubicBezTo>
                  <a:cubicBezTo>
                    <a:pt x="2808" y="5714"/>
                    <a:pt x="2782" y="5710"/>
                    <a:pt x="2755" y="5719"/>
                  </a:cubicBezTo>
                  <a:cubicBezTo>
                    <a:pt x="2728" y="5727"/>
                    <a:pt x="2733" y="5696"/>
                    <a:pt x="2737" y="5666"/>
                  </a:cubicBezTo>
                  <a:cubicBezTo>
                    <a:pt x="2742" y="5635"/>
                    <a:pt x="2689" y="5639"/>
                    <a:pt x="2680" y="5626"/>
                  </a:cubicBezTo>
                  <a:cubicBezTo>
                    <a:pt x="2671" y="5612"/>
                    <a:pt x="2693" y="5568"/>
                    <a:pt x="2702" y="5564"/>
                  </a:cubicBezTo>
                  <a:cubicBezTo>
                    <a:pt x="2711" y="5559"/>
                    <a:pt x="2737" y="5546"/>
                    <a:pt x="2737" y="5533"/>
                  </a:cubicBezTo>
                  <a:cubicBezTo>
                    <a:pt x="2737" y="5519"/>
                    <a:pt x="2689" y="5515"/>
                    <a:pt x="2706" y="5484"/>
                  </a:cubicBezTo>
                  <a:cubicBezTo>
                    <a:pt x="2724" y="5453"/>
                    <a:pt x="2759" y="5453"/>
                    <a:pt x="2759" y="5422"/>
                  </a:cubicBezTo>
                  <a:cubicBezTo>
                    <a:pt x="2759" y="5391"/>
                    <a:pt x="2786" y="5364"/>
                    <a:pt x="2817" y="5387"/>
                  </a:cubicBezTo>
                  <a:cubicBezTo>
                    <a:pt x="2848" y="5409"/>
                    <a:pt x="2861" y="5466"/>
                    <a:pt x="2897" y="5453"/>
                  </a:cubicBezTo>
                  <a:cubicBezTo>
                    <a:pt x="2932" y="5440"/>
                    <a:pt x="2910" y="5409"/>
                    <a:pt x="2906" y="5391"/>
                  </a:cubicBezTo>
                  <a:cubicBezTo>
                    <a:pt x="2901" y="5373"/>
                    <a:pt x="2892" y="5347"/>
                    <a:pt x="2932" y="5338"/>
                  </a:cubicBezTo>
                  <a:cubicBezTo>
                    <a:pt x="2972" y="5329"/>
                    <a:pt x="2954" y="5289"/>
                    <a:pt x="2985" y="5289"/>
                  </a:cubicBezTo>
                  <a:cubicBezTo>
                    <a:pt x="3016" y="5289"/>
                    <a:pt x="3074" y="5249"/>
                    <a:pt x="3091" y="5240"/>
                  </a:cubicBezTo>
                  <a:cubicBezTo>
                    <a:pt x="3109" y="5232"/>
                    <a:pt x="3149" y="5210"/>
                    <a:pt x="3167" y="5218"/>
                  </a:cubicBezTo>
                  <a:cubicBezTo>
                    <a:pt x="3184" y="5227"/>
                    <a:pt x="3207" y="5249"/>
                    <a:pt x="3220" y="5218"/>
                  </a:cubicBezTo>
                  <a:cubicBezTo>
                    <a:pt x="3233" y="5187"/>
                    <a:pt x="3286" y="5201"/>
                    <a:pt x="3291" y="5218"/>
                  </a:cubicBezTo>
                  <a:cubicBezTo>
                    <a:pt x="3295" y="5236"/>
                    <a:pt x="3379" y="5236"/>
                    <a:pt x="3406" y="5254"/>
                  </a:cubicBezTo>
                  <a:cubicBezTo>
                    <a:pt x="3432" y="5272"/>
                    <a:pt x="3490" y="5307"/>
                    <a:pt x="3490" y="5325"/>
                  </a:cubicBezTo>
                  <a:cubicBezTo>
                    <a:pt x="3490" y="5342"/>
                    <a:pt x="3516" y="5369"/>
                    <a:pt x="3516" y="5338"/>
                  </a:cubicBezTo>
                  <a:cubicBezTo>
                    <a:pt x="3516" y="5307"/>
                    <a:pt x="3539" y="5316"/>
                    <a:pt x="3574" y="5338"/>
                  </a:cubicBezTo>
                  <a:cubicBezTo>
                    <a:pt x="3609" y="5360"/>
                    <a:pt x="3658" y="5351"/>
                    <a:pt x="3667" y="5329"/>
                  </a:cubicBezTo>
                  <a:cubicBezTo>
                    <a:pt x="3676" y="5307"/>
                    <a:pt x="3742" y="5280"/>
                    <a:pt x="3764" y="5298"/>
                  </a:cubicBezTo>
                  <a:cubicBezTo>
                    <a:pt x="3787" y="5316"/>
                    <a:pt x="3795" y="5329"/>
                    <a:pt x="3822" y="5303"/>
                  </a:cubicBezTo>
                  <a:cubicBezTo>
                    <a:pt x="3848" y="5276"/>
                    <a:pt x="3911" y="5280"/>
                    <a:pt x="3919" y="5307"/>
                  </a:cubicBezTo>
                  <a:cubicBezTo>
                    <a:pt x="3928" y="5333"/>
                    <a:pt x="3959" y="5338"/>
                    <a:pt x="3986" y="5338"/>
                  </a:cubicBezTo>
                  <a:cubicBezTo>
                    <a:pt x="4012" y="5338"/>
                    <a:pt x="4017" y="5378"/>
                    <a:pt x="4034" y="5369"/>
                  </a:cubicBezTo>
                  <a:cubicBezTo>
                    <a:pt x="4052" y="5360"/>
                    <a:pt x="4048" y="5316"/>
                    <a:pt x="4070" y="5320"/>
                  </a:cubicBezTo>
                  <a:cubicBezTo>
                    <a:pt x="4092" y="5325"/>
                    <a:pt x="4110" y="5351"/>
                    <a:pt x="4145" y="5351"/>
                  </a:cubicBezTo>
                  <a:cubicBezTo>
                    <a:pt x="4181" y="5351"/>
                    <a:pt x="4207" y="5342"/>
                    <a:pt x="4207" y="5316"/>
                  </a:cubicBezTo>
                  <a:cubicBezTo>
                    <a:pt x="4207" y="5289"/>
                    <a:pt x="4203" y="5245"/>
                    <a:pt x="4181" y="5245"/>
                  </a:cubicBezTo>
                  <a:cubicBezTo>
                    <a:pt x="4158" y="5245"/>
                    <a:pt x="4136" y="5223"/>
                    <a:pt x="4110" y="5223"/>
                  </a:cubicBezTo>
                  <a:cubicBezTo>
                    <a:pt x="4083" y="5223"/>
                    <a:pt x="4057" y="5178"/>
                    <a:pt x="4083" y="5170"/>
                  </a:cubicBezTo>
                  <a:cubicBezTo>
                    <a:pt x="4110" y="5161"/>
                    <a:pt x="4154" y="5139"/>
                    <a:pt x="4145" y="5117"/>
                  </a:cubicBezTo>
                  <a:cubicBezTo>
                    <a:pt x="4136" y="5094"/>
                    <a:pt x="4127" y="5050"/>
                    <a:pt x="4163" y="5046"/>
                  </a:cubicBezTo>
                  <a:cubicBezTo>
                    <a:pt x="4198" y="5041"/>
                    <a:pt x="4274" y="5041"/>
                    <a:pt x="4269" y="5028"/>
                  </a:cubicBezTo>
                  <a:cubicBezTo>
                    <a:pt x="4265" y="5015"/>
                    <a:pt x="4194" y="5006"/>
                    <a:pt x="4181" y="4984"/>
                  </a:cubicBezTo>
                  <a:cubicBezTo>
                    <a:pt x="4167" y="4962"/>
                    <a:pt x="4163" y="4908"/>
                    <a:pt x="4176" y="4900"/>
                  </a:cubicBezTo>
                  <a:cubicBezTo>
                    <a:pt x="4189" y="4891"/>
                    <a:pt x="4234" y="4904"/>
                    <a:pt x="4260" y="4895"/>
                  </a:cubicBezTo>
                  <a:cubicBezTo>
                    <a:pt x="4287" y="4886"/>
                    <a:pt x="4344" y="4908"/>
                    <a:pt x="4380" y="4882"/>
                  </a:cubicBezTo>
                  <a:cubicBezTo>
                    <a:pt x="4415" y="4855"/>
                    <a:pt x="4490" y="4851"/>
                    <a:pt x="4530" y="4851"/>
                  </a:cubicBezTo>
                  <a:cubicBezTo>
                    <a:pt x="4570" y="4851"/>
                    <a:pt x="4601" y="4824"/>
                    <a:pt x="4632" y="4820"/>
                  </a:cubicBezTo>
                  <a:cubicBezTo>
                    <a:pt x="4663" y="4815"/>
                    <a:pt x="4752" y="4802"/>
                    <a:pt x="4774" y="4793"/>
                  </a:cubicBezTo>
                  <a:cubicBezTo>
                    <a:pt x="4796" y="4785"/>
                    <a:pt x="4915" y="4767"/>
                    <a:pt x="4920" y="4745"/>
                  </a:cubicBezTo>
                  <a:cubicBezTo>
                    <a:pt x="4924" y="4723"/>
                    <a:pt x="5020" y="4705"/>
                    <a:pt x="5044" y="4716"/>
                  </a:cubicBezTo>
                  <a:cubicBezTo>
                    <a:pt x="5068" y="4727"/>
                    <a:pt x="5099" y="4736"/>
                    <a:pt x="5121" y="4727"/>
                  </a:cubicBezTo>
                  <a:cubicBezTo>
                    <a:pt x="5143" y="4718"/>
                    <a:pt x="5190" y="4742"/>
                    <a:pt x="5186" y="4767"/>
                  </a:cubicBezTo>
                  <a:cubicBezTo>
                    <a:pt x="5181" y="4791"/>
                    <a:pt x="5205" y="4818"/>
                    <a:pt x="5203" y="4838"/>
                  </a:cubicBezTo>
                  <a:cubicBezTo>
                    <a:pt x="5201" y="4858"/>
                    <a:pt x="5179" y="4864"/>
                    <a:pt x="5192" y="4880"/>
                  </a:cubicBezTo>
                  <a:cubicBezTo>
                    <a:pt x="5205" y="4895"/>
                    <a:pt x="5265" y="4884"/>
                    <a:pt x="5283" y="4864"/>
                  </a:cubicBezTo>
                  <a:cubicBezTo>
                    <a:pt x="5301" y="4844"/>
                    <a:pt x="5321" y="4873"/>
                    <a:pt x="5321" y="4889"/>
                  </a:cubicBezTo>
                  <a:cubicBezTo>
                    <a:pt x="5321" y="4904"/>
                    <a:pt x="5349" y="4915"/>
                    <a:pt x="5349" y="4895"/>
                  </a:cubicBezTo>
                  <a:cubicBezTo>
                    <a:pt x="5349" y="4875"/>
                    <a:pt x="5385" y="4889"/>
                    <a:pt x="5396" y="4902"/>
                  </a:cubicBezTo>
                  <a:cubicBezTo>
                    <a:pt x="5407" y="4915"/>
                    <a:pt x="5449" y="4886"/>
                    <a:pt x="5449" y="4908"/>
                  </a:cubicBezTo>
                  <a:cubicBezTo>
                    <a:pt x="5449" y="4931"/>
                    <a:pt x="5387" y="4948"/>
                    <a:pt x="5414" y="4973"/>
                  </a:cubicBezTo>
                  <a:cubicBezTo>
                    <a:pt x="5440" y="4997"/>
                    <a:pt x="5456" y="4944"/>
                    <a:pt x="5489" y="4955"/>
                  </a:cubicBezTo>
                  <a:cubicBezTo>
                    <a:pt x="5522" y="4966"/>
                    <a:pt x="5566" y="4917"/>
                    <a:pt x="5597" y="4911"/>
                  </a:cubicBezTo>
                  <a:cubicBezTo>
                    <a:pt x="5628" y="4904"/>
                    <a:pt x="5661" y="4875"/>
                    <a:pt x="5688" y="4860"/>
                  </a:cubicBezTo>
                  <a:cubicBezTo>
                    <a:pt x="5715" y="4844"/>
                    <a:pt x="5772" y="4849"/>
                    <a:pt x="5754" y="4866"/>
                  </a:cubicBezTo>
                  <a:cubicBezTo>
                    <a:pt x="5737" y="4884"/>
                    <a:pt x="5717" y="4917"/>
                    <a:pt x="5783" y="4942"/>
                  </a:cubicBezTo>
                  <a:cubicBezTo>
                    <a:pt x="5850" y="4966"/>
                    <a:pt x="5925" y="5094"/>
                    <a:pt x="5967" y="5159"/>
                  </a:cubicBezTo>
                  <a:cubicBezTo>
                    <a:pt x="6009" y="5223"/>
                    <a:pt x="6049" y="5338"/>
                    <a:pt x="6071" y="5338"/>
                  </a:cubicBezTo>
                  <a:cubicBezTo>
                    <a:pt x="6093" y="5338"/>
                    <a:pt x="6100" y="5280"/>
                    <a:pt x="6129" y="5274"/>
                  </a:cubicBezTo>
                  <a:cubicBezTo>
                    <a:pt x="6157" y="5267"/>
                    <a:pt x="6175" y="5322"/>
                    <a:pt x="6206" y="5329"/>
                  </a:cubicBezTo>
                  <a:cubicBezTo>
                    <a:pt x="6237" y="5336"/>
                    <a:pt x="6279" y="5353"/>
                    <a:pt x="6303" y="5345"/>
                  </a:cubicBezTo>
                  <a:cubicBezTo>
                    <a:pt x="6328" y="5336"/>
                    <a:pt x="6383" y="5305"/>
                    <a:pt x="6403" y="5316"/>
                  </a:cubicBezTo>
                  <a:cubicBezTo>
                    <a:pt x="6423" y="5327"/>
                    <a:pt x="6450" y="5327"/>
                    <a:pt x="6467" y="5369"/>
                  </a:cubicBezTo>
                  <a:cubicBezTo>
                    <a:pt x="6485" y="5411"/>
                    <a:pt x="6512" y="5420"/>
                    <a:pt x="6529" y="5420"/>
                  </a:cubicBezTo>
                  <a:cubicBezTo>
                    <a:pt x="6547" y="5420"/>
                    <a:pt x="6551" y="5440"/>
                    <a:pt x="6551" y="5457"/>
                  </a:cubicBezTo>
                  <a:cubicBezTo>
                    <a:pt x="6551" y="5475"/>
                    <a:pt x="6583" y="5499"/>
                    <a:pt x="6601" y="5499"/>
                  </a:cubicBezTo>
                  <a:cubicBezTo>
                    <a:pt x="6619" y="5499"/>
                    <a:pt x="6666" y="5493"/>
                    <a:pt x="6681" y="5484"/>
                  </a:cubicBezTo>
                  <a:cubicBezTo>
                    <a:pt x="6695" y="5475"/>
                    <a:pt x="6713" y="5466"/>
                    <a:pt x="6716" y="5487"/>
                  </a:cubicBezTo>
                  <a:cubicBezTo>
                    <a:pt x="6719" y="5508"/>
                    <a:pt x="6745" y="5540"/>
                    <a:pt x="6763" y="5540"/>
                  </a:cubicBezTo>
                  <a:cubicBezTo>
                    <a:pt x="6781" y="5540"/>
                    <a:pt x="6816" y="5555"/>
                    <a:pt x="6819" y="5540"/>
                  </a:cubicBezTo>
                  <a:cubicBezTo>
                    <a:pt x="6822" y="5525"/>
                    <a:pt x="6869" y="5517"/>
                    <a:pt x="6887" y="5514"/>
                  </a:cubicBezTo>
                  <a:cubicBezTo>
                    <a:pt x="6905" y="5511"/>
                    <a:pt x="6967" y="5499"/>
                    <a:pt x="6979" y="5472"/>
                  </a:cubicBezTo>
                  <a:cubicBezTo>
                    <a:pt x="6990" y="5446"/>
                    <a:pt x="7041" y="5446"/>
                    <a:pt x="7055" y="5428"/>
                  </a:cubicBezTo>
                  <a:cubicBezTo>
                    <a:pt x="7070" y="5410"/>
                    <a:pt x="7111" y="5401"/>
                    <a:pt x="7120" y="5384"/>
                  </a:cubicBezTo>
                  <a:cubicBezTo>
                    <a:pt x="7129" y="5366"/>
                    <a:pt x="7182" y="5369"/>
                    <a:pt x="7188" y="5354"/>
                  </a:cubicBezTo>
                  <a:cubicBezTo>
                    <a:pt x="7194" y="5339"/>
                    <a:pt x="7238" y="5336"/>
                    <a:pt x="7259" y="5342"/>
                  </a:cubicBezTo>
                  <a:cubicBezTo>
                    <a:pt x="7280" y="5348"/>
                    <a:pt x="7383" y="5369"/>
                    <a:pt x="7398" y="5366"/>
                  </a:cubicBezTo>
                  <a:cubicBezTo>
                    <a:pt x="7412" y="5363"/>
                    <a:pt x="7415" y="5419"/>
                    <a:pt x="7430" y="5422"/>
                  </a:cubicBezTo>
                  <a:cubicBezTo>
                    <a:pt x="7445" y="5425"/>
                    <a:pt x="7498" y="5466"/>
                    <a:pt x="7513" y="5455"/>
                  </a:cubicBezTo>
                  <a:cubicBezTo>
                    <a:pt x="7528" y="5443"/>
                    <a:pt x="7563" y="5431"/>
                    <a:pt x="7593" y="5449"/>
                  </a:cubicBezTo>
                  <a:cubicBezTo>
                    <a:pt x="7622" y="5466"/>
                    <a:pt x="7652" y="5490"/>
                    <a:pt x="7663" y="5469"/>
                  </a:cubicBezTo>
                  <a:cubicBezTo>
                    <a:pt x="7675" y="5449"/>
                    <a:pt x="7737" y="5440"/>
                    <a:pt x="7746" y="5428"/>
                  </a:cubicBezTo>
                  <a:cubicBezTo>
                    <a:pt x="7755" y="5416"/>
                    <a:pt x="7764" y="5381"/>
                    <a:pt x="7749" y="5369"/>
                  </a:cubicBezTo>
                  <a:cubicBezTo>
                    <a:pt x="7734" y="5357"/>
                    <a:pt x="7719" y="5310"/>
                    <a:pt x="7714" y="5286"/>
                  </a:cubicBezTo>
                  <a:cubicBezTo>
                    <a:pt x="7708" y="5263"/>
                    <a:pt x="7749" y="5257"/>
                    <a:pt x="7755" y="5236"/>
                  </a:cubicBezTo>
                  <a:cubicBezTo>
                    <a:pt x="7761" y="5215"/>
                    <a:pt x="7796" y="5212"/>
                    <a:pt x="7808" y="5201"/>
                  </a:cubicBezTo>
                  <a:cubicBezTo>
                    <a:pt x="7820" y="5189"/>
                    <a:pt x="7823" y="5162"/>
                    <a:pt x="7843" y="5168"/>
                  </a:cubicBezTo>
                  <a:cubicBezTo>
                    <a:pt x="7864" y="5174"/>
                    <a:pt x="7908" y="5189"/>
                    <a:pt x="7917" y="5198"/>
                  </a:cubicBezTo>
                  <a:cubicBezTo>
                    <a:pt x="7926" y="5207"/>
                    <a:pt x="7959" y="5212"/>
                    <a:pt x="7979" y="5212"/>
                  </a:cubicBezTo>
                  <a:cubicBezTo>
                    <a:pt x="8000" y="5212"/>
                    <a:pt x="8032" y="5230"/>
                    <a:pt x="8053" y="5242"/>
                  </a:cubicBezTo>
                  <a:cubicBezTo>
                    <a:pt x="8074" y="5254"/>
                    <a:pt x="8139" y="5254"/>
                    <a:pt x="8150" y="5272"/>
                  </a:cubicBezTo>
                  <a:cubicBezTo>
                    <a:pt x="8162" y="5289"/>
                    <a:pt x="8147" y="5339"/>
                    <a:pt x="8162" y="5357"/>
                  </a:cubicBezTo>
                  <a:cubicBezTo>
                    <a:pt x="8177" y="5375"/>
                    <a:pt x="8212" y="5413"/>
                    <a:pt x="8224" y="5404"/>
                  </a:cubicBezTo>
                  <a:cubicBezTo>
                    <a:pt x="8236" y="5395"/>
                    <a:pt x="8292" y="5434"/>
                    <a:pt x="8313" y="5431"/>
                  </a:cubicBezTo>
                  <a:cubicBezTo>
                    <a:pt x="8333" y="5428"/>
                    <a:pt x="8366" y="5395"/>
                    <a:pt x="8384" y="5395"/>
                  </a:cubicBezTo>
                  <a:cubicBezTo>
                    <a:pt x="8401" y="5395"/>
                    <a:pt x="8457" y="5381"/>
                    <a:pt x="8475" y="5384"/>
                  </a:cubicBezTo>
                  <a:cubicBezTo>
                    <a:pt x="8493" y="5387"/>
                    <a:pt x="8558" y="5410"/>
                    <a:pt x="8567" y="5404"/>
                  </a:cubicBezTo>
                  <a:cubicBezTo>
                    <a:pt x="8575" y="5398"/>
                    <a:pt x="8634" y="5407"/>
                    <a:pt x="8643" y="5425"/>
                  </a:cubicBezTo>
                  <a:cubicBezTo>
                    <a:pt x="8652" y="5443"/>
                    <a:pt x="8726" y="5443"/>
                    <a:pt x="8726" y="5463"/>
                  </a:cubicBezTo>
                  <a:cubicBezTo>
                    <a:pt x="8726" y="5484"/>
                    <a:pt x="8767" y="5496"/>
                    <a:pt x="8779" y="5519"/>
                  </a:cubicBezTo>
                  <a:cubicBezTo>
                    <a:pt x="8791" y="5543"/>
                    <a:pt x="8888" y="5528"/>
                    <a:pt x="8906" y="5543"/>
                  </a:cubicBezTo>
                  <a:cubicBezTo>
                    <a:pt x="8924" y="5558"/>
                    <a:pt x="9036" y="5555"/>
                    <a:pt x="9039" y="5543"/>
                  </a:cubicBezTo>
                  <a:cubicBezTo>
                    <a:pt x="9042" y="5531"/>
                    <a:pt x="9148" y="5525"/>
                    <a:pt x="9169" y="5511"/>
                  </a:cubicBezTo>
                  <a:cubicBezTo>
                    <a:pt x="9189" y="5496"/>
                    <a:pt x="9245" y="5502"/>
                    <a:pt x="9248" y="5481"/>
                  </a:cubicBezTo>
                  <a:cubicBezTo>
                    <a:pt x="9251" y="5460"/>
                    <a:pt x="9304" y="5446"/>
                    <a:pt x="9328" y="5428"/>
                  </a:cubicBezTo>
                  <a:cubicBezTo>
                    <a:pt x="9352" y="5410"/>
                    <a:pt x="9446" y="5413"/>
                    <a:pt x="9452" y="5434"/>
                  </a:cubicBezTo>
                  <a:cubicBezTo>
                    <a:pt x="9458" y="5455"/>
                    <a:pt x="9514" y="5460"/>
                    <a:pt x="9538" y="5452"/>
                  </a:cubicBezTo>
                  <a:cubicBezTo>
                    <a:pt x="9561" y="5443"/>
                    <a:pt x="9623" y="5455"/>
                    <a:pt x="9632" y="5475"/>
                  </a:cubicBezTo>
                  <a:cubicBezTo>
                    <a:pt x="9641" y="5496"/>
                    <a:pt x="9712" y="5508"/>
                    <a:pt x="9729" y="5502"/>
                  </a:cubicBezTo>
                  <a:cubicBezTo>
                    <a:pt x="9747" y="5496"/>
                    <a:pt x="9803" y="5455"/>
                    <a:pt x="9824" y="5452"/>
                  </a:cubicBezTo>
                  <a:cubicBezTo>
                    <a:pt x="9845" y="5449"/>
                    <a:pt x="9874" y="5428"/>
                    <a:pt x="9868" y="5407"/>
                  </a:cubicBezTo>
                  <a:cubicBezTo>
                    <a:pt x="9862" y="5387"/>
                    <a:pt x="9909" y="5328"/>
                    <a:pt x="9915" y="5304"/>
                  </a:cubicBezTo>
                  <a:cubicBezTo>
                    <a:pt x="9921" y="5280"/>
                    <a:pt x="9963" y="5215"/>
                    <a:pt x="9977" y="5210"/>
                  </a:cubicBezTo>
                  <a:cubicBezTo>
                    <a:pt x="9992" y="5204"/>
                    <a:pt x="10025" y="5177"/>
                    <a:pt x="10022" y="5159"/>
                  </a:cubicBezTo>
                  <a:cubicBezTo>
                    <a:pt x="10019" y="5142"/>
                    <a:pt x="10010" y="5089"/>
                    <a:pt x="9992" y="5089"/>
                  </a:cubicBezTo>
                  <a:cubicBezTo>
                    <a:pt x="9974" y="5089"/>
                    <a:pt x="9942" y="5092"/>
                    <a:pt x="9983" y="5035"/>
                  </a:cubicBezTo>
                  <a:cubicBezTo>
                    <a:pt x="10025" y="4979"/>
                    <a:pt x="10098" y="4994"/>
                    <a:pt x="10110" y="4994"/>
                  </a:cubicBezTo>
                  <a:cubicBezTo>
                    <a:pt x="10122" y="4994"/>
                    <a:pt x="10216" y="4970"/>
                    <a:pt x="10258" y="4982"/>
                  </a:cubicBezTo>
                  <a:cubicBezTo>
                    <a:pt x="10299" y="4994"/>
                    <a:pt x="10326" y="4976"/>
                    <a:pt x="10370" y="5000"/>
                  </a:cubicBezTo>
                  <a:cubicBezTo>
                    <a:pt x="10414" y="5024"/>
                    <a:pt x="10476" y="5015"/>
                    <a:pt x="10491" y="5035"/>
                  </a:cubicBezTo>
                  <a:cubicBezTo>
                    <a:pt x="10506" y="5056"/>
                    <a:pt x="10565" y="5074"/>
                    <a:pt x="10556" y="5109"/>
                  </a:cubicBezTo>
                  <a:cubicBezTo>
                    <a:pt x="10547" y="5145"/>
                    <a:pt x="10588" y="5124"/>
                    <a:pt x="10603" y="5201"/>
                  </a:cubicBezTo>
                  <a:cubicBezTo>
                    <a:pt x="10618" y="5277"/>
                    <a:pt x="10653" y="5283"/>
                    <a:pt x="10662" y="5319"/>
                  </a:cubicBezTo>
                  <a:cubicBezTo>
                    <a:pt x="10671" y="5354"/>
                    <a:pt x="10718" y="5419"/>
                    <a:pt x="10712" y="5440"/>
                  </a:cubicBezTo>
                  <a:cubicBezTo>
                    <a:pt x="10706" y="5460"/>
                    <a:pt x="10700" y="5493"/>
                    <a:pt x="10751" y="5496"/>
                  </a:cubicBezTo>
                  <a:cubicBezTo>
                    <a:pt x="10801" y="5499"/>
                    <a:pt x="10836" y="5537"/>
                    <a:pt x="10848" y="5531"/>
                  </a:cubicBezTo>
                  <a:cubicBezTo>
                    <a:pt x="10860" y="5525"/>
                    <a:pt x="10919" y="5546"/>
                    <a:pt x="10948" y="5576"/>
                  </a:cubicBezTo>
                  <a:cubicBezTo>
                    <a:pt x="10978" y="5605"/>
                    <a:pt x="11022" y="5590"/>
                    <a:pt x="11019" y="5623"/>
                  </a:cubicBezTo>
                  <a:cubicBezTo>
                    <a:pt x="11016" y="5655"/>
                    <a:pt x="11043" y="5682"/>
                    <a:pt x="11040" y="5708"/>
                  </a:cubicBezTo>
                  <a:cubicBezTo>
                    <a:pt x="11037" y="5735"/>
                    <a:pt x="11096" y="5753"/>
                    <a:pt x="11137" y="5747"/>
                  </a:cubicBezTo>
                  <a:cubicBezTo>
                    <a:pt x="11179" y="5741"/>
                    <a:pt x="11208" y="5761"/>
                    <a:pt x="11226" y="5726"/>
                  </a:cubicBezTo>
                  <a:cubicBezTo>
                    <a:pt x="11244" y="5691"/>
                    <a:pt x="11303" y="5705"/>
                    <a:pt x="11323" y="5691"/>
                  </a:cubicBezTo>
                  <a:cubicBezTo>
                    <a:pt x="11344" y="5676"/>
                    <a:pt x="11406" y="5658"/>
                    <a:pt x="11403" y="5711"/>
                  </a:cubicBezTo>
                  <a:cubicBezTo>
                    <a:pt x="11400" y="5764"/>
                    <a:pt x="11435" y="5776"/>
                    <a:pt x="11406" y="5794"/>
                  </a:cubicBezTo>
                  <a:cubicBezTo>
                    <a:pt x="11376" y="5812"/>
                    <a:pt x="11362" y="5888"/>
                    <a:pt x="11353" y="5921"/>
                  </a:cubicBezTo>
                  <a:cubicBezTo>
                    <a:pt x="11344" y="5953"/>
                    <a:pt x="11300" y="5962"/>
                    <a:pt x="11294" y="5998"/>
                  </a:cubicBezTo>
                  <a:cubicBezTo>
                    <a:pt x="11288" y="6033"/>
                    <a:pt x="11246" y="6036"/>
                    <a:pt x="11246" y="6063"/>
                  </a:cubicBezTo>
                  <a:cubicBezTo>
                    <a:pt x="11246" y="6089"/>
                    <a:pt x="11187" y="6083"/>
                    <a:pt x="11158" y="6063"/>
                  </a:cubicBezTo>
                  <a:cubicBezTo>
                    <a:pt x="11128" y="6042"/>
                    <a:pt x="11099" y="6101"/>
                    <a:pt x="11075" y="6101"/>
                  </a:cubicBezTo>
                  <a:cubicBezTo>
                    <a:pt x="11052" y="6101"/>
                    <a:pt x="11055" y="6151"/>
                    <a:pt x="11060" y="6172"/>
                  </a:cubicBezTo>
                  <a:cubicBezTo>
                    <a:pt x="11067" y="6192"/>
                    <a:pt x="11052" y="6219"/>
                    <a:pt x="11067" y="6254"/>
                  </a:cubicBezTo>
                  <a:cubicBezTo>
                    <a:pt x="11074" y="6273"/>
                    <a:pt x="11070" y="6309"/>
                    <a:pt x="11074" y="6350"/>
                  </a:cubicBezTo>
                  <a:cubicBezTo>
                    <a:pt x="11109" y="6324"/>
                    <a:pt x="11142" y="6305"/>
                    <a:pt x="11156" y="6305"/>
                  </a:cubicBezTo>
                  <a:cubicBezTo>
                    <a:pt x="11193" y="6305"/>
                    <a:pt x="11230" y="6368"/>
                    <a:pt x="11272" y="6369"/>
                  </a:cubicBezTo>
                  <a:cubicBezTo>
                    <a:pt x="11313" y="6371"/>
                    <a:pt x="11500" y="6245"/>
                    <a:pt x="11502" y="6225"/>
                  </a:cubicBezTo>
                  <a:cubicBezTo>
                    <a:pt x="11503" y="6204"/>
                    <a:pt x="11613" y="6099"/>
                    <a:pt x="11664" y="6045"/>
                  </a:cubicBezTo>
                  <a:cubicBezTo>
                    <a:pt x="11716" y="5990"/>
                    <a:pt x="11784" y="5911"/>
                    <a:pt x="11810" y="5849"/>
                  </a:cubicBezTo>
                  <a:cubicBezTo>
                    <a:pt x="11827" y="5810"/>
                    <a:pt x="11899" y="5736"/>
                    <a:pt x="11916" y="5707"/>
                  </a:cubicBezTo>
                  <a:cubicBezTo>
                    <a:pt x="11934" y="5677"/>
                    <a:pt x="11946" y="5674"/>
                    <a:pt x="11978" y="5605"/>
                  </a:cubicBezTo>
                  <a:cubicBezTo>
                    <a:pt x="12011" y="5536"/>
                    <a:pt x="12011" y="5354"/>
                    <a:pt x="12021" y="5342"/>
                  </a:cubicBezTo>
                  <a:cubicBezTo>
                    <a:pt x="12032" y="5331"/>
                    <a:pt x="12026" y="5300"/>
                    <a:pt x="12040" y="5280"/>
                  </a:cubicBezTo>
                  <a:cubicBezTo>
                    <a:pt x="12055" y="5261"/>
                    <a:pt x="12048" y="5235"/>
                    <a:pt x="12077" y="5210"/>
                  </a:cubicBezTo>
                  <a:cubicBezTo>
                    <a:pt x="12107" y="5185"/>
                    <a:pt x="12101" y="5162"/>
                    <a:pt x="12094" y="5143"/>
                  </a:cubicBezTo>
                  <a:cubicBezTo>
                    <a:pt x="12086" y="5124"/>
                    <a:pt x="12095" y="5081"/>
                    <a:pt x="12088" y="5068"/>
                  </a:cubicBezTo>
                  <a:cubicBezTo>
                    <a:pt x="12080" y="5055"/>
                    <a:pt x="12082" y="5049"/>
                    <a:pt x="12099" y="5038"/>
                  </a:cubicBezTo>
                  <a:cubicBezTo>
                    <a:pt x="12117" y="5028"/>
                    <a:pt x="12088" y="5001"/>
                    <a:pt x="12063" y="4990"/>
                  </a:cubicBezTo>
                  <a:cubicBezTo>
                    <a:pt x="12037" y="4978"/>
                    <a:pt x="12005" y="4968"/>
                    <a:pt x="12002" y="4939"/>
                  </a:cubicBezTo>
                  <a:cubicBezTo>
                    <a:pt x="11999" y="4911"/>
                    <a:pt x="11956" y="4878"/>
                    <a:pt x="11924" y="4880"/>
                  </a:cubicBezTo>
                  <a:cubicBezTo>
                    <a:pt x="11891" y="4883"/>
                    <a:pt x="11831" y="4863"/>
                    <a:pt x="11838" y="4883"/>
                  </a:cubicBezTo>
                  <a:cubicBezTo>
                    <a:pt x="11846" y="4904"/>
                    <a:pt x="11835" y="4922"/>
                    <a:pt x="11819" y="4917"/>
                  </a:cubicBezTo>
                  <a:cubicBezTo>
                    <a:pt x="11803" y="4913"/>
                    <a:pt x="11795" y="4926"/>
                    <a:pt x="11776" y="4956"/>
                  </a:cubicBezTo>
                  <a:cubicBezTo>
                    <a:pt x="11757" y="4985"/>
                    <a:pt x="11689" y="4988"/>
                    <a:pt x="11720" y="4960"/>
                  </a:cubicBezTo>
                  <a:cubicBezTo>
                    <a:pt x="11751" y="4932"/>
                    <a:pt x="11710" y="4931"/>
                    <a:pt x="11716" y="4901"/>
                  </a:cubicBezTo>
                  <a:cubicBezTo>
                    <a:pt x="11722" y="4872"/>
                    <a:pt x="11747" y="4842"/>
                    <a:pt x="11713" y="4861"/>
                  </a:cubicBezTo>
                  <a:cubicBezTo>
                    <a:pt x="11679" y="4880"/>
                    <a:pt x="11679" y="4926"/>
                    <a:pt x="11651" y="4932"/>
                  </a:cubicBezTo>
                  <a:cubicBezTo>
                    <a:pt x="11623" y="4938"/>
                    <a:pt x="11632" y="4852"/>
                    <a:pt x="11639" y="4830"/>
                  </a:cubicBezTo>
                  <a:cubicBezTo>
                    <a:pt x="11646" y="4808"/>
                    <a:pt x="11587" y="4832"/>
                    <a:pt x="11525" y="4827"/>
                  </a:cubicBezTo>
                  <a:cubicBezTo>
                    <a:pt x="11463" y="4823"/>
                    <a:pt x="11480" y="4780"/>
                    <a:pt x="11530" y="4753"/>
                  </a:cubicBezTo>
                  <a:cubicBezTo>
                    <a:pt x="11580" y="4727"/>
                    <a:pt x="11571" y="4702"/>
                    <a:pt x="11596" y="4692"/>
                  </a:cubicBezTo>
                  <a:cubicBezTo>
                    <a:pt x="11621" y="4681"/>
                    <a:pt x="11686" y="4638"/>
                    <a:pt x="11725" y="4616"/>
                  </a:cubicBezTo>
                  <a:cubicBezTo>
                    <a:pt x="11763" y="4594"/>
                    <a:pt x="11770" y="4569"/>
                    <a:pt x="11779" y="4544"/>
                  </a:cubicBezTo>
                  <a:cubicBezTo>
                    <a:pt x="11788" y="4519"/>
                    <a:pt x="11859" y="4488"/>
                    <a:pt x="11922" y="4436"/>
                  </a:cubicBezTo>
                  <a:cubicBezTo>
                    <a:pt x="11986" y="4385"/>
                    <a:pt x="12017" y="4355"/>
                    <a:pt x="12032" y="4324"/>
                  </a:cubicBezTo>
                  <a:cubicBezTo>
                    <a:pt x="12046" y="4293"/>
                    <a:pt x="12141" y="4255"/>
                    <a:pt x="12142" y="4231"/>
                  </a:cubicBezTo>
                  <a:cubicBezTo>
                    <a:pt x="12144" y="4207"/>
                    <a:pt x="12254" y="4148"/>
                    <a:pt x="12330" y="4134"/>
                  </a:cubicBezTo>
                  <a:cubicBezTo>
                    <a:pt x="12405" y="4119"/>
                    <a:pt x="12524" y="4138"/>
                    <a:pt x="12547" y="4160"/>
                  </a:cubicBezTo>
                  <a:cubicBezTo>
                    <a:pt x="12569" y="4182"/>
                    <a:pt x="12585" y="4174"/>
                    <a:pt x="12598" y="4159"/>
                  </a:cubicBezTo>
                  <a:cubicBezTo>
                    <a:pt x="12612" y="4144"/>
                    <a:pt x="12641" y="4151"/>
                    <a:pt x="12691" y="4157"/>
                  </a:cubicBezTo>
                  <a:cubicBezTo>
                    <a:pt x="12741" y="4163"/>
                    <a:pt x="12753" y="4134"/>
                    <a:pt x="12787" y="4144"/>
                  </a:cubicBezTo>
                  <a:cubicBezTo>
                    <a:pt x="12821" y="4154"/>
                    <a:pt x="12849" y="4160"/>
                    <a:pt x="12870" y="4120"/>
                  </a:cubicBezTo>
                  <a:cubicBezTo>
                    <a:pt x="12890" y="4081"/>
                    <a:pt x="12988" y="4088"/>
                    <a:pt x="13010" y="4104"/>
                  </a:cubicBezTo>
                  <a:cubicBezTo>
                    <a:pt x="13032" y="4121"/>
                    <a:pt x="13050" y="4143"/>
                    <a:pt x="13085" y="4119"/>
                  </a:cubicBezTo>
                  <a:cubicBezTo>
                    <a:pt x="13121" y="4095"/>
                    <a:pt x="13121" y="4150"/>
                    <a:pt x="13155" y="4154"/>
                  </a:cubicBezTo>
                  <a:cubicBezTo>
                    <a:pt x="13189" y="4159"/>
                    <a:pt x="13166" y="4188"/>
                    <a:pt x="13137" y="4185"/>
                  </a:cubicBezTo>
                  <a:cubicBezTo>
                    <a:pt x="13107" y="4182"/>
                    <a:pt x="13070" y="4200"/>
                    <a:pt x="13104" y="4219"/>
                  </a:cubicBezTo>
                  <a:cubicBezTo>
                    <a:pt x="13138" y="4238"/>
                    <a:pt x="13178" y="4202"/>
                    <a:pt x="13205" y="4205"/>
                  </a:cubicBezTo>
                  <a:cubicBezTo>
                    <a:pt x="13231" y="4207"/>
                    <a:pt x="13273" y="4210"/>
                    <a:pt x="13310" y="4187"/>
                  </a:cubicBezTo>
                  <a:cubicBezTo>
                    <a:pt x="13347" y="4163"/>
                    <a:pt x="13357" y="4206"/>
                    <a:pt x="13380" y="4185"/>
                  </a:cubicBezTo>
                  <a:cubicBezTo>
                    <a:pt x="13404" y="4165"/>
                    <a:pt x="13457" y="4159"/>
                    <a:pt x="13484" y="4160"/>
                  </a:cubicBezTo>
                  <a:cubicBezTo>
                    <a:pt x="13510" y="4162"/>
                    <a:pt x="13488" y="4129"/>
                    <a:pt x="13444" y="4129"/>
                  </a:cubicBezTo>
                  <a:cubicBezTo>
                    <a:pt x="13400" y="4129"/>
                    <a:pt x="13401" y="4106"/>
                    <a:pt x="13437" y="4045"/>
                  </a:cubicBezTo>
                  <a:cubicBezTo>
                    <a:pt x="13472" y="3985"/>
                    <a:pt x="13540" y="3952"/>
                    <a:pt x="13583" y="3915"/>
                  </a:cubicBezTo>
                  <a:cubicBezTo>
                    <a:pt x="13625" y="3879"/>
                    <a:pt x="13656" y="3896"/>
                    <a:pt x="13656" y="3872"/>
                  </a:cubicBezTo>
                  <a:cubicBezTo>
                    <a:pt x="13656" y="3849"/>
                    <a:pt x="13677" y="3782"/>
                    <a:pt x="13710" y="3781"/>
                  </a:cubicBezTo>
                  <a:cubicBezTo>
                    <a:pt x="13742" y="3779"/>
                    <a:pt x="13823" y="3794"/>
                    <a:pt x="13873" y="3766"/>
                  </a:cubicBezTo>
                  <a:cubicBezTo>
                    <a:pt x="13923" y="3738"/>
                    <a:pt x="13919" y="3787"/>
                    <a:pt x="13940" y="3794"/>
                  </a:cubicBezTo>
                  <a:cubicBezTo>
                    <a:pt x="13960" y="3802"/>
                    <a:pt x="13988" y="3752"/>
                    <a:pt x="14012" y="3766"/>
                  </a:cubicBezTo>
                  <a:cubicBezTo>
                    <a:pt x="14036" y="3781"/>
                    <a:pt x="13977" y="3816"/>
                    <a:pt x="13963" y="3859"/>
                  </a:cubicBezTo>
                  <a:cubicBezTo>
                    <a:pt x="13950" y="3902"/>
                    <a:pt x="13994" y="3886"/>
                    <a:pt x="14019" y="3898"/>
                  </a:cubicBezTo>
                  <a:cubicBezTo>
                    <a:pt x="14044" y="3909"/>
                    <a:pt x="13987" y="3927"/>
                    <a:pt x="13993" y="3939"/>
                  </a:cubicBezTo>
                  <a:cubicBezTo>
                    <a:pt x="13999" y="3951"/>
                    <a:pt x="14049" y="3951"/>
                    <a:pt x="14114" y="3886"/>
                  </a:cubicBezTo>
                  <a:cubicBezTo>
                    <a:pt x="14179" y="3821"/>
                    <a:pt x="14238" y="3803"/>
                    <a:pt x="14279" y="3808"/>
                  </a:cubicBezTo>
                  <a:cubicBezTo>
                    <a:pt x="14321" y="3812"/>
                    <a:pt x="14297" y="3771"/>
                    <a:pt x="14300" y="3710"/>
                  </a:cubicBezTo>
                  <a:cubicBezTo>
                    <a:pt x="14303" y="3650"/>
                    <a:pt x="14430" y="3632"/>
                    <a:pt x="14471" y="3650"/>
                  </a:cubicBezTo>
                  <a:cubicBezTo>
                    <a:pt x="14512" y="3667"/>
                    <a:pt x="14509" y="3684"/>
                    <a:pt x="14469" y="3673"/>
                  </a:cubicBezTo>
                  <a:cubicBezTo>
                    <a:pt x="14430" y="3663"/>
                    <a:pt x="14393" y="3698"/>
                    <a:pt x="14394" y="3749"/>
                  </a:cubicBezTo>
                  <a:cubicBezTo>
                    <a:pt x="14396" y="3799"/>
                    <a:pt x="14359" y="3815"/>
                    <a:pt x="14378" y="3834"/>
                  </a:cubicBezTo>
                  <a:cubicBezTo>
                    <a:pt x="14397" y="3853"/>
                    <a:pt x="14350" y="3858"/>
                    <a:pt x="14349" y="3879"/>
                  </a:cubicBezTo>
                  <a:cubicBezTo>
                    <a:pt x="14347" y="3899"/>
                    <a:pt x="14349" y="3915"/>
                    <a:pt x="14319" y="3924"/>
                  </a:cubicBezTo>
                  <a:cubicBezTo>
                    <a:pt x="14290" y="3933"/>
                    <a:pt x="14191" y="3943"/>
                    <a:pt x="14188" y="3982"/>
                  </a:cubicBezTo>
                  <a:cubicBezTo>
                    <a:pt x="14185" y="4020"/>
                    <a:pt x="14132" y="4025"/>
                    <a:pt x="14106" y="4072"/>
                  </a:cubicBezTo>
                  <a:cubicBezTo>
                    <a:pt x="14081" y="4119"/>
                    <a:pt x="13985" y="4147"/>
                    <a:pt x="13922" y="4241"/>
                  </a:cubicBezTo>
                  <a:cubicBezTo>
                    <a:pt x="13859" y="4336"/>
                    <a:pt x="13758" y="4336"/>
                    <a:pt x="13758" y="4354"/>
                  </a:cubicBezTo>
                  <a:cubicBezTo>
                    <a:pt x="13758" y="4371"/>
                    <a:pt x="13689" y="4370"/>
                    <a:pt x="13665" y="4373"/>
                  </a:cubicBezTo>
                  <a:cubicBezTo>
                    <a:pt x="13642" y="4376"/>
                    <a:pt x="13687" y="4433"/>
                    <a:pt x="13631" y="4494"/>
                  </a:cubicBezTo>
                  <a:cubicBezTo>
                    <a:pt x="13575" y="4554"/>
                    <a:pt x="13538" y="4638"/>
                    <a:pt x="13540" y="4723"/>
                  </a:cubicBezTo>
                  <a:cubicBezTo>
                    <a:pt x="13541" y="4807"/>
                    <a:pt x="13569" y="5049"/>
                    <a:pt x="13594" y="5092"/>
                  </a:cubicBezTo>
                  <a:cubicBezTo>
                    <a:pt x="13620" y="5134"/>
                    <a:pt x="13605" y="5239"/>
                    <a:pt x="13625" y="5261"/>
                  </a:cubicBezTo>
                  <a:cubicBezTo>
                    <a:pt x="13646" y="5283"/>
                    <a:pt x="13639" y="5320"/>
                    <a:pt x="13652" y="5333"/>
                  </a:cubicBezTo>
                  <a:cubicBezTo>
                    <a:pt x="13665" y="5347"/>
                    <a:pt x="13720" y="5274"/>
                    <a:pt x="13757" y="5243"/>
                  </a:cubicBezTo>
                  <a:cubicBezTo>
                    <a:pt x="13794" y="5212"/>
                    <a:pt x="13782" y="5202"/>
                    <a:pt x="13807" y="5186"/>
                  </a:cubicBezTo>
                  <a:cubicBezTo>
                    <a:pt x="13832" y="5170"/>
                    <a:pt x="13822" y="5102"/>
                    <a:pt x="13829" y="5084"/>
                  </a:cubicBezTo>
                  <a:cubicBezTo>
                    <a:pt x="13836" y="5066"/>
                    <a:pt x="13882" y="5058"/>
                    <a:pt x="13897" y="5038"/>
                  </a:cubicBezTo>
                  <a:cubicBezTo>
                    <a:pt x="13912" y="5019"/>
                    <a:pt x="13950" y="5031"/>
                    <a:pt x="13971" y="5024"/>
                  </a:cubicBezTo>
                  <a:cubicBezTo>
                    <a:pt x="13991" y="5016"/>
                    <a:pt x="13969" y="4968"/>
                    <a:pt x="13962" y="4939"/>
                  </a:cubicBezTo>
                  <a:cubicBezTo>
                    <a:pt x="13954" y="4911"/>
                    <a:pt x="14022" y="4873"/>
                    <a:pt x="14058" y="4848"/>
                  </a:cubicBezTo>
                  <a:cubicBezTo>
                    <a:pt x="14093" y="4823"/>
                    <a:pt x="14137" y="4864"/>
                    <a:pt x="14177" y="4827"/>
                  </a:cubicBezTo>
                  <a:cubicBezTo>
                    <a:pt x="14217" y="4790"/>
                    <a:pt x="14174" y="4748"/>
                    <a:pt x="14160" y="4728"/>
                  </a:cubicBezTo>
                  <a:cubicBezTo>
                    <a:pt x="14145" y="4709"/>
                    <a:pt x="14199" y="4616"/>
                    <a:pt x="14230" y="4607"/>
                  </a:cubicBezTo>
                  <a:cubicBezTo>
                    <a:pt x="14261" y="4599"/>
                    <a:pt x="14278" y="4630"/>
                    <a:pt x="14307" y="4603"/>
                  </a:cubicBezTo>
                  <a:cubicBezTo>
                    <a:pt x="14337" y="4576"/>
                    <a:pt x="14281" y="4534"/>
                    <a:pt x="14260" y="4537"/>
                  </a:cubicBezTo>
                  <a:cubicBezTo>
                    <a:pt x="14239" y="4540"/>
                    <a:pt x="14232" y="4461"/>
                    <a:pt x="14281" y="4424"/>
                  </a:cubicBezTo>
                  <a:cubicBezTo>
                    <a:pt x="14329" y="4388"/>
                    <a:pt x="14310" y="4380"/>
                    <a:pt x="14278" y="4371"/>
                  </a:cubicBezTo>
                  <a:cubicBezTo>
                    <a:pt x="14245" y="4362"/>
                    <a:pt x="14239" y="4374"/>
                    <a:pt x="14214" y="4376"/>
                  </a:cubicBezTo>
                  <a:cubicBezTo>
                    <a:pt x="14189" y="4377"/>
                    <a:pt x="14164" y="4324"/>
                    <a:pt x="14202" y="4272"/>
                  </a:cubicBezTo>
                  <a:cubicBezTo>
                    <a:pt x="14241" y="4221"/>
                    <a:pt x="14278" y="4227"/>
                    <a:pt x="14287" y="4184"/>
                  </a:cubicBezTo>
                  <a:cubicBezTo>
                    <a:pt x="14295" y="4141"/>
                    <a:pt x="14349" y="4081"/>
                    <a:pt x="14362" y="4058"/>
                  </a:cubicBezTo>
                  <a:cubicBezTo>
                    <a:pt x="14375" y="4036"/>
                    <a:pt x="14428" y="4058"/>
                    <a:pt x="14449" y="4054"/>
                  </a:cubicBezTo>
                  <a:cubicBezTo>
                    <a:pt x="14469" y="4050"/>
                    <a:pt x="14462" y="4094"/>
                    <a:pt x="14487" y="4072"/>
                  </a:cubicBezTo>
                  <a:cubicBezTo>
                    <a:pt x="14512" y="4050"/>
                    <a:pt x="14554" y="3976"/>
                    <a:pt x="14588" y="3976"/>
                  </a:cubicBezTo>
                  <a:cubicBezTo>
                    <a:pt x="14622" y="3976"/>
                    <a:pt x="14599" y="4030"/>
                    <a:pt x="14608" y="4063"/>
                  </a:cubicBezTo>
                  <a:cubicBezTo>
                    <a:pt x="14617" y="4095"/>
                    <a:pt x="14636" y="4054"/>
                    <a:pt x="14701" y="4010"/>
                  </a:cubicBezTo>
                  <a:cubicBezTo>
                    <a:pt x="14766" y="3965"/>
                    <a:pt x="14908" y="3970"/>
                    <a:pt x="14951" y="3991"/>
                  </a:cubicBezTo>
                  <a:cubicBezTo>
                    <a:pt x="14993" y="4011"/>
                    <a:pt x="15001" y="4060"/>
                    <a:pt x="15024" y="4054"/>
                  </a:cubicBezTo>
                  <a:cubicBezTo>
                    <a:pt x="15060" y="4045"/>
                    <a:pt x="15030" y="4005"/>
                    <a:pt x="15066" y="3995"/>
                  </a:cubicBezTo>
                  <a:cubicBezTo>
                    <a:pt x="15101" y="3985"/>
                    <a:pt x="15163" y="3948"/>
                    <a:pt x="15210" y="3914"/>
                  </a:cubicBezTo>
                  <a:cubicBezTo>
                    <a:pt x="15258" y="3880"/>
                    <a:pt x="15244" y="3905"/>
                    <a:pt x="15269" y="3874"/>
                  </a:cubicBezTo>
                  <a:cubicBezTo>
                    <a:pt x="15294" y="3843"/>
                    <a:pt x="15320" y="3856"/>
                    <a:pt x="15327" y="3836"/>
                  </a:cubicBezTo>
                  <a:cubicBezTo>
                    <a:pt x="15334" y="3815"/>
                    <a:pt x="15402" y="3781"/>
                    <a:pt x="15495" y="3760"/>
                  </a:cubicBezTo>
                  <a:cubicBezTo>
                    <a:pt x="15588" y="3740"/>
                    <a:pt x="15709" y="3678"/>
                    <a:pt x="15703" y="3659"/>
                  </a:cubicBezTo>
                  <a:cubicBezTo>
                    <a:pt x="15697" y="3639"/>
                    <a:pt x="15739" y="3630"/>
                    <a:pt x="15743" y="3650"/>
                  </a:cubicBezTo>
                  <a:cubicBezTo>
                    <a:pt x="15748" y="3669"/>
                    <a:pt x="15783" y="3661"/>
                    <a:pt x="15832" y="3672"/>
                  </a:cubicBezTo>
                  <a:cubicBezTo>
                    <a:pt x="15880" y="3682"/>
                    <a:pt x="15903" y="3701"/>
                    <a:pt x="15941" y="3663"/>
                  </a:cubicBezTo>
                  <a:cubicBezTo>
                    <a:pt x="15979" y="3625"/>
                    <a:pt x="15936" y="3611"/>
                    <a:pt x="15938" y="3582"/>
                  </a:cubicBezTo>
                  <a:cubicBezTo>
                    <a:pt x="15939" y="3552"/>
                    <a:pt x="15871" y="3521"/>
                    <a:pt x="15880" y="3490"/>
                  </a:cubicBezTo>
                  <a:cubicBezTo>
                    <a:pt x="15889" y="3459"/>
                    <a:pt x="15830" y="3377"/>
                    <a:pt x="15812" y="3393"/>
                  </a:cubicBezTo>
                  <a:cubicBezTo>
                    <a:pt x="15795" y="3409"/>
                    <a:pt x="15753" y="3380"/>
                    <a:pt x="15753" y="3356"/>
                  </a:cubicBezTo>
                  <a:cubicBezTo>
                    <a:pt x="15753" y="3332"/>
                    <a:pt x="15750" y="3304"/>
                    <a:pt x="15722" y="3322"/>
                  </a:cubicBezTo>
                  <a:cubicBezTo>
                    <a:pt x="15694" y="3340"/>
                    <a:pt x="15647" y="3331"/>
                    <a:pt x="15638" y="3304"/>
                  </a:cubicBezTo>
                  <a:cubicBezTo>
                    <a:pt x="15629" y="3278"/>
                    <a:pt x="15693" y="3259"/>
                    <a:pt x="15737" y="3276"/>
                  </a:cubicBezTo>
                  <a:cubicBezTo>
                    <a:pt x="15781" y="3294"/>
                    <a:pt x="15768" y="3312"/>
                    <a:pt x="15790" y="3325"/>
                  </a:cubicBezTo>
                  <a:cubicBezTo>
                    <a:pt x="15812" y="3338"/>
                    <a:pt x="15873" y="3332"/>
                    <a:pt x="15904" y="3318"/>
                  </a:cubicBezTo>
                  <a:cubicBezTo>
                    <a:pt x="15935" y="3303"/>
                    <a:pt x="16022" y="3275"/>
                    <a:pt x="16037" y="3250"/>
                  </a:cubicBezTo>
                  <a:cubicBezTo>
                    <a:pt x="16052" y="3225"/>
                    <a:pt x="16035" y="3213"/>
                    <a:pt x="16065" y="3198"/>
                  </a:cubicBezTo>
                  <a:cubicBezTo>
                    <a:pt x="16094" y="3183"/>
                    <a:pt x="16072" y="3152"/>
                    <a:pt x="16047" y="3139"/>
                  </a:cubicBezTo>
                  <a:cubicBezTo>
                    <a:pt x="16022" y="3126"/>
                    <a:pt x="16028" y="3090"/>
                    <a:pt x="16054" y="3090"/>
                  </a:cubicBezTo>
                  <a:cubicBezTo>
                    <a:pt x="16081" y="3090"/>
                    <a:pt x="16074" y="3059"/>
                    <a:pt x="16091" y="3058"/>
                  </a:cubicBezTo>
                  <a:cubicBezTo>
                    <a:pt x="16109" y="3056"/>
                    <a:pt x="16112" y="3071"/>
                    <a:pt x="16145" y="3055"/>
                  </a:cubicBezTo>
                  <a:cubicBezTo>
                    <a:pt x="16177" y="3039"/>
                    <a:pt x="16146" y="3080"/>
                    <a:pt x="16131" y="3108"/>
                  </a:cubicBezTo>
                  <a:cubicBezTo>
                    <a:pt x="16117" y="3136"/>
                    <a:pt x="16162" y="3160"/>
                    <a:pt x="16167" y="3176"/>
                  </a:cubicBezTo>
                  <a:cubicBezTo>
                    <a:pt x="16171" y="3192"/>
                    <a:pt x="16235" y="3198"/>
                    <a:pt x="16270" y="3179"/>
                  </a:cubicBezTo>
                  <a:cubicBezTo>
                    <a:pt x="16305" y="3160"/>
                    <a:pt x="16419" y="3203"/>
                    <a:pt x="16426" y="3231"/>
                  </a:cubicBezTo>
                  <a:cubicBezTo>
                    <a:pt x="16434" y="3259"/>
                    <a:pt x="16450" y="3293"/>
                    <a:pt x="16497" y="3316"/>
                  </a:cubicBezTo>
                  <a:cubicBezTo>
                    <a:pt x="16544" y="3340"/>
                    <a:pt x="16587" y="3329"/>
                    <a:pt x="16596" y="3352"/>
                  </a:cubicBezTo>
                  <a:cubicBezTo>
                    <a:pt x="16605" y="3374"/>
                    <a:pt x="16623" y="3385"/>
                    <a:pt x="16649" y="3380"/>
                  </a:cubicBezTo>
                  <a:cubicBezTo>
                    <a:pt x="16676" y="3374"/>
                    <a:pt x="16691" y="3403"/>
                    <a:pt x="16710" y="3385"/>
                  </a:cubicBezTo>
                  <a:cubicBezTo>
                    <a:pt x="16729" y="3368"/>
                    <a:pt x="16739" y="3396"/>
                    <a:pt x="16764" y="3374"/>
                  </a:cubicBezTo>
                  <a:cubicBezTo>
                    <a:pt x="16789" y="3352"/>
                    <a:pt x="16710" y="3337"/>
                    <a:pt x="16720" y="3319"/>
                  </a:cubicBezTo>
                  <a:cubicBezTo>
                    <a:pt x="16730" y="3301"/>
                    <a:pt x="16747" y="3332"/>
                    <a:pt x="16769" y="3331"/>
                  </a:cubicBezTo>
                  <a:cubicBezTo>
                    <a:pt x="16791" y="3329"/>
                    <a:pt x="16763" y="3287"/>
                    <a:pt x="16779" y="3282"/>
                  </a:cubicBezTo>
                  <a:cubicBezTo>
                    <a:pt x="16795" y="3278"/>
                    <a:pt x="16782" y="3189"/>
                    <a:pt x="16764" y="3183"/>
                  </a:cubicBezTo>
                  <a:cubicBezTo>
                    <a:pt x="16747" y="3177"/>
                    <a:pt x="16761" y="3146"/>
                    <a:pt x="16795" y="3172"/>
                  </a:cubicBezTo>
                  <a:cubicBezTo>
                    <a:pt x="16829" y="3197"/>
                    <a:pt x="16882" y="3195"/>
                    <a:pt x="16907" y="3195"/>
                  </a:cubicBezTo>
                  <a:cubicBezTo>
                    <a:pt x="16933" y="3195"/>
                    <a:pt x="16909" y="3172"/>
                    <a:pt x="16884" y="3167"/>
                  </a:cubicBezTo>
                  <a:cubicBezTo>
                    <a:pt x="16859" y="3163"/>
                    <a:pt x="16888" y="3142"/>
                    <a:pt x="16906" y="3158"/>
                  </a:cubicBezTo>
                  <a:cubicBezTo>
                    <a:pt x="16924" y="3175"/>
                    <a:pt x="16958" y="3182"/>
                    <a:pt x="16961" y="3164"/>
                  </a:cubicBezTo>
                  <a:cubicBezTo>
                    <a:pt x="16964" y="3146"/>
                    <a:pt x="16981" y="3108"/>
                    <a:pt x="17012" y="3110"/>
                  </a:cubicBezTo>
                  <a:cubicBezTo>
                    <a:pt x="17043" y="3111"/>
                    <a:pt x="17054" y="3093"/>
                    <a:pt x="17024" y="3083"/>
                  </a:cubicBezTo>
                  <a:close/>
                  <a:moveTo>
                    <a:pt x="8794" y="5019"/>
                  </a:moveTo>
                  <a:cubicBezTo>
                    <a:pt x="8710" y="5094"/>
                    <a:pt x="8541" y="5112"/>
                    <a:pt x="8541" y="5174"/>
                  </a:cubicBezTo>
                  <a:cubicBezTo>
                    <a:pt x="8541" y="5236"/>
                    <a:pt x="8338" y="5267"/>
                    <a:pt x="8320" y="5240"/>
                  </a:cubicBezTo>
                  <a:cubicBezTo>
                    <a:pt x="8305" y="5217"/>
                    <a:pt x="8471" y="5210"/>
                    <a:pt x="8510" y="5121"/>
                  </a:cubicBezTo>
                  <a:cubicBezTo>
                    <a:pt x="8550" y="5032"/>
                    <a:pt x="8701" y="4987"/>
                    <a:pt x="8776" y="4869"/>
                  </a:cubicBezTo>
                  <a:cubicBezTo>
                    <a:pt x="8829" y="4785"/>
                    <a:pt x="8873" y="4656"/>
                    <a:pt x="8904" y="4665"/>
                  </a:cubicBezTo>
                  <a:cubicBezTo>
                    <a:pt x="8935" y="4674"/>
                    <a:pt x="8878" y="4944"/>
                    <a:pt x="8794" y="5019"/>
                  </a:cubicBezTo>
                  <a:close/>
                  <a:moveTo>
                    <a:pt x="9169" y="1553"/>
                  </a:moveTo>
                  <a:cubicBezTo>
                    <a:pt x="9157" y="1576"/>
                    <a:pt x="9093" y="1578"/>
                    <a:pt x="9110" y="1600"/>
                  </a:cubicBezTo>
                  <a:cubicBezTo>
                    <a:pt x="9139" y="1638"/>
                    <a:pt x="9287" y="1618"/>
                    <a:pt x="9290" y="1570"/>
                  </a:cubicBezTo>
                  <a:cubicBezTo>
                    <a:pt x="9293" y="1523"/>
                    <a:pt x="9180" y="1529"/>
                    <a:pt x="9169" y="1553"/>
                  </a:cubicBezTo>
                  <a:close/>
                  <a:moveTo>
                    <a:pt x="3794" y="95"/>
                  </a:moveTo>
                  <a:cubicBezTo>
                    <a:pt x="3865" y="95"/>
                    <a:pt x="3844" y="50"/>
                    <a:pt x="3891" y="56"/>
                  </a:cubicBezTo>
                  <a:cubicBezTo>
                    <a:pt x="3939" y="62"/>
                    <a:pt x="4000" y="59"/>
                    <a:pt x="3977" y="30"/>
                  </a:cubicBezTo>
                  <a:cubicBezTo>
                    <a:pt x="3953" y="0"/>
                    <a:pt x="3782" y="12"/>
                    <a:pt x="3800" y="36"/>
                  </a:cubicBezTo>
                  <a:cubicBezTo>
                    <a:pt x="3818" y="59"/>
                    <a:pt x="3661" y="50"/>
                    <a:pt x="3664" y="59"/>
                  </a:cubicBezTo>
                  <a:cubicBezTo>
                    <a:pt x="3670" y="77"/>
                    <a:pt x="3723" y="95"/>
                    <a:pt x="3794" y="95"/>
                  </a:cubicBezTo>
                  <a:close/>
                  <a:moveTo>
                    <a:pt x="3428" y="292"/>
                  </a:moveTo>
                  <a:cubicBezTo>
                    <a:pt x="3428" y="245"/>
                    <a:pt x="3274" y="297"/>
                    <a:pt x="3304" y="307"/>
                  </a:cubicBezTo>
                  <a:cubicBezTo>
                    <a:pt x="3331" y="316"/>
                    <a:pt x="3428" y="340"/>
                    <a:pt x="3428" y="292"/>
                  </a:cubicBezTo>
                  <a:close/>
                  <a:moveTo>
                    <a:pt x="3809" y="254"/>
                  </a:moveTo>
                  <a:cubicBezTo>
                    <a:pt x="3818" y="278"/>
                    <a:pt x="3794" y="281"/>
                    <a:pt x="3735" y="281"/>
                  </a:cubicBezTo>
                  <a:cubicBezTo>
                    <a:pt x="3676" y="281"/>
                    <a:pt x="3645" y="314"/>
                    <a:pt x="3676" y="340"/>
                  </a:cubicBezTo>
                  <a:cubicBezTo>
                    <a:pt x="3711" y="369"/>
                    <a:pt x="3868" y="357"/>
                    <a:pt x="3894" y="322"/>
                  </a:cubicBezTo>
                  <a:cubicBezTo>
                    <a:pt x="3921" y="286"/>
                    <a:pt x="3989" y="316"/>
                    <a:pt x="4000" y="281"/>
                  </a:cubicBezTo>
                  <a:cubicBezTo>
                    <a:pt x="4012" y="245"/>
                    <a:pt x="3800" y="230"/>
                    <a:pt x="3809" y="254"/>
                  </a:cubicBezTo>
                  <a:close/>
                  <a:moveTo>
                    <a:pt x="4313" y="198"/>
                  </a:moveTo>
                  <a:cubicBezTo>
                    <a:pt x="4334" y="171"/>
                    <a:pt x="4275" y="171"/>
                    <a:pt x="4269" y="145"/>
                  </a:cubicBezTo>
                  <a:cubicBezTo>
                    <a:pt x="4263" y="118"/>
                    <a:pt x="4098" y="112"/>
                    <a:pt x="4107" y="142"/>
                  </a:cubicBezTo>
                  <a:cubicBezTo>
                    <a:pt x="4116" y="171"/>
                    <a:pt x="3992" y="203"/>
                    <a:pt x="4030" y="233"/>
                  </a:cubicBezTo>
                  <a:cubicBezTo>
                    <a:pt x="4101" y="289"/>
                    <a:pt x="4293" y="224"/>
                    <a:pt x="4313" y="198"/>
                  </a:cubicBezTo>
                  <a:close/>
                  <a:moveTo>
                    <a:pt x="3844" y="151"/>
                  </a:moveTo>
                  <a:cubicBezTo>
                    <a:pt x="3853" y="89"/>
                    <a:pt x="3750" y="139"/>
                    <a:pt x="3673" y="106"/>
                  </a:cubicBezTo>
                  <a:cubicBezTo>
                    <a:pt x="3596" y="74"/>
                    <a:pt x="3551" y="76"/>
                    <a:pt x="3602" y="121"/>
                  </a:cubicBezTo>
                  <a:cubicBezTo>
                    <a:pt x="3626" y="142"/>
                    <a:pt x="3471" y="158"/>
                    <a:pt x="3496" y="183"/>
                  </a:cubicBezTo>
                  <a:cubicBezTo>
                    <a:pt x="3552" y="239"/>
                    <a:pt x="3835" y="213"/>
                    <a:pt x="3844" y="151"/>
                  </a:cubicBezTo>
                  <a:close/>
                  <a:moveTo>
                    <a:pt x="3404" y="1789"/>
                  </a:moveTo>
                  <a:cubicBezTo>
                    <a:pt x="3407" y="1818"/>
                    <a:pt x="3390" y="1839"/>
                    <a:pt x="3334" y="1839"/>
                  </a:cubicBezTo>
                  <a:cubicBezTo>
                    <a:pt x="3277" y="1839"/>
                    <a:pt x="3360" y="1874"/>
                    <a:pt x="3366" y="1907"/>
                  </a:cubicBezTo>
                  <a:cubicBezTo>
                    <a:pt x="3372" y="1939"/>
                    <a:pt x="3310" y="1916"/>
                    <a:pt x="3307" y="1966"/>
                  </a:cubicBezTo>
                  <a:cubicBezTo>
                    <a:pt x="3304" y="2016"/>
                    <a:pt x="3198" y="1966"/>
                    <a:pt x="3183" y="2031"/>
                  </a:cubicBezTo>
                  <a:cubicBezTo>
                    <a:pt x="3168" y="2096"/>
                    <a:pt x="3236" y="2087"/>
                    <a:pt x="3283" y="2090"/>
                  </a:cubicBezTo>
                  <a:cubicBezTo>
                    <a:pt x="3331" y="2093"/>
                    <a:pt x="3266" y="2137"/>
                    <a:pt x="3301" y="2164"/>
                  </a:cubicBezTo>
                  <a:cubicBezTo>
                    <a:pt x="3336" y="2190"/>
                    <a:pt x="3363" y="2181"/>
                    <a:pt x="3339" y="2131"/>
                  </a:cubicBezTo>
                  <a:cubicBezTo>
                    <a:pt x="3316" y="2081"/>
                    <a:pt x="3463" y="2149"/>
                    <a:pt x="3419" y="2187"/>
                  </a:cubicBezTo>
                  <a:cubicBezTo>
                    <a:pt x="3375" y="2226"/>
                    <a:pt x="3490" y="2255"/>
                    <a:pt x="3546" y="2258"/>
                  </a:cubicBezTo>
                  <a:cubicBezTo>
                    <a:pt x="3602" y="2261"/>
                    <a:pt x="3801" y="2304"/>
                    <a:pt x="3806" y="2258"/>
                  </a:cubicBezTo>
                  <a:cubicBezTo>
                    <a:pt x="3809" y="2229"/>
                    <a:pt x="3732" y="2202"/>
                    <a:pt x="3670" y="2137"/>
                  </a:cubicBezTo>
                  <a:cubicBezTo>
                    <a:pt x="3608" y="2072"/>
                    <a:pt x="3564" y="1966"/>
                    <a:pt x="3635" y="1922"/>
                  </a:cubicBezTo>
                  <a:cubicBezTo>
                    <a:pt x="3705" y="1877"/>
                    <a:pt x="3643" y="1857"/>
                    <a:pt x="3714" y="1806"/>
                  </a:cubicBezTo>
                  <a:cubicBezTo>
                    <a:pt x="3785" y="1756"/>
                    <a:pt x="3744" y="1709"/>
                    <a:pt x="3803" y="1703"/>
                  </a:cubicBezTo>
                  <a:cubicBezTo>
                    <a:pt x="3862" y="1697"/>
                    <a:pt x="3797" y="1644"/>
                    <a:pt x="3856" y="1635"/>
                  </a:cubicBezTo>
                  <a:cubicBezTo>
                    <a:pt x="3915" y="1626"/>
                    <a:pt x="3927" y="1561"/>
                    <a:pt x="3918" y="1538"/>
                  </a:cubicBezTo>
                  <a:cubicBezTo>
                    <a:pt x="3909" y="1514"/>
                    <a:pt x="3980" y="1541"/>
                    <a:pt x="4012" y="1505"/>
                  </a:cubicBezTo>
                  <a:cubicBezTo>
                    <a:pt x="4045" y="1470"/>
                    <a:pt x="4122" y="1494"/>
                    <a:pt x="4145" y="1443"/>
                  </a:cubicBezTo>
                  <a:cubicBezTo>
                    <a:pt x="4169" y="1393"/>
                    <a:pt x="4508" y="1278"/>
                    <a:pt x="4700" y="1234"/>
                  </a:cubicBezTo>
                  <a:cubicBezTo>
                    <a:pt x="4892" y="1190"/>
                    <a:pt x="5025" y="1110"/>
                    <a:pt x="4957" y="1057"/>
                  </a:cubicBezTo>
                  <a:cubicBezTo>
                    <a:pt x="4889" y="1004"/>
                    <a:pt x="4697" y="1077"/>
                    <a:pt x="4650" y="1116"/>
                  </a:cubicBezTo>
                  <a:cubicBezTo>
                    <a:pt x="4603" y="1154"/>
                    <a:pt x="4535" y="1128"/>
                    <a:pt x="4488" y="1154"/>
                  </a:cubicBezTo>
                  <a:cubicBezTo>
                    <a:pt x="4440" y="1181"/>
                    <a:pt x="4340" y="1204"/>
                    <a:pt x="4290" y="1172"/>
                  </a:cubicBezTo>
                  <a:cubicBezTo>
                    <a:pt x="4240" y="1139"/>
                    <a:pt x="4181" y="1210"/>
                    <a:pt x="4142" y="1207"/>
                  </a:cubicBezTo>
                  <a:cubicBezTo>
                    <a:pt x="4104" y="1204"/>
                    <a:pt x="4060" y="1246"/>
                    <a:pt x="4018" y="1243"/>
                  </a:cubicBezTo>
                  <a:cubicBezTo>
                    <a:pt x="3977" y="1240"/>
                    <a:pt x="3894" y="1275"/>
                    <a:pt x="3888" y="1299"/>
                  </a:cubicBezTo>
                  <a:cubicBezTo>
                    <a:pt x="3882" y="1322"/>
                    <a:pt x="3812" y="1317"/>
                    <a:pt x="3812" y="1346"/>
                  </a:cubicBezTo>
                  <a:cubicBezTo>
                    <a:pt x="3812" y="1376"/>
                    <a:pt x="3756" y="1402"/>
                    <a:pt x="3726" y="1376"/>
                  </a:cubicBezTo>
                  <a:cubicBezTo>
                    <a:pt x="3697" y="1349"/>
                    <a:pt x="3661" y="1405"/>
                    <a:pt x="3702" y="1443"/>
                  </a:cubicBezTo>
                  <a:cubicBezTo>
                    <a:pt x="3744" y="1482"/>
                    <a:pt x="3626" y="1485"/>
                    <a:pt x="3646" y="1508"/>
                  </a:cubicBezTo>
                  <a:cubicBezTo>
                    <a:pt x="3667" y="1532"/>
                    <a:pt x="3602" y="1547"/>
                    <a:pt x="3617" y="1573"/>
                  </a:cubicBezTo>
                  <a:cubicBezTo>
                    <a:pt x="3632" y="1600"/>
                    <a:pt x="3575" y="1609"/>
                    <a:pt x="3531" y="1618"/>
                  </a:cubicBezTo>
                  <a:cubicBezTo>
                    <a:pt x="3487" y="1626"/>
                    <a:pt x="3463" y="1685"/>
                    <a:pt x="3519" y="1688"/>
                  </a:cubicBezTo>
                  <a:cubicBezTo>
                    <a:pt x="3576" y="1691"/>
                    <a:pt x="3487" y="1700"/>
                    <a:pt x="3493" y="1745"/>
                  </a:cubicBezTo>
                  <a:cubicBezTo>
                    <a:pt x="3499" y="1789"/>
                    <a:pt x="3401" y="1759"/>
                    <a:pt x="3404" y="1789"/>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346" name="Google Shape;1346;p76"/>
            <p:cNvSpPr/>
            <p:nvPr/>
          </p:nvSpPr>
          <p:spPr>
            <a:xfrm>
              <a:off x="12269788" y="8315325"/>
              <a:ext cx="876300" cy="920750"/>
            </a:xfrm>
            <a:custGeom>
              <a:rect b="b" l="l" r="r" t="t"/>
              <a:pathLst>
                <a:path extrusionOk="0" h="1922" w="1830">
                  <a:moveTo>
                    <a:pt x="1675" y="1269"/>
                  </a:moveTo>
                  <a:cubicBezTo>
                    <a:pt x="1626" y="1243"/>
                    <a:pt x="1606" y="908"/>
                    <a:pt x="1631" y="900"/>
                  </a:cubicBezTo>
                  <a:cubicBezTo>
                    <a:pt x="1634" y="898"/>
                    <a:pt x="1637" y="902"/>
                    <a:pt x="1640" y="909"/>
                  </a:cubicBezTo>
                  <a:cubicBezTo>
                    <a:pt x="1635" y="833"/>
                    <a:pt x="1635" y="833"/>
                    <a:pt x="1635" y="833"/>
                  </a:cubicBezTo>
                  <a:cubicBezTo>
                    <a:pt x="1635" y="833"/>
                    <a:pt x="1632" y="833"/>
                    <a:pt x="1629" y="831"/>
                  </a:cubicBezTo>
                  <a:cubicBezTo>
                    <a:pt x="1621" y="828"/>
                    <a:pt x="1609" y="820"/>
                    <a:pt x="1609" y="802"/>
                  </a:cubicBezTo>
                  <a:cubicBezTo>
                    <a:pt x="1609" y="776"/>
                    <a:pt x="1631" y="773"/>
                    <a:pt x="1631" y="773"/>
                  </a:cubicBezTo>
                  <a:cubicBezTo>
                    <a:pt x="1631" y="773"/>
                    <a:pt x="1626" y="718"/>
                    <a:pt x="1651" y="709"/>
                  </a:cubicBezTo>
                  <a:cubicBezTo>
                    <a:pt x="1656" y="708"/>
                    <a:pt x="1660" y="704"/>
                    <a:pt x="1663" y="700"/>
                  </a:cubicBezTo>
                  <a:cubicBezTo>
                    <a:pt x="1677" y="683"/>
                    <a:pt x="1680" y="650"/>
                    <a:pt x="1680" y="627"/>
                  </a:cubicBezTo>
                  <a:cubicBezTo>
                    <a:pt x="1680" y="599"/>
                    <a:pt x="1686" y="565"/>
                    <a:pt x="1697" y="541"/>
                  </a:cubicBezTo>
                  <a:cubicBezTo>
                    <a:pt x="1708" y="517"/>
                    <a:pt x="1704" y="483"/>
                    <a:pt x="1722" y="470"/>
                  </a:cubicBezTo>
                  <a:cubicBezTo>
                    <a:pt x="1739" y="457"/>
                    <a:pt x="1737" y="421"/>
                    <a:pt x="1759" y="415"/>
                  </a:cubicBezTo>
                  <a:cubicBezTo>
                    <a:pt x="1781" y="408"/>
                    <a:pt x="1799" y="399"/>
                    <a:pt x="1801" y="386"/>
                  </a:cubicBezTo>
                  <a:cubicBezTo>
                    <a:pt x="1804" y="373"/>
                    <a:pt x="1830" y="355"/>
                    <a:pt x="1830" y="335"/>
                  </a:cubicBezTo>
                  <a:cubicBezTo>
                    <a:pt x="1830" y="315"/>
                    <a:pt x="1797" y="311"/>
                    <a:pt x="1797" y="286"/>
                  </a:cubicBezTo>
                  <a:cubicBezTo>
                    <a:pt x="1797" y="262"/>
                    <a:pt x="1806" y="200"/>
                    <a:pt x="1806" y="200"/>
                  </a:cubicBezTo>
                  <a:cubicBezTo>
                    <a:pt x="1806" y="200"/>
                    <a:pt x="1807" y="200"/>
                    <a:pt x="1807" y="200"/>
                  </a:cubicBezTo>
                  <a:cubicBezTo>
                    <a:pt x="1759" y="156"/>
                    <a:pt x="1704" y="111"/>
                    <a:pt x="1692" y="102"/>
                  </a:cubicBezTo>
                  <a:cubicBezTo>
                    <a:pt x="1673" y="90"/>
                    <a:pt x="1642" y="115"/>
                    <a:pt x="1642" y="115"/>
                  </a:cubicBezTo>
                  <a:cubicBezTo>
                    <a:pt x="1642" y="115"/>
                    <a:pt x="1612" y="84"/>
                    <a:pt x="1587" y="109"/>
                  </a:cubicBezTo>
                  <a:cubicBezTo>
                    <a:pt x="1562" y="133"/>
                    <a:pt x="1525" y="109"/>
                    <a:pt x="1525" y="109"/>
                  </a:cubicBezTo>
                  <a:cubicBezTo>
                    <a:pt x="1525" y="109"/>
                    <a:pt x="1494" y="90"/>
                    <a:pt x="1482" y="59"/>
                  </a:cubicBezTo>
                  <a:cubicBezTo>
                    <a:pt x="1477" y="47"/>
                    <a:pt x="1468" y="39"/>
                    <a:pt x="1456" y="33"/>
                  </a:cubicBezTo>
                  <a:cubicBezTo>
                    <a:pt x="1458" y="37"/>
                    <a:pt x="1458" y="37"/>
                    <a:pt x="1458" y="37"/>
                  </a:cubicBezTo>
                  <a:cubicBezTo>
                    <a:pt x="1384" y="49"/>
                    <a:pt x="1384" y="49"/>
                    <a:pt x="1384" y="49"/>
                  </a:cubicBezTo>
                  <a:cubicBezTo>
                    <a:pt x="1384" y="49"/>
                    <a:pt x="1292" y="0"/>
                    <a:pt x="1273" y="37"/>
                  </a:cubicBezTo>
                  <a:cubicBezTo>
                    <a:pt x="1255" y="74"/>
                    <a:pt x="1236" y="49"/>
                    <a:pt x="1193" y="49"/>
                  </a:cubicBezTo>
                  <a:cubicBezTo>
                    <a:pt x="1150" y="49"/>
                    <a:pt x="1113" y="68"/>
                    <a:pt x="1088" y="80"/>
                  </a:cubicBezTo>
                  <a:cubicBezTo>
                    <a:pt x="1064" y="93"/>
                    <a:pt x="1027" y="68"/>
                    <a:pt x="1008" y="80"/>
                  </a:cubicBezTo>
                  <a:cubicBezTo>
                    <a:pt x="990" y="93"/>
                    <a:pt x="978" y="148"/>
                    <a:pt x="978" y="148"/>
                  </a:cubicBezTo>
                  <a:cubicBezTo>
                    <a:pt x="787" y="111"/>
                    <a:pt x="787" y="111"/>
                    <a:pt x="787" y="111"/>
                  </a:cubicBezTo>
                  <a:cubicBezTo>
                    <a:pt x="787" y="111"/>
                    <a:pt x="750" y="55"/>
                    <a:pt x="707" y="55"/>
                  </a:cubicBezTo>
                  <a:cubicBezTo>
                    <a:pt x="664" y="55"/>
                    <a:pt x="602" y="136"/>
                    <a:pt x="602" y="136"/>
                  </a:cubicBezTo>
                  <a:cubicBezTo>
                    <a:pt x="602" y="202"/>
                    <a:pt x="602" y="202"/>
                    <a:pt x="602" y="202"/>
                  </a:cubicBezTo>
                  <a:cubicBezTo>
                    <a:pt x="610" y="243"/>
                    <a:pt x="600" y="285"/>
                    <a:pt x="587" y="306"/>
                  </a:cubicBezTo>
                  <a:cubicBezTo>
                    <a:pt x="569" y="337"/>
                    <a:pt x="550" y="349"/>
                    <a:pt x="550" y="411"/>
                  </a:cubicBezTo>
                  <a:cubicBezTo>
                    <a:pt x="550" y="473"/>
                    <a:pt x="476" y="571"/>
                    <a:pt x="476" y="621"/>
                  </a:cubicBezTo>
                  <a:cubicBezTo>
                    <a:pt x="476" y="670"/>
                    <a:pt x="390" y="701"/>
                    <a:pt x="390" y="732"/>
                  </a:cubicBezTo>
                  <a:cubicBezTo>
                    <a:pt x="390" y="763"/>
                    <a:pt x="384" y="830"/>
                    <a:pt x="384" y="898"/>
                  </a:cubicBezTo>
                  <a:cubicBezTo>
                    <a:pt x="384" y="966"/>
                    <a:pt x="347" y="911"/>
                    <a:pt x="347" y="972"/>
                  </a:cubicBezTo>
                  <a:cubicBezTo>
                    <a:pt x="347" y="1034"/>
                    <a:pt x="316" y="997"/>
                    <a:pt x="285" y="1028"/>
                  </a:cubicBezTo>
                  <a:cubicBezTo>
                    <a:pt x="254" y="1059"/>
                    <a:pt x="242" y="1065"/>
                    <a:pt x="242" y="1034"/>
                  </a:cubicBezTo>
                  <a:cubicBezTo>
                    <a:pt x="242" y="1003"/>
                    <a:pt x="199" y="997"/>
                    <a:pt x="161" y="1028"/>
                  </a:cubicBezTo>
                  <a:cubicBezTo>
                    <a:pt x="124" y="1059"/>
                    <a:pt x="112" y="1028"/>
                    <a:pt x="94" y="1022"/>
                  </a:cubicBezTo>
                  <a:cubicBezTo>
                    <a:pt x="83" y="1018"/>
                    <a:pt x="41" y="1043"/>
                    <a:pt x="0" y="1071"/>
                  </a:cubicBezTo>
                  <a:cubicBezTo>
                    <a:pt x="19" y="1109"/>
                    <a:pt x="28" y="1148"/>
                    <a:pt x="36" y="1181"/>
                  </a:cubicBezTo>
                  <a:cubicBezTo>
                    <a:pt x="36" y="1185"/>
                    <a:pt x="37" y="1188"/>
                    <a:pt x="38" y="1192"/>
                  </a:cubicBezTo>
                  <a:cubicBezTo>
                    <a:pt x="60" y="1176"/>
                    <a:pt x="82" y="1163"/>
                    <a:pt x="95" y="1161"/>
                  </a:cubicBezTo>
                  <a:cubicBezTo>
                    <a:pt x="126" y="1156"/>
                    <a:pt x="418" y="1161"/>
                    <a:pt x="418" y="1161"/>
                  </a:cubicBezTo>
                  <a:cubicBezTo>
                    <a:pt x="418" y="1161"/>
                    <a:pt x="444" y="1205"/>
                    <a:pt x="435" y="1245"/>
                  </a:cubicBezTo>
                  <a:cubicBezTo>
                    <a:pt x="427" y="1285"/>
                    <a:pt x="453" y="1267"/>
                    <a:pt x="475" y="1320"/>
                  </a:cubicBezTo>
                  <a:cubicBezTo>
                    <a:pt x="498" y="1373"/>
                    <a:pt x="515" y="1395"/>
                    <a:pt x="559" y="1382"/>
                  </a:cubicBezTo>
                  <a:cubicBezTo>
                    <a:pt x="604" y="1369"/>
                    <a:pt x="657" y="1360"/>
                    <a:pt x="675" y="1364"/>
                  </a:cubicBezTo>
                  <a:cubicBezTo>
                    <a:pt x="692" y="1369"/>
                    <a:pt x="688" y="1289"/>
                    <a:pt x="714" y="1276"/>
                  </a:cubicBezTo>
                  <a:cubicBezTo>
                    <a:pt x="741" y="1263"/>
                    <a:pt x="794" y="1276"/>
                    <a:pt x="794" y="1276"/>
                  </a:cubicBezTo>
                  <a:cubicBezTo>
                    <a:pt x="794" y="1276"/>
                    <a:pt x="799" y="1298"/>
                    <a:pt x="843" y="1298"/>
                  </a:cubicBezTo>
                  <a:cubicBezTo>
                    <a:pt x="887" y="1298"/>
                    <a:pt x="909" y="1280"/>
                    <a:pt x="909" y="1311"/>
                  </a:cubicBezTo>
                  <a:cubicBezTo>
                    <a:pt x="909" y="1342"/>
                    <a:pt x="914" y="1378"/>
                    <a:pt x="927" y="1391"/>
                  </a:cubicBezTo>
                  <a:cubicBezTo>
                    <a:pt x="940" y="1404"/>
                    <a:pt x="892" y="1515"/>
                    <a:pt x="914" y="1533"/>
                  </a:cubicBezTo>
                  <a:cubicBezTo>
                    <a:pt x="936" y="1550"/>
                    <a:pt x="967" y="1590"/>
                    <a:pt x="962" y="1612"/>
                  </a:cubicBezTo>
                  <a:cubicBezTo>
                    <a:pt x="958" y="1634"/>
                    <a:pt x="945" y="1688"/>
                    <a:pt x="962" y="1692"/>
                  </a:cubicBezTo>
                  <a:cubicBezTo>
                    <a:pt x="980" y="1697"/>
                    <a:pt x="984" y="1665"/>
                    <a:pt x="1015" y="1665"/>
                  </a:cubicBezTo>
                  <a:cubicBezTo>
                    <a:pt x="1046" y="1665"/>
                    <a:pt x="1073" y="1670"/>
                    <a:pt x="1104" y="1657"/>
                  </a:cubicBezTo>
                  <a:cubicBezTo>
                    <a:pt x="1114" y="1652"/>
                    <a:pt x="1123" y="1654"/>
                    <a:pt x="1131" y="1658"/>
                  </a:cubicBezTo>
                  <a:cubicBezTo>
                    <a:pt x="1147" y="1665"/>
                    <a:pt x="1157" y="1683"/>
                    <a:pt x="1157" y="1683"/>
                  </a:cubicBezTo>
                  <a:cubicBezTo>
                    <a:pt x="1157" y="1683"/>
                    <a:pt x="1166" y="1714"/>
                    <a:pt x="1184" y="1705"/>
                  </a:cubicBezTo>
                  <a:cubicBezTo>
                    <a:pt x="1201" y="1697"/>
                    <a:pt x="1250" y="1683"/>
                    <a:pt x="1246" y="1701"/>
                  </a:cubicBezTo>
                  <a:cubicBezTo>
                    <a:pt x="1241" y="1719"/>
                    <a:pt x="1259" y="1758"/>
                    <a:pt x="1277" y="1750"/>
                  </a:cubicBezTo>
                  <a:cubicBezTo>
                    <a:pt x="1294" y="1741"/>
                    <a:pt x="1339" y="1776"/>
                    <a:pt x="1361" y="1776"/>
                  </a:cubicBezTo>
                  <a:cubicBezTo>
                    <a:pt x="1383" y="1776"/>
                    <a:pt x="1405" y="1776"/>
                    <a:pt x="1405" y="1763"/>
                  </a:cubicBezTo>
                  <a:cubicBezTo>
                    <a:pt x="1405" y="1750"/>
                    <a:pt x="1432" y="1727"/>
                    <a:pt x="1441" y="1745"/>
                  </a:cubicBezTo>
                  <a:cubicBezTo>
                    <a:pt x="1449" y="1763"/>
                    <a:pt x="1472" y="1803"/>
                    <a:pt x="1494" y="1803"/>
                  </a:cubicBezTo>
                  <a:cubicBezTo>
                    <a:pt x="1516" y="1803"/>
                    <a:pt x="1569" y="1803"/>
                    <a:pt x="1569" y="1820"/>
                  </a:cubicBezTo>
                  <a:cubicBezTo>
                    <a:pt x="1569" y="1838"/>
                    <a:pt x="1587" y="1887"/>
                    <a:pt x="1609" y="1905"/>
                  </a:cubicBezTo>
                  <a:cubicBezTo>
                    <a:pt x="1631" y="1922"/>
                    <a:pt x="1680" y="1905"/>
                    <a:pt x="1680" y="1905"/>
                  </a:cubicBezTo>
                  <a:cubicBezTo>
                    <a:pt x="1680" y="1905"/>
                    <a:pt x="1697" y="1891"/>
                    <a:pt x="1697" y="1860"/>
                  </a:cubicBezTo>
                  <a:cubicBezTo>
                    <a:pt x="1697" y="1829"/>
                    <a:pt x="1697" y="1789"/>
                    <a:pt x="1684" y="1789"/>
                  </a:cubicBezTo>
                  <a:cubicBezTo>
                    <a:pt x="1671" y="1789"/>
                    <a:pt x="1649" y="1820"/>
                    <a:pt x="1618" y="1812"/>
                  </a:cubicBezTo>
                  <a:cubicBezTo>
                    <a:pt x="1587" y="1803"/>
                    <a:pt x="1564" y="1741"/>
                    <a:pt x="1551" y="1732"/>
                  </a:cubicBezTo>
                  <a:cubicBezTo>
                    <a:pt x="1538" y="1723"/>
                    <a:pt x="1573" y="1665"/>
                    <a:pt x="1573" y="1639"/>
                  </a:cubicBezTo>
                  <a:cubicBezTo>
                    <a:pt x="1573" y="1612"/>
                    <a:pt x="1595" y="1537"/>
                    <a:pt x="1578" y="1528"/>
                  </a:cubicBezTo>
                  <a:cubicBezTo>
                    <a:pt x="1560" y="1519"/>
                    <a:pt x="1569" y="1493"/>
                    <a:pt x="1591" y="1475"/>
                  </a:cubicBezTo>
                  <a:cubicBezTo>
                    <a:pt x="1613" y="1457"/>
                    <a:pt x="1582" y="1409"/>
                    <a:pt x="1618" y="1409"/>
                  </a:cubicBezTo>
                  <a:cubicBezTo>
                    <a:pt x="1651" y="1409"/>
                    <a:pt x="1718" y="1412"/>
                    <a:pt x="1738" y="1391"/>
                  </a:cubicBezTo>
                  <a:cubicBezTo>
                    <a:pt x="1739" y="1389"/>
                    <a:pt x="1741" y="1388"/>
                    <a:pt x="1741" y="1387"/>
                  </a:cubicBezTo>
                  <a:cubicBezTo>
                    <a:pt x="1744" y="1382"/>
                    <a:pt x="1746" y="1376"/>
                    <a:pt x="1748" y="1371"/>
                  </a:cubicBezTo>
                  <a:cubicBezTo>
                    <a:pt x="1725" y="1334"/>
                    <a:pt x="1703" y="1284"/>
                    <a:pt x="1675" y="1269"/>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347" name="Google Shape;1347;p76"/>
            <p:cNvSpPr/>
            <p:nvPr/>
          </p:nvSpPr>
          <p:spPr>
            <a:xfrm>
              <a:off x="13049250" y="8699500"/>
              <a:ext cx="77788" cy="100012"/>
            </a:xfrm>
            <a:custGeom>
              <a:rect b="b" l="l" r="r" t="t"/>
              <a:pathLst>
                <a:path extrusionOk="0" h="211" w="160">
                  <a:moveTo>
                    <a:pt x="11" y="107"/>
                  </a:moveTo>
                  <a:cubicBezTo>
                    <a:pt x="19" y="125"/>
                    <a:pt x="27" y="165"/>
                    <a:pt x="36" y="211"/>
                  </a:cubicBezTo>
                  <a:cubicBezTo>
                    <a:pt x="56" y="198"/>
                    <a:pt x="72" y="188"/>
                    <a:pt x="79" y="185"/>
                  </a:cubicBezTo>
                  <a:cubicBezTo>
                    <a:pt x="104" y="175"/>
                    <a:pt x="160" y="68"/>
                    <a:pt x="160" y="68"/>
                  </a:cubicBezTo>
                  <a:cubicBezTo>
                    <a:pt x="135" y="53"/>
                    <a:pt x="135" y="53"/>
                    <a:pt x="135" y="53"/>
                  </a:cubicBezTo>
                  <a:cubicBezTo>
                    <a:pt x="135" y="53"/>
                    <a:pt x="138" y="30"/>
                    <a:pt x="131" y="0"/>
                  </a:cubicBezTo>
                  <a:cubicBezTo>
                    <a:pt x="108" y="3"/>
                    <a:pt x="84" y="2"/>
                    <a:pt x="84" y="2"/>
                  </a:cubicBezTo>
                  <a:cubicBezTo>
                    <a:pt x="84" y="2"/>
                    <a:pt x="89" y="42"/>
                    <a:pt x="33" y="32"/>
                  </a:cubicBezTo>
                  <a:cubicBezTo>
                    <a:pt x="24" y="31"/>
                    <a:pt x="12" y="30"/>
                    <a:pt x="0" y="29"/>
                  </a:cubicBezTo>
                  <a:cubicBezTo>
                    <a:pt x="3" y="31"/>
                    <a:pt x="6" y="31"/>
                    <a:pt x="6" y="31"/>
                  </a:cubicBezTo>
                  <a:lnTo>
                    <a:pt x="11" y="107"/>
                  </a:ln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348" name="Google Shape;1348;p76"/>
            <p:cNvSpPr/>
            <p:nvPr/>
          </p:nvSpPr>
          <p:spPr>
            <a:xfrm>
              <a:off x="13098463" y="9093200"/>
              <a:ext cx="509588" cy="819150"/>
            </a:xfrm>
            <a:custGeom>
              <a:rect b="b" l="l" r="r" t="t"/>
              <a:pathLst>
                <a:path extrusionOk="0" h="1711" w="1065">
                  <a:moveTo>
                    <a:pt x="1055" y="438"/>
                  </a:moveTo>
                  <a:cubicBezTo>
                    <a:pt x="1045" y="411"/>
                    <a:pt x="1024" y="292"/>
                    <a:pt x="1030" y="243"/>
                  </a:cubicBezTo>
                  <a:cubicBezTo>
                    <a:pt x="1036" y="194"/>
                    <a:pt x="1021" y="66"/>
                    <a:pt x="1021" y="4"/>
                  </a:cubicBezTo>
                  <a:cubicBezTo>
                    <a:pt x="1021" y="3"/>
                    <a:pt x="1021" y="2"/>
                    <a:pt x="1021" y="0"/>
                  </a:cubicBezTo>
                  <a:cubicBezTo>
                    <a:pt x="972" y="22"/>
                    <a:pt x="919" y="48"/>
                    <a:pt x="915" y="57"/>
                  </a:cubicBezTo>
                  <a:cubicBezTo>
                    <a:pt x="906" y="75"/>
                    <a:pt x="867" y="54"/>
                    <a:pt x="844" y="75"/>
                  </a:cubicBezTo>
                  <a:cubicBezTo>
                    <a:pt x="820" y="96"/>
                    <a:pt x="806" y="78"/>
                    <a:pt x="785" y="72"/>
                  </a:cubicBezTo>
                  <a:cubicBezTo>
                    <a:pt x="764" y="66"/>
                    <a:pt x="755" y="93"/>
                    <a:pt x="752" y="110"/>
                  </a:cubicBezTo>
                  <a:cubicBezTo>
                    <a:pt x="749" y="128"/>
                    <a:pt x="708" y="119"/>
                    <a:pt x="693" y="116"/>
                  </a:cubicBezTo>
                  <a:cubicBezTo>
                    <a:pt x="679" y="113"/>
                    <a:pt x="631" y="128"/>
                    <a:pt x="608" y="128"/>
                  </a:cubicBezTo>
                  <a:cubicBezTo>
                    <a:pt x="584" y="128"/>
                    <a:pt x="602" y="107"/>
                    <a:pt x="575" y="99"/>
                  </a:cubicBezTo>
                  <a:cubicBezTo>
                    <a:pt x="549" y="90"/>
                    <a:pt x="531" y="110"/>
                    <a:pt x="516" y="110"/>
                  </a:cubicBezTo>
                  <a:cubicBezTo>
                    <a:pt x="507" y="110"/>
                    <a:pt x="480" y="107"/>
                    <a:pt x="460" y="104"/>
                  </a:cubicBezTo>
                  <a:cubicBezTo>
                    <a:pt x="459" y="118"/>
                    <a:pt x="458" y="130"/>
                    <a:pt x="454" y="139"/>
                  </a:cubicBezTo>
                  <a:cubicBezTo>
                    <a:pt x="435" y="189"/>
                    <a:pt x="494" y="302"/>
                    <a:pt x="497" y="350"/>
                  </a:cubicBezTo>
                  <a:cubicBezTo>
                    <a:pt x="519" y="369"/>
                    <a:pt x="544" y="392"/>
                    <a:pt x="558" y="408"/>
                  </a:cubicBezTo>
                  <a:cubicBezTo>
                    <a:pt x="584" y="441"/>
                    <a:pt x="558" y="438"/>
                    <a:pt x="561" y="509"/>
                  </a:cubicBezTo>
                  <a:cubicBezTo>
                    <a:pt x="563" y="580"/>
                    <a:pt x="531" y="550"/>
                    <a:pt x="504" y="574"/>
                  </a:cubicBezTo>
                  <a:cubicBezTo>
                    <a:pt x="478" y="597"/>
                    <a:pt x="501" y="650"/>
                    <a:pt x="496" y="665"/>
                  </a:cubicBezTo>
                  <a:cubicBezTo>
                    <a:pt x="490" y="680"/>
                    <a:pt x="410" y="562"/>
                    <a:pt x="404" y="544"/>
                  </a:cubicBezTo>
                  <a:cubicBezTo>
                    <a:pt x="398" y="526"/>
                    <a:pt x="434" y="456"/>
                    <a:pt x="425" y="414"/>
                  </a:cubicBezTo>
                  <a:cubicBezTo>
                    <a:pt x="416" y="373"/>
                    <a:pt x="363" y="400"/>
                    <a:pt x="345" y="402"/>
                  </a:cubicBezTo>
                  <a:cubicBezTo>
                    <a:pt x="327" y="406"/>
                    <a:pt x="286" y="355"/>
                    <a:pt x="277" y="355"/>
                  </a:cubicBezTo>
                  <a:cubicBezTo>
                    <a:pt x="268" y="355"/>
                    <a:pt x="0" y="456"/>
                    <a:pt x="0" y="456"/>
                  </a:cubicBezTo>
                  <a:cubicBezTo>
                    <a:pt x="20" y="530"/>
                    <a:pt x="20" y="530"/>
                    <a:pt x="20" y="530"/>
                  </a:cubicBezTo>
                  <a:cubicBezTo>
                    <a:pt x="15" y="530"/>
                    <a:pt x="15" y="530"/>
                    <a:pt x="15" y="530"/>
                  </a:cubicBezTo>
                  <a:cubicBezTo>
                    <a:pt x="29" y="562"/>
                    <a:pt x="29" y="562"/>
                    <a:pt x="29" y="562"/>
                  </a:cubicBezTo>
                  <a:cubicBezTo>
                    <a:pt x="29" y="562"/>
                    <a:pt x="118" y="566"/>
                    <a:pt x="158" y="593"/>
                  </a:cubicBezTo>
                  <a:cubicBezTo>
                    <a:pt x="197" y="619"/>
                    <a:pt x="259" y="624"/>
                    <a:pt x="273" y="633"/>
                  </a:cubicBezTo>
                  <a:cubicBezTo>
                    <a:pt x="286" y="642"/>
                    <a:pt x="273" y="739"/>
                    <a:pt x="277" y="788"/>
                  </a:cubicBezTo>
                  <a:cubicBezTo>
                    <a:pt x="282" y="836"/>
                    <a:pt x="224" y="850"/>
                    <a:pt x="251" y="876"/>
                  </a:cubicBezTo>
                  <a:cubicBezTo>
                    <a:pt x="277" y="903"/>
                    <a:pt x="264" y="947"/>
                    <a:pt x="282" y="952"/>
                  </a:cubicBezTo>
                  <a:cubicBezTo>
                    <a:pt x="299" y="956"/>
                    <a:pt x="251" y="1013"/>
                    <a:pt x="228" y="1027"/>
                  </a:cubicBezTo>
                  <a:cubicBezTo>
                    <a:pt x="206" y="1040"/>
                    <a:pt x="228" y="1089"/>
                    <a:pt x="202" y="1124"/>
                  </a:cubicBezTo>
                  <a:cubicBezTo>
                    <a:pt x="185" y="1147"/>
                    <a:pt x="135" y="1191"/>
                    <a:pt x="101" y="1225"/>
                  </a:cubicBezTo>
                  <a:cubicBezTo>
                    <a:pt x="102" y="1226"/>
                    <a:pt x="104" y="1227"/>
                    <a:pt x="104" y="1228"/>
                  </a:cubicBezTo>
                  <a:cubicBezTo>
                    <a:pt x="113" y="1244"/>
                    <a:pt x="140" y="1399"/>
                    <a:pt x="166" y="1414"/>
                  </a:cubicBezTo>
                  <a:cubicBezTo>
                    <a:pt x="193" y="1430"/>
                    <a:pt x="178" y="1582"/>
                    <a:pt x="175" y="1596"/>
                  </a:cubicBezTo>
                  <a:cubicBezTo>
                    <a:pt x="173" y="1609"/>
                    <a:pt x="186" y="1711"/>
                    <a:pt x="186" y="1711"/>
                  </a:cubicBezTo>
                  <a:cubicBezTo>
                    <a:pt x="186" y="1711"/>
                    <a:pt x="226" y="1705"/>
                    <a:pt x="261" y="1705"/>
                  </a:cubicBezTo>
                  <a:cubicBezTo>
                    <a:pt x="263" y="1685"/>
                    <a:pt x="265" y="1667"/>
                    <a:pt x="265" y="1655"/>
                  </a:cubicBezTo>
                  <a:cubicBezTo>
                    <a:pt x="268" y="1608"/>
                    <a:pt x="236" y="1647"/>
                    <a:pt x="226" y="1617"/>
                  </a:cubicBezTo>
                  <a:cubicBezTo>
                    <a:pt x="215" y="1588"/>
                    <a:pt x="298" y="1533"/>
                    <a:pt x="382" y="1502"/>
                  </a:cubicBezTo>
                  <a:cubicBezTo>
                    <a:pt x="466" y="1471"/>
                    <a:pt x="499" y="1453"/>
                    <a:pt x="507" y="1424"/>
                  </a:cubicBezTo>
                  <a:cubicBezTo>
                    <a:pt x="516" y="1394"/>
                    <a:pt x="506" y="1312"/>
                    <a:pt x="518" y="1279"/>
                  </a:cubicBezTo>
                  <a:cubicBezTo>
                    <a:pt x="530" y="1247"/>
                    <a:pt x="510" y="1227"/>
                    <a:pt x="500" y="1154"/>
                  </a:cubicBezTo>
                  <a:cubicBezTo>
                    <a:pt x="490" y="1080"/>
                    <a:pt x="463" y="1068"/>
                    <a:pt x="451" y="1027"/>
                  </a:cubicBezTo>
                  <a:cubicBezTo>
                    <a:pt x="439" y="985"/>
                    <a:pt x="442" y="953"/>
                    <a:pt x="468" y="952"/>
                  </a:cubicBezTo>
                  <a:cubicBezTo>
                    <a:pt x="493" y="950"/>
                    <a:pt x="493" y="938"/>
                    <a:pt x="513" y="898"/>
                  </a:cubicBezTo>
                  <a:cubicBezTo>
                    <a:pt x="534" y="859"/>
                    <a:pt x="558" y="875"/>
                    <a:pt x="597" y="845"/>
                  </a:cubicBezTo>
                  <a:cubicBezTo>
                    <a:pt x="637" y="816"/>
                    <a:pt x="639" y="779"/>
                    <a:pt x="702" y="730"/>
                  </a:cubicBezTo>
                  <a:cubicBezTo>
                    <a:pt x="766" y="681"/>
                    <a:pt x="835" y="683"/>
                    <a:pt x="897" y="646"/>
                  </a:cubicBezTo>
                  <a:cubicBezTo>
                    <a:pt x="959" y="609"/>
                    <a:pt x="1065" y="465"/>
                    <a:pt x="1055" y="438"/>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349" name="Google Shape;1349;p76"/>
            <p:cNvSpPr/>
            <p:nvPr/>
          </p:nvSpPr>
          <p:spPr>
            <a:xfrm>
              <a:off x="13066713" y="8628063"/>
              <a:ext cx="520700" cy="527050"/>
            </a:xfrm>
            <a:custGeom>
              <a:rect b="b" l="l" r="r" t="t"/>
              <a:pathLst>
                <a:path extrusionOk="0" h="1100" w="1086">
                  <a:moveTo>
                    <a:pt x="1015" y="882"/>
                  </a:moveTo>
                  <a:cubicBezTo>
                    <a:pt x="1012" y="821"/>
                    <a:pt x="977" y="821"/>
                    <a:pt x="978" y="780"/>
                  </a:cubicBezTo>
                  <a:cubicBezTo>
                    <a:pt x="980" y="739"/>
                    <a:pt x="983" y="702"/>
                    <a:pt x="968" y="697"/>
                  </a:cubicBezTo>
                  <a:cubicBezTo>
                    <a:pt x="953" y="693"/>
                    <a:pt x="962" y="657"/>
                    <a:pt x="986" y="622"/>
                  </a:cubicBezTo>
                  <a:cubicBezTo>
                    <a:pt x="1009" y="587"/>
                    <a:pt x="943" y="582"/>
                    <a:pt x="932" y="538"/>
                  </a:cubicBezTo>
                  <a:cubicBezTo>
                    <a:pt x="928" y="519"/>
                    <a:pt x="949" y="455"/>
                    <a:pt x="976" y="386"/>
                  </a:cubicBezTo>
                  <a:cubicBezTo>
                    <a:pt x="894" y="329"/>
                    <a:pt x="809" y="267"/>
                    <a:pt x="809" y="267"/>
                  </a:cubicBezTo>
                  <a:cubicBezTo>
                    <a:pt x="814" y="206"/>
                    <a:pt x="814" y="206"/>
                    <a:pt x="814" y="206"/>
                  </a:cubicBezTo>
                  <a:cubicBezTo>
                    <a:pt x="437" y="6"/>
                    <a:pt x="437" y="6"/>
                    <a:pt x="437" y="6"/>
                  </a:cubicBezTo>
                  <a:cubicBezTo>
                    <a:pt x="434" y="52"/>
                    <a:pt x="415" y="87"/>
                    <a:pt x="389" y="100"/>
                  </a:cubicBezTo>
                  <a:cubicBezTo>
                    <a:pt x="360" y="113"/>
                    <a:pt x="429" y="155"/>
                    <a:pt x="395" y="161"/>
                  </a:cubicBezTo>
                  <a:cubicBezTo>
                    <a:pt x="362" y="168"/>
                    <a:pt x="287" y="130"/>
                    <a:pt x="234" y="153"/>
                  </a:cubicBezTo>
                  <a:cubicBezTo>
                    <a:pt x="198" y="168"/>
                    <a:pt x="205" y="78"/>
                    <a:pt x="233" y="0"/>
                  </a:cubicBezTo>
                  <a:cubicBezTo>
                    <a:pt x="150" y="7"/>
                    <a:pt x="150" y="7"/>
                    <a:pt x="150" y="7"/>
                  </a:cubicBezTo>
                  <a:cubicBezTo>
                    <a:pt x="150" y="7"/>
                    <a:pt x="127" y="12"/>
                    <a:pt x="103" y="19"/>
                  </a:cubicBezTo>
                  <a:cubicBezTo>
                    <a:pt x="119" y="63"/>
                    <a:pt x="119" y="63"/>
                    <a:pt x="119" y="63"/>
                  </a:cubicBezTo>
                  <a:cubicBezTo>
                    <a:pt x="119" y="63"/>
                    <a:pt x="140" y="104"/>
                    <a:pt x="135" y="129"/>
                  </a:cubicBezTo>
                  <a:cubicBezTo>
                    <a:pt x="132" y="141"/>
                    <a:pt x="114" y="146"/>
                    <a:pt x="95" y="148"/>
                  </a:cubicBezTo>
                  <a:cubicBezTo>
                    <a:pt x="102" y="178"/>
                    <a:pt x="99" y="201"/>
                    <a:pt x="99" y="201"/>
                  </a:cubicBezTo>
                  <a:cubicBezTo>
                    <a:pt x="124" y="216"/>
                    <a:pt x="124" y="216"/>
                    <a:pt x="124" y="216"/>
                  </a:cubicBezTo>
                  <a:cubicBezTo>
                    <a:pt x="124" y="216"/>
                    <a:pt x="68" y="323"/>
                    <a:pt x="43" y="333"/>
                  </a:cubicBezTo>
                  <a:cubicBezTo>
                    <a:pt x="36" y="336"/>
                    <a:pt x="20" y="346"/>
                    <a:pt x="0" y="359"/>
                  </a:cubicBezTo>
                  <a:cubicBezTo>
                    <a:pt x="15" y="434"/>
                    <a:pt x="33" y="524"/>
                    <a:pt x="61" y="549"/>
                  </a:cubicBezTo>
                  <a:cubicBezTo>
                    <a:pt x="112" y="595"/>
                    <a:pt x="103" y="648"/>
                    <a:pt x="114" y="680"/>
                  </a:cubicBezTo>
                  <a:cubicBezTo>
                    <a:pt x="125" y="710"/>
                    <a:pt x="169" y="746"/>
                    <a:pt x="139" y="759"/>
                  </a:cubicBezTo>
                  <a:cubicBezTo>
                    <a:pt x="119" y="768"/>
                    <a:pt x="101" y="746"/>
                    <a:pt x="83" y="717"/>
                  </a:cubicBezTo>
                  <a:cubicBezTo>
                    <a:pt x="81" y="722"/>
                    <a:pt x="79" y="728"/>
                    <a:pt x="76" y="733"/>
                  </a:cubicBezTo>
                  <a:cubicBezTo>
                    <a:pt x="76" y="734"/>
                    <a:pt x="74" y="735"/>
                    <a:pt x="73" y="737"/>
                  </a:cubicBezTo>
                  <a:cubicBezTo>
                    <a:pt x="100" y="757"/>
                    <a:pt x="131" y="778"/>
                    <a:pt x="145" y="778"/>
                  </a:cubicBezTo>
                  <a:cubicBezTo>
                    <a:pt x="170" y="778"/>
                    <a:pt x="211" y="809"/>
                    <a:pt x="237" y="814"/>
                  </a:cubicBezTo>
                  <a:cubicBezTo>
                    <a:pt x="262" y="819"/>
                    <a:pt x="353" y="855"/>
                    <a:pt x="364" y="870"/>
                  </a:cubicBezTo>
                  <a:cubicBezTo>
                    <a:pt x="366" y="872"/>
                    <a:pt x="369" y="876"/>
                    <a:pt x="371" y="880"/>
                  </a:cubicBezTo>
                  <a:cubicBezTo>
                    <a:pt x="393" y="879"/>
                    <a:pt x="421" y="878"/>
                    <a:pt x="438" y="880"/>
                  </a:cubicBezTo>
                  <a:cubicBezTo>
                    <a:pt x="442" y="877"/>
                    <a:pt x="446" y="874"/>
                    <a:pt x="453" y="874"/>
                  </a:cubicBezTo>
                  <a:cubicBezTo>
                    <a:pt x="487" y="874"/>
                    <a:pt x="526" y="1002"/>
                    <a:pt x="525" y="1076"/>
                  </a:cubicBezTo>
                  <a:cubicBezTo>
                    <a:pt x="545" y="1079"/>
                    <a:pt x="572" y="1082"/>
                    <a:pt x="581" y="1082"/>
                  </a:cubicBezTo>
                  <a:cubicBezTo>
                    <a:pt x="596" y="1082"/>
                    <a:pt x="614" y="1062"/>
                    <a:pt x="640" y="1071"/>
                  </a:cubicBezTo>
                  <a:cubicBezTo>
                    <a:pt x="667" y="1079"/>
                    <a:pt x="649" y="1100"/>
                    <a:pt x="673" y="1100"/>
                  </a:cubicBezTo>
                  <a:cubicBezTo>
                    <a:pt x="696" y="1100"/>
                    <a:pt x="744" y="1085"/>
                    <a:pt x="758" y="1088"/>
                  </a:cubicBezTo>
                  <a:cubicBezTo>
                    <a:pt x="773" y="1091"/>
                    <a:pt x="814" y="1100"/>
                    <a:pt x="817" y="1082"/>
                  </a:cubicBezTo>
                  <a:cubicBezTo>
                    <a:pt x="820" y="1065"/>
                    <a:pt x="829" y="1038"/>
                    <a:pt x="850" y="1044"/>
                  </a:cubicBezTo>
                  <a:cubicBezTo>
                    <a:pt x="871" y="1050"/>
                    <a:pt x="885" y="1068"/>
                    <a:pt x="909" y="1047"/>
                  </a:cubicBezTo>
                  <a:cubicBezTo>
                    <a:pt x="932" y="1026"/>
                    <a:pt x="971" y="1047"/>
                    <a:pt x="980" y="1029"/>
                  </a:cubicBezTo>
                  <a:cubicBezTo>
                    <a:pt x="984" y="1020"/>
                    <a:pt x="1037" y="994"/>
                    <a:pt x="1086" y="972"/>
                  </a:cubicBezTo>
                  <a:cubicBezTo>
                    <a:pt x="1083" y="916"/>
                    <a:pt x="1018" y="941"/>
                    <a:pt x="1015" y="882"/>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350" name="Google Shape;1350;p76"/>
            <p:cNvSpPr/>
            <p:nvPr/>
          </p:nvSpPr>
          <p:spPr>
            <a:xfrm>
              <a:off x="13219113" y="9048750"/>
              <a:ext cx="158750" cy="369887"/>
            </a:xfrm>
            <a:custGeom>
              <a:rect b="b" l="l" r="r" t="t"/>
              <a:pathLst>
                <a:path extrusionOk="0" h="774" w="331">
                  <a:moveTo>
                    <a:pt x="305" y="502"/>
                  </a:moveTo>
                  <a:cubicBezTo>
                    <a:pt x="291" y="486"/>
                    <a:pt x="266" y="463"/>
                    <a:pt x="244" y="444"/>
                  </a:cubicBezTo>
                  <a:cubicBezTo>
                    <a:pt x="245" y="451"/>
                    <a:pt x="244" y="457"/>
                    <a:pt x="241" y="461"/>
                  </a:cubicBezTo>
                  <a:cubicBezTo>
                    <a:pt x="215" y="499"/>
                    <a:pt x="141" y="381"/>
                    <a:pt x="133" y="308"/>
                  </a:cubicBezTo>
                  <a:cubicBezTo>
                    <a:pt x="124" y="235"/>
                    <a:pt x="175" y="200"/>
                    <a:pt x="144" y="131"/>
                  </a:cubicBezTo>
                  <a:cubicBezTo>
                    <a:pt x="118" y="74"/>
                    <a:pt x="102" y="19"/>
                    <a:pt x="120" y="2"/>
                  </a:cubicBezTo>
                  <a:cubicBezTo>
                    <a:pt x="103" y="0"/>
                    <a:pt x="75" y="1"/>
                    <a:pt x="53" y="2"/>
                  </a:cubicBezTo>
                  <a:cubicBezTo>
                    <a:pt x="69" y="28"/>
                    <a:pt x="92" y="81"/>
                    <a:pt x="92" y="99"/>
                  </a:cubicBezTo>
                  <a:cubicBezTo>
                    <a:pt x="92" y="120"/>
                    <a:pt x="67" y="94"/>
                    <a:pt x="57" y="120"/>
                  </a:cubicBezTo>
                  <a:cubicBezTo>
                    <a:pt x="46" y="145"/>
                    <a:pt x="41" y="263"/>
                    <a:pt x="62" y="283"/>
                  </a:cubicBezTo>
                  <a:cubicBezTo>
                    <a:pt x="82" y="304"/>
                    <a:pt x="21" y="288"/>
                    <a:pt x="21" y="309"/>
                  </a:cubicBezTo>
                  <a:cubicBezTo>
                    <a:pt x="21" y="329"/>
                    <a:pt x="16" y="401"/>
                    <a:pt x="6" y="406"/>
                  </a:cubicBezTo>
                  <a:cubicBezTo>
                    <a:pt x="0" y="408"/>
                    <a:pt x="12" y="426"/>
                    <a:pt x="23" y="450"/>
                  </a:cubicBezTo>
                  <a:cubicBezTo>
                    <a:pt x="23" y="450"/>
                    <a:pt x="24" y="449"/>
                    <a:pt x="24" y="449"/>
                  </a:cubicBezTo>
                  <a:cubicBezTo>
                    <a:pt x="33" y="449"/>
                    <a:pt x="74" y="500"/>
                    <a:pt x="92" y="496"/>
                  </a:cubicBezTo>
                  <a:cubicBezTo>
                    <a:pt x="110" y="494"/>
                    <a:pt x="163" y="467"/>
                    <a:pt x="172" y="508"/>
                  </a:cubicBezTo>
                  <a:cubicBezTo>
                    <a:pt x="181" y="550"/>
                    <a:pt x="145" y="620"/>
                    <a:pt x="151" y="638"/>
                  </a:cubicBezTo>
                  <a:cubicBezTo>
                    <a:pt x="157" y="656"/>
                    <a:pt x="237" y="774"/>
                    <a:pt x="243" y="759"/>
                  </a:cubicBezTo>
                  <a:cubicBezTo>
                    <a:pt x="248" y="744"/>
                    <a:pt x="225" y="691"/>
                    <a:pt x="251" y="668"/>
                  </a:cubicBezTo>
                  <a:cubicBezTo>
                    <a:pt x="278" y="644"/>
                    <a:pt x="310" y="674"/>
                    <a:pt x="308" y="603"/>
                  </a:cubicBezTo>
                  <a:cubicBezTo>
                    <a:pt x="305" y="532"/>
                    <a:pt x="331" y="535"/>
                    <a:pt x="305" y="502"/>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351" name="Google Shape;1351;p76"/>
            <p:cNvSpPr/>
            <p:nvPr/>
          </p:nvSpPr>
          <p:spPr>
            <a:xfrm>
              <a:off x="19491325" y="9583738"/>
              <a:ext cx="158750" cy="123825"/>
            </a:xfrm>
            <a:custGeom>
              <a:rect b="b" l="l" r="r" t="t"/>
              <a:pathLst>
                <a:path extrusionOk="0" h="261" w="331">
                  <a:moveTo>
                    <a:pt x="6" y="37"/>
                  </a:moveTo>
                  <a:cubicBezTo>
                    <a:pt x="0" y="0"/>
                    <a:pt x="331" y="214"/>
                    <a:pt x="295" y="237"/>
                  </a:cubicBezTo>
                  <a:cubicBezTo>
                    <a:pt x="260" y="261"/>
                    <a:pt x="12" y="72"/>
                    <a:pt x="6" y="37"/>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352" name="Google Shape;1352;p76"/>
            <p:cNvSpPr/>
            <p:nvPr/>
          </p:nvSpPr>
          <p:spPr>
            <a:xfrm>
              <a:off x="14916150" y="6499225"/>
              <a:ext cx="366713" cy="247650"/>
            </a:xfrm>
            <a:custGeom>
              <a:rect b="b" l="l" r="r" t="t"/>
              <a:pathLst>
                <a:path extrusionOk="0" h="516" w="767">
                  <a:moveTo>
                    <a:pt x="626" y="419"/>
                  </a:moveTo>
                  <a:cubicBezTo>
                    <a:pt x="648" y="432"/>
                    <a:pt x="644" y="450"/>
                    <a:pt x="664" y="447"/>
                  </a:cubicBezTo>
                  <a:cubicBezTo>
                    <a:pt x="681" y="444"/>
                    <a:pt x="717" y="452"/>
                    <a:pt x="734" y="469"/>
                  </a:cubicBezTo>
                  <a:cubicBezTo>
                    <a:pt x="752" y="464"/>
                    <a:pt x="767" y="463"/>
                    <a:pt x="767" y="463"/>
                  </a:cubicBezTo>
                  <a:cubicBezTo>
                    <a:pt x="767" y="463"/>
                    <a:pt x="752" y="360"/>
                    <a:pt x="748" y="328"/>
                  </a:cubicBezTo>
                  <a:cubicBezTo>
                    <a:pt x="744" y="297"/>
                    <a:pt x="649" y="265"/>
                    <a:pt x="649" y="265"/>
                  </a:cubicBezTo>
                  <a:cubicBezTo>
                    <a:pt x="633" y="179"/>
                    <a:pt x="633" y="179"/>
                    <a:pt x="633" y="179"/>
                  </a:cubicBezTo>
                  <a:cubicBezTo>
                    <a:pt x="633" y="179"/>
                    <a:pt x="523" y="195"/>
                    <a:pt x="503" y="187"/>
                  </a:cubicBezTo>
                  <a:cubicBezTo>
                    <a:pt x="484" y="179"/>
                    <a:pt x="440" y="198"/>
                    <a:pt x="421" y="171"/>
                  </a:cubicBezTo>
                  <a:cubicBezTo>
                    <a:pt x="401" y="143"/>
                    <a:pt x="365" y="191"/>
                    <a:pt x="330" y="167"/>
                  </a:cubicBezTo>
                  <a:cubicBezTo>
                    <a:pt x="294" y="143"/>
                    <a:pt x="192" y="175"/>
                    <a:pt x="188" y="155"/>
                  </a:cubicBezTo>
                  <a:cubicBezTo>
                    <a:pt x="184" y="135"/>
                    <a:pt x="231" y="92"/>
                    <a:pt x="259" y="96"/>
                  </a:cubicBezTo>
                  <a:cubicBezTo>
                    <a:pt x="266" y="97"/>
                    <a:pt x="277" y="97"/>
                    <a:pt x="290" y="97"/>
                  </a:cubicBezTo>
                  <a:cubicBezTo>
                    <a:pt x="303" y="76"/>
                    <a:pt x="332" y="27"/>
                    <a:pt x="325" y="15"/>
                  </a:cubicBezTo>
                  <a:cubicBezTo>
                    <a:pt x="316" y="0"/>
                    <a:pt x="281" y="12"/>
                    <a:pt x="257" y="30"/>
                  </a:cubicBezTo>
                  <a:cubicBezTo>
                    <a:pt x="233" y="47"/>
                    <a:pt x="189" y="21"/>
                    <a:pt x="180" y="47"/>
                  </a:cubicBezTo>
                  <a:cubicBezTo>
                    <a:pt x="171" y="74"/>
                    <a:pt x="160" y="101"/>
                    <a:pt x="133" y="101"/>
                  </a:cubicBezTo>
                  <a:cubicBezTo>
                    <a:pt x="107" y="101"/>
                    <a:pt x="127" y="145"/>
                    <a:pt x="101" y="157"/>
                  </a:cubicBezTo>
                  <a:cubicBezTo>
                    <a:pt x="74" y="168"/>
                    <a:pt x="12" y="165"/>
                    <a:pt x="6" y="192"/>
                  </a:cubicBezTo>
                  <a:cubicBezTo>
                    <a:pt x="0" y="219"/>
                    <a:pt x="74" y="236"/>
                    <a:pt x="68" y="269"/>
                  </a:cubicBezTo>
                  <a:cubicBezTo>
                    <a:pt x="62" y="301"/>
                    <a:pt x="107" y="337"/>
                    <a:pt x="80" y="357"/>
                  </a:cubicBezTo>
                  <a:cubicBezTo>
                    <a:pt x="57" y="375"/>
                    <a:pt x="37" y="404"/>
                    <a:pt x="39" y="462"/>
                  </a:cubicBezTo>
                  <a:cubicBezTo>
                    <a:pt x="58" y="474"/>
                    <a:pt x="76" y="485"/>
                    <a:pt x="86" y="466"/>
                  </a:cubicBezTo>
                  <a:cubicBezTo>
                    <a:pt x="101" y="435"/>
                    <a:pt x="188" y="466"/>
                    <a:pt x="188" y="439"/>
                  </a:cubicBezTo>
                  <a:cubicBezTo>
                    <a:pt x="188" y="411"/>
                    <a:pt x="283" y="419"/>
                    <a:pt x="283" y="392"/>
                  </a:cubicBezTo>
                  <a:cubicBezTo>
                    <a:pt x="283" y="364"/>
                    <a:pt x="338" y="301"/>
                    <a:pt x="373" y="305"/>
                  </a:cubicBezTo>
                  <a:cubicBezTo>
                    <a:pt x="409" y="309"/>
                    <a:pt x="369" y="368"/>
                    <a:pt x="413" y="388"/>
                  </a:cubicBezTo>
                  <a:cubicBezTo>
                    <a:pt x="456" y="407"/>
                    <a:pt x="393" y="478"/>
                    <a:pt x="417" y="506"/>
                  </a:cubicBezTo>
                  <a:cubicBezTo>
                    <a:pt x="426" y="516"/>
                    <a:pt x="443" y="514"/>
                    <a:pt x="464" y="508"/>
                  </a:cubicBezTo>
                  <a:cubicBezTo>
                    <a:pt x="480" y="504"/>
                    <a:pt x="498" y="496"/>
                    <a:pt x="517" y="490"/>
                  </a:cubicBezTo>
                  <a:cubicBezTo>
                    <a:pt x="556" y="456"/>
                    <a:pt x="608" y="408"/>
                    <a:pt x="626" y="419"/>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353" name="Google Shape;1353;p76"/>
            <p:cNvSpPr/>
            <p:nvPr/>
          </p:nvSpPr>
          <p:spPr>
            <a:xfrm>
              <a:off x="7913688" y="7337425"/>
              <a:ext cx="41275" cy="87312"/>
            </a:xfrm>
            <a:custGeom>
              <a:rect b="b" l="l" r="r" t="t"/>
              <a:pathLst>
                <a:path extrusionOk="0" h="184" w="85">
                  <a:moveTo>
                    <a:pt x="74" y="171"/>
                  </a:moveTo>
                  <a:cubicBezTo>
                    <a:pt x="68" y="184"/>
                    <a:pt x="35" y="154"/>
                    <a:pt x="34" y="131"/>
                  </a:cubicBezTo>
                  <a:cubicBezTo>
                    <a:pt x="33" y="108"/>
                    <a:pt x="0" y="104"/>
                    <a:pt x="0" y="64"/>
                  </a:cubicBezTo>
                  <a:cubicBezTo>
                    <a:pt x="0" y="24"/>
                    <a:pt x="16" y="0"/>
                    <a:pt x="37" y="35"/>
                  </a:cubicBezTo>
                  <a:cubicBezTo>
                    <a:pt x="57" y="70"/>
                    <a:pt x="44" y="93"/>
                    <a:pt x="47" y="110"/>
                  </a:cubicBezTo>
                  <a:cubicBezTo>
                    <a:pt x="50" y="127"/>
                    <a:pt x="85" y="148"/>
                    <a:pt x="74" y="171"/>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354" name="Google Shape;1354;p76"/>
            <p:cNvSpPr/>
            <p:nvPr/>
          </p:nvSpPr>
          <p:spPr>
            <a:xfrm>
              <a:off x="8701088" y="8061325"/>
              <a:ext cx="57150" cy="47625"/>
            </a:xfrm>
            <a:custGeom>
              <a:rect b="b" l="l" r="r" t="t"/>
              <a:pathLst>
                <a:path extrusionOk="0" h="98" w="121">
                  <a:moveTo>
                    <a:pt x="25" y="87"/>
                  </a:moveTo>
                  <a:cubicBezTo>
                    <a:pt x="12" y="75"/>
                    <a:pt x="45" y="50"/>
                    <a:pt x="22" y="40"/>
                  </a:cubicBezTo>
                  <a:cubicBezTo>
                    <a:pt x="0" y="30"/>
                    <a:pt x="73" y="0"/>
                    <a:pt x="96" y="20"/>
                  </a:cubicBezTo>
                  <a:cubicBezTo>
                    <a:pt x="119" y="39"/>
                    <a:pt x="121" y="69"/>
                    <a:pt x="101" y="78"/>
                  </a:cubicBezTo>
                  <a:cubicBezTo>
                    <a:pt x="80" y="86"/>
                    <a:pt x="37" y="98"/>
                    <a:pt x="25" y="87"/>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355" name="Google Shape;1355;p76"/>
            <p:cNvSpPr/>
            <p:nvPr/>
          </p:nvSpPr>
          <p:spPr>
            <a:xfrm>
              <a:off x="13739813" y="6473825"/>
              <a:ext cx="160338" cy="138112"/>
            </a:xfrm>
            <a:custGeom>
              <a:rect b="b" l="l" r="r" t="t"/>
              <a:pathLst>
                <a:path extrusionOk="0" h="287" w="334">
                  <a:moveTo>
                    <a:pt x="315" y="223"/>
                  </a:moveTo>
                  <a:cubicBezTo>
                    <a:pt x="315" y="200"/>
                    <a:pt x="253" y="179"/>
                    <a:pt x="253" y="150"/>
                  </a:cubicBezTo>
                  <a:cubicBezTo>
                    <a:pt x="253" y="120"/>
                    <a:pt x="211" y="93"/>
                    <a:pt x="217" y="70"/>
                  </a:cubicBezTo>
                  <a:cubicBezTo>
                    <a:pt x="221" y="54"/>
                    <a:pt x="200" y="31"/>
                    <a:pt x="190" y="12"/>
                  </a:cubicBezTo>
                  <a:cubicBezTo>
                    <a:pt x="163" y="6"/>
                    <a:pt x="128" y="0"/>
                    <a:pt x="101" y="3"/>
                  </a:cubicBezTo>
                  <a:cubicBezTo>
                    <a:pt x="64" y="7"/>
                    <a:pt x="37" y="18"/>
                    <a:pt x="0" y="23"/>
                  </a:cubicBezTo>
                  <a:cubicBezTo>
                    <a:pt x="20" y="53"/>
                    <a:pt x="6" y="61"/>
                    <a:pt x="22" y="102"/>
                  </a:cubicBezTo>
                  <a:cubicBezTo>
                    <a:pt x="40" y="147"/>
                    <a:pt x="84" y="123"/>
                    <a:pt x="99" y="135"/>
                  </a:cubicBezTo>
                  <a:cubicBezTo>
                    <a:pt x="105" y="139"/>
                    <a:pt x="111" y="155"/>
                    <a:pt x="117" y="171"/>
                  </a:cubicBezTo>
                  <a:cubicBezTo>
                    <a:pt x="120" y="171"/>
                    <a:pt x="123" y="171"/>
                    <a:pt x="127" y="172"/>
                  </a:cubicBezTo>
                  <a:cubicBezTo>
                    <a:pt x="143" y="175"/>
                    <a:pt x="149" y="183"/>
                    <a:pt x="153" y="194"/>
                  </a:cubicBezTo>
                  <a:cubicBezTo>
                    <a:pt x="174" y="198"/>
                    <a:pt x="192" y="212"/>
                    <a:pt x="202" y="217"/>
                  </a:cubicBezTo>
                  <a:cubicBezTo>
                    <a:pt x="215" y="222"/>
                    <a:pt x="223" y="205"/>
                    <a:pt x="249" y="234"/>
                  </a:cubicBezTo>
                  <a:cubicBezTo>
                    <a:pt x="271" y="258"/>
                    <a:pt x="273" y="265"/>
                    <a:pt x="270" y="287"/>
                  </a:cubicBezTo>
                  <a:cubicBezTo>
                    <a:pt x="293" y="287"/>
                    <a:pt x="314" y="282"/>
                    <a:pt x="334" y="273"/>
                  </a:cubicBezTo>
                  <a:cubicBezTo>
                    <a:pt x="324" y="255"/>
                    <a:pt x="315" y="235"/>
                    <a:pt x="315" y="223"/>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356" name="Google Shape;1356;p76"/>
            <p:cNvSpPr/>
            <p:nvPr/>
          </p:nvSpPr>
          <p:spPr>
            <a:xfrm>
              <a:off x="13812838" y="6443663"/>
              <a:ext cx="238125" cy="195262"/>
            </a:xfrm>
            <a:custGeom>
              <a:rect b="b" l="l" r="r" t="t"/>
              <a:pathLst>
                <a:path extrusionOk="0" h="406" w="498">
                  <a:moveTo>
                    <a:pt x="468" y="134"/>
                  </a:moveTo>
                  <a:cubicBezTo>
                    <a:pt x="456" y="112"/>
                    <a:pt x="419" y="67"/>
                    <a:pt x="379" y="19"/>
                  </a:cubicBezTo>
                  <a:cubicBezTo>
                    <a:pt x="367" y="55"/>
                    <a:pt x="323" y="45"/>
                    <a:pt x="315" y="66"/>
                  </a:cubicBezTo>
                  <a:cubicBezTo>
                    <a:pt x="306" y="88"/>
                    <a:pt x="284" y="62"/>
                    <a:pt x="271" y="66"/>
                  </a:cubicBezTo>
                  <a:cubicBezTo>
                    <a:pt x="257" y="70"/>
                    <a:pt x="226" y="17"/>
                    <a:pt x="195" y="13"/>
                  </a:cubicBezTo>
                  <a:cubicBezTo>
                    <a:pt x="186" y="12"/>
                    <a:pt x="175" y="6"/>
                    <a:pt x="164" y="0"/>
                  </a:cubicBezTo>
                  <a:cubicBezTo>
                    <a:pt x="151" y="14"/>
                    <a:pt x="139" y="29"/>
                    <a:pt x="144" y="37"/>
                  </a:cubicBezTo>
                  <a:cubicBezTo>
                    <a:pt x="153" y="51"/>
                    <a:pt x="191" y="66"/>
                    <a:pt x="176" y="81"/>
                  </a:cubicBezTo>
                  <a:cubicBezTo>
                    <a:pt x="162" y="95"/>
                    <a:pt x="114" y="90"/>
                    <a:pt x="100" y="75"/>
                  </a:cubicBezTo>
                  <a:cubicBezTo>
                    <a:pt x="85" y="60"/>
                    <a:pt x="40" y="37"/>
                    <a:pt x="32" y="54"/>
                  </a:cubicBezTo>
                  <a:cubicBezTo>
                    <a:pt x="23" y="72"/>
                    <a:pt x="70" y="110"/>
                    <a:pt x="64" y="134"/>
                  </a:cubicBezTo>
                  <a:cubicBezTo>
                    <a:pt x="58" y="157"/>
                    <a:pt x="100" y="184"/>
                    <a:pt x="100" y="214"/>
                  </a:cubicBezTo>
                  <a:cubicBezTo>
                    <a:pt x="100" y="243"/>
                    <a:pt x="162" y="264"/>
                    <a:pt x="162" y="287"/>
                  </a:cubicBezTo>
                  <a:cubicBezTo>
                    <a:pt x="162" y="299"/>
                    <a:pt x="171" y="319"/>
                    <a:pt x="181" y="337"/>
                  </a:cubicBezTo>
                  <a:cubicBezTo>
                    <a:pt x="230" y="317"/>
                    <a:pt x="270" y="279"/>
                    <a:pt x="301" y="263"/>
                  </a:cubicBezTo>
                  <a:cubicBezTo>
                    <a:pt x="348" y="240"/>
                    <a:pt x="328" y="338"/>
                    <a:pt x="321" y="354"/>
                  </a:cubicBezTo>
                  <a:cubicBezTo>
                    <a:pt x="315" y="365"/>
                    <a:pt x="353" y="391"/>
                    <a:pt x="392" y="406"/>
                  </a:cubicBezTo>
                  <a:cubicBezTo>
                    <a:pt x="391" y="384"/>
                    <a:pt x="396" y="363"/>
                    <a:pt x="409" y="346"/>
                  </a:cubicBezTo>
                  <a:cubicBezTo>
                    <a:pt x="460" y="284"/>
                    <a:pt x="498" y="187"/>
                    <a:pt x="468" y="134"/>
                  </a:cubicBezTo>
                  <a:close/>
                  <a:moveTo>
                    <a:pt x="49" y="281"/>
                  </a:moveTo>
                  <a:cubicBezTo>
                    <a:pt x="39" y="276"/>
                    <a:pt x="21" y="262"/>
                    <a:pt x="0" y="258"/>
                  </a:cubicBezTo>
                  <a:cubicBezTo>
                    <a:pt x="6" y="275"/>
                    <a:pt x="6" y="298"/>
                    <a:pt x="33" y="311"/>
                  </a:cubicBezTo>
                  <a:cubicBezTo>
                    <a:pt x="76" y="330"/>
                    <a:pt x="13" y="338"/>
                    <a:pt x="100" y="350"/>
                  </a:cubicBezTo>
                  <a:cubicBezTo>
                    <a:pt x="106" y="351"/>
                    <a:pt x="111" y="351"/>
                    <a:pt x="117" y="351"/>
                  </a:cubicBezTo>
                  <a:cubicBezTo>
                    <a:pt x="120" y="329"/>
                    <a:pt x="118" y="322"/>
                    <a:pt x="96" y="298"/>
                  </a:cubicBezTo>
                  <a:cubicBezTo>
                    <a:pt x="70" y="269"/>
                    <a:pt x="62" y="286"/>
                    <a:pt x="49" y="281"/>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357" name="Google Shape;1357;p76"/>
            <p:cNvSpPr/>
            <p:nvPr/>
          </p:nvSpPr>
          <p:spPr>
            <a:xfrm>
              <a:off x="14573250" y="6643688"/>
              <a:ext cx="685800" cy="492125"/>
            </a:xfrm>
            <a:custGeom>
              <a:rect b="b" l="l" r="r" t="t"/>
              <a:pathLst>
                <a:path extrusionOk="0" h="1027" w="1434">
                  <a:moveTo>
                    <a:pt x="1382" y="146"/>
                  </a:moveTo>
                  <a:cubicBezTo>
                    <a:pt x="1362" y="149"/>
                    <a:pt x="1366" y="131"/>
                    <a:pt x="1344" y="118"/>
                  </a:cubicBezTo>
                  <a:cubicBezTo>
                    <a:pt x="1327" y="107"/>
                    <a:pt x="1274" y="155"/>
                    <a:pt x="1235" y="189"/>
                  </a:cubicBezTo>
                  <a:cubicBezTo>
                    <a:pt x="1217" y="195"/>
                    <a:pt x="1199" y="202"/>
                    <a:pt x="1183" y="207"/>
                  </a:cubicBezTo>
                  <a:cubicBezTo>
                    <a:pt x="1161" y="213"/>
                    <a:pt x="1144" y="215"/>
                    <a:pt x="1135" y="205"/>
                  </a:cubicBezTo>
                  <a:cubicBezTo>
                    <a:pt x="1111" y="177"/>
                    <a:pt x="1174" y="106"/>
                    <a:pt x="1131" y="87"/>
                  </a:cubicBezTo>
                  <a:cubicBezTo>
                    <a:pt x="1087" y="67"/>
                    <a:pt x="1127" y="8"/>
                    <a:pt x="1091" y="4"/>
                  </a:cubicBezTo>
                  <a:cubicBezTo>
                    <a:pt x="1056" y="0"/>
                    <a:pt x="1001" y="63"/>
                    <a:pt x="1001" y="91"/>
                  </a:cubicBezTo>
                  <a:cubicBezTo>
                    <a:pt x="1001" y="118"/>
                    <a:pt x="906" y="110"/>
                    <a:pt x="906" y="138"/>
                  </a:cubicBezTo>
                  <a:cubicBezTo>
                    <a:pt x="906" y="165"/>
                    <a:pt x="819" y="134"/>
                    <a:pt x="804" y="165"/>
                  </a:cubicBezTo>
                  <a:cubicBezTo>
                    <a:pt x="788" y="197"/>
                    <a:pt x="744" y="142"/>
                    <a:pt x="717" y="142"/>
                  </a:cubicBezTo>
                  <a:cubicBezTo>
                    <a:pt x="689" y="142"/>
                    <a:pt x="670" y="102"/>
                    <a:pt x="634" y="114"/>
                  </a:cubicBezTo>
                  <a:cubicBezTo>
                    <a:pt x="599" y="126"/>
                    <a:pt x="579" y="102"/>
                    <a:pt x="551" y="98"/>
                  </a:cubicBezTo>
                  <a:cubicBezTo>
                    <a:pt x="524" y="95"/>
                    <a:pt x="504" y="158"/>
                    <a:pt x="473" y="146"/>
                  </a:cubicBezTo>
                  <a:cubicBezTo>
                    <a:pt x="441" y="134"/>
                    <a:pt x="425" y="205"/>
                    <a:pt x="413" y="244"/>
                  </a:cubicBezTo>
                  <a:cubicBezTo>
                    <a:pt x="402" y="284"/>
                    <a:pt x="268" y="284"/>
                    <a:pt x="272" y="327"/>
                  </a:cubicBezTo>
                  <a:cubicBezTo>
                    <a:pt x="275" y="370"/>
                    <a:pt x="193" y="386"/>
                    <a:pt x="185" y="359"/>
                  </a:cubicBezTo>
                  <a:cubicBezTo>
                    <a:pt x="177" y="331"/>
                    <a:pt x="126" y="347"/>
                    <a:pt x="114" y="339"/>
                  </a:cubicBezTo>
                  <a:cubicBezTo>
                    <a:pt x="102" y="331"/>
                    <a:pt x="67" y="347"/>
                    <a:pt x="70" y="386"/>
                  </a:cubicBezTo>
                  <a:cubicBezTo>
                    <a:pt x="74" y="426"/>
                    <a:pt x="35" y="449"/>
                    <a:pt x="31" y="465"/>
                  </a:cubicBezTo>
                  <a:cubicBezTo>
                    <a:pt x="27" y="481"/>
                    <a:pt x="4" y="528"/>
                    <a:pt x="19" y="552"/>
                  </a:cubicBezTo>
                  <a:cubicBezTo>
                    <a:pt x="35" y="575"/>
                    <a:pt x="0" y="615"/>
                    <a:pt x="19" y="658"/>
                  </a:cubicBezTo>
                  <a:cubicBezTo>
                    <a:pt x="39" y="701"/>
                    <a:pt x="27" y="757"/>
                    <a:pt x="35" y="772"/>
                  </a:cubicBezTo>
                  <a:cubicBezTo>
                    <a:pt x="43" y="788"/>
                    <a:pt x="118" y="780"/>
                    <a:pt x="134" y="824"/>
                  </a:cubicBezTo>
                  <a:cubicBezTo>
                    <a:pt x="149" y="867"/>
                    <a:pt x="35" y="942"/>
                    <a:pt x="31" y="965"/>
                  </a:cubicBezTo>
                  <a:cubicBezTo>
                    <a:pt x="29" y="975"/>
                    <a:pt x="39" y="987"/>
                    <a:pt x="51" y="999"/>
                  </a:cubicBezTo>
                  <a:cubicBezTo>
                    <a:pt x="96" y="1001"/>
                    <a:pt x="153" y="1006"/>
                    <a:pt x="205" y="1016"/>
                  </a:cubicBezTo>
                  <a:cubicBezTo>
                    <a:pt x="270" y="1027"/>
                    <a:pt x="600" y="977"/>
                    <a:pt x="606" y="965"/>
                  </a:cubicBezTo>
                  <a:cubicBezTo>
                    <a:pt x="612" y="954"/>
                    <a:pt x="594" y="880"/>
                    <a:pt x="597" y="865"/>
                  </a:cubicBezTo>
                  <a:cubicBezTo>
                    <a:pt x="600" y="850"/>
                    <a:pt x="642" y="815"/>
                    <a:pt x="677" y="818"/>
                  </a:cubicBezTo>
                  <a:cubicBezTo>
                    <a:pt x="712" y="821"/>
                    <a:pt x="745" y="827"/>
                    <a:pt x="745" y="800"/>
                  </a:cubicBezTo>
                  <a:cubicBezTo>
                    <a:pt x="745" y="774"/>
                    <a:pt x="842" y="741"/>
                    <a:pt x="851" y="765"/>
                  </a:cubicBezTo>
                  <a:cubicBezTo>
                    <a:pt x="860" y="788"/>
                    <a:pt x="895" y="779"/>
                    <a:pt x="898" y="720"/>
                  </a:cubicBezTo>
                  <a:cubicBezTo>
                    <a:pt x="901" y="661"/>
                    <a:pt x="895" y="617"/>
                    <a:pt x="931" y="614"/>
                  </a:cubicBezTo>
                  <a:cubicBezTo>
                    <a:pt x="966" y="611"/>
                    <a:pt x="1002" y="591"/>
                    <a:pt x="999" y="573"/>
                  </a:cubicBezTo>
                  <a:cubicBezTo>
                    <a:pt x="996" y="555"/>
                    <a:pt x="954" y="520"/>
                    <a:pt x="966" y="508"/>
                  </a:cubicBezTo>
                  <a:cubicBezTo>
                    <a:pt x="978" y="496"/>
                    <a:pt x="1067" y="537"/>
                    <a:pt x="1078" y="511"/>
                  </a:cubicBezTo>
                  <a:cubicBezTo>
                    <a:pt x="1090" y="484"/>
                    <a:pt x="1073" y="455"/>
                    <a:pt x="1087" y="431"/>
                  </a:cubicBezTo>
                  <a:cubicBezTo>
                    <a:pt x="1102" y="408"/>
                    <a:pt x="1137" y="384"/>
                    <a:pt x="1135" y="360"/>
                  </a:cubicBezTo>
                  <a:cubicBezTo>
                    <a:pt x="1132" y="337"/>
                    <a:pt x="1137" y="322"/>
                    <a:pt x="1117" y="301"/>
                  </a:cubicBezTo>
                  <a:cubicBezTo>
                    <a:pt x="1096" y="281"/>
                    <a:pt x="1105" y="254"/>
                    <a:pt x="1132" y="251"/>
                  </a:cubicBezTo>
                  <a:cubicBezTo>
                    <a:pt x="1136" y="251"/>
                    <a:pt x="1141" y="248"/>
                    <a:pt x="1146" y="245"/>
                  </a:cubicBezTo>
                  <a:cubicBezTo>
                    <a:pt x="1167" y="241"/>
                    <a:pt x="1184" y="237"/>
                    <a:pt x="1198" y="227"/>
                  </a:cubicBezTo>
                  <a:cubicBezTo>
                    <a:pt x="1235" y="199"/>
                    <a:pt x="1306" y="177"/>
                    <a:pt x="1333" y="187"/>
                  </a:cubicBezTo>
                  <a:cubicBezTo>
                    <a:pt x="1355" y="195"/>
                    <a:pt x="1404" y="188"/>
                    <a:pt x="1434" y="156"/>
                  </a:cubicBezTo>
                  <a:cubicBezTo>
                    <a:pt x="1416" y="148"/>
                    <a:pt x="1395" y="144"/>
                    <a:pt x="1382" y="146"/>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358" name="Google Shape;1358;p76"/>
            <p:cNvSpPr/>
            <p:nvPr/>
          </p:nvSpPr>
          <p:spPr>
            <a:xfrm>
              <a:off x="14597063" y="6718300"/>
              <a:ext cx="790575" cy="714375"/>
            </a:xfrm>
            <a:custGeom>
              <a:rect b="b" l="l" r="r" t="t"/>
              <a:pathLst>
                <a:path extrusionOk="0" h="1491" w="1651">
                  <a:moveTo>
                    <a:pt x="1573" y="155"/>
                  </a:moveTo>
                  <a:cubicBezTo>
                    <a:pt x="1527" y="133"/>
                    <a:pt x="1522" y="93"/>
                    <a:pt x="1522" y="80"/>
                  </a:cubicBezTo>
                  <a:cubicBezTo>
                    <a:pt x="1522" y="68"/>
                    <a:pt x="1470" y="36"/>
                    <a:pt x="1432" y="6"/>
                  </a:cubicBezTo>
                  <a:cubicBezTo>
                    <a:pt x="1426" y="7"/>
                    <a:pt x="1415" y="8"/>
                    <a:pt x="1401" y="12"/>
                  </a:cubicBezTo>
                  <a:cubicBezTo>
                    <a:pt x="1396" y="7"/>
                    <a:pt x="1390" y="3"/>
                    <a:pt x="1383" y="0"/>
                  </a:cubicBezTo>
                  <a:cubicBezTo>
                    <a:pt x="1353" y="32"/>
                    <a:pt x="1304" y="39"/>
                    <a:pt x="1282" y="31"/>
                  </a:cubicBezTo>
                  <a:cubicBezTo>
                    <a:pt x="1255" y="21"/>
                    <a:pt x="1184" y="43"/>
                    <a:pt x="1147" y="71"/>
                  </a:cubicBezTo>
                  <a:cubicBezTo>
                    <a:pt x="1133" y="81"/>
                    <a:pt x="1116" y="85"/>
                    <a:pt x="1095" y="89"/>
                  </a:cubicBezTo>
                  <a:cubicBezTo>
                    <a:pt x="1090" y="92"/>
                    <a:pt x="1085" y="95"/>
                    <a:pt x="1081" y="95"/>
                  </a:cubicBezTo>
                  <a:cubicBezTo>
                    <a:pt x="1054" y="98"/>
                    <a:pt x="1045" y="125"/>
                    <a:pt x="1066" y="145"/>
                  </a:cubicBezTo>
                  <a:cubicBezTo>
                    <a:pt x="1086" y="166"/>
                    <a:pt x="1081" y="181"/>
                    <a:pt x="1084" y="204"/>
                  </a:cubicBezTo>
                  <a:cubicBezTo>
                    <a:pt x="1086" y="228"/>
                    <a:pt x="1051" y="252"/>
                    <a:pt x="1036" y="275"/>
                  </a:cubicBezTo>
                  <a:cubicBezTo>
                    <a:pt x="1022" y="299"/>
                    <a:pt x="1039" y="328"/>
                    <a:pt x="1027" y="355"/>
                  </a:cubicBezTo>
                  <a:cubicBezTo>
                    <a:pt x="1016" y="381"/>
                    <a:pt x="927" y="340"/>
                    <a:pt x="915" y="352"/>
                  </a:cubicBezTo>
                  <a:cubicBezTo>
                    <a:pt x="903" y="364"/>
                    <a:pt x="945" y="399"/>
                    <a:pt x="948" y="417"/>
                  </a:cubicBezTo>
                  <a:cubicBezTo>
                    <a:pt x="951" y="435"/>
                    <a:pt x="915" y="455"/>
                    <a:pt x="880" y="458"/>
                  </a:cubicBezTo>
                  <a:cubicBezTo>
                    <a:pt x="844" y="461"/>
                    <a:pt x="850" y="505"/>
                    <a:pt x="847" y="564"/>
                  </a:cubicBezTo>
                  <a:cubicBezTo>
                    <a:pt x="844" y="623"/>
                    <a:pt x="809" y="632"/>
                    <a:pt x="800" y="609"/>
                  </a:cubicBezTo>
                  <a:cubicBezTo>
                    <a:pt x="791" y="585"/>
                    <a:pt x="694" y="618"/>
                    <a:pt x="694" y="644"/>
                  </a:cubicBezTo>
                  <a:cubicBezTo>
                    <a:pt x="694" y="671"/>
                    <a:pt x="661" y="665"/>
                    <a:pt x="626" y="662"/>
                  </a:cubicBezTo>
                  <a:cubicBezTo>
                    <a:pt x="591" y="659"/>
                    <a:pt x="549" y="694"/>
                    <a:pt x="546" y="709"/>
                  </a:cubicBezTo>
                  <a:cubicBezTo>
                    <a:pt x="543" y="724"/>
                    <a:pt x="561" y="798"/>
                    <a:pt x="555" y="809"/>
                  </a:cubicBezTo>
                  <a:cubicBezTo>
                    <a:pt x="549" y="821"/>
                    <a:pt x="219" y="871"/>
                    <a:pt x="154" y="860"/>
                  </a:cubicBezTo>
                  <a:cubicBezTo>
                    <a:pt x="102" y="850"/>
                    <a:pt x="45" y="845"/>
                    <a:pt x="0" y="843"/>
                  </a:cubicBezTo>
                  <a:cubicBezTo>
                    <a:pt x="17" y="859"/>
                    <a:pt x="40" y="878"/>
                    <a:pt x="47" y="896"/>
                  </a:cubicBezTo>
                  <a:cubicBezTo>
                    <a:pt x="60" y="931"/>
                    <a:pt x="102" y="963"/>
                    <a:pt x="150" y="983"/>
                  </a:cubicBezTo>
                  <a:cubicBezTo>
                    <a:pt x="197" y="1003"/>
                    <a:pt x="173" y="1085"/>
                    <a:pt x="197" y="1093"/>
                  </a:cubicBezTo>
                  <a:cubicBezTo>
                    <a:pt x="221" y="1101"/>
                    <a:pt x="252" y="1164"/>
                    <a:pt x="221" y="1168"/>
                  </a:cubicBezTo>
                  <a:cubicBezTo>
                    <a:pt x="189" y="1172"/>
                    <a:pt x="161" y="1180"/>
                    <a:pt x="130" y="1196"/>
                  </a:cubicBezTo>
                  <a:cubicBezTo>
                    <a:pt x="98" y="1211"/>
                    <a:pt x="63" y="1251"/>
                    <a:pt x="67" y="1298"/>
                  </a:cubicBezTo>
                  <a:cubicBezTo>
                    <a:pt x="67" y="1304"/>
                    <a:pt x="68" y="1313"/>
                    <a:pt x="69" y="1323"/>
                  </a:cubicBezTo>
                  <a:cubicBezTo>
                    <a:pt x="150" y="1325"/>
                    <a:pt x="245" y="1321"/>
                    <a:pt x="256" y="1310"/>
                  </a:cubicBezTo>
                  <a:cubicBezTo>
                    <a:pt x="272" y="1292"/>
                    <a:pt x="310" y="1283"/>
                    <a:pt x="332" y="1298"/>
                  </a:cubicBezTo>
                  <a:cubicBezTo>
                    <a:pt x="354" y="1313"/>
                    <a:pt x="453" y="1319"/>
                    <a:pt x="493" y="1296"/>
                  </a:cubicBezTo>
                  <a:cubicBezTo>
                    <a:pt x="542" y="1269"/>
                    <a:pt x="571" y="1296"/>
                    <a:pt x="573" y="1320"/>
                  </a:cubicBezTo>
                  <a:cubicBezTo>
                    <a:pt x="574" y="1344"/>
                    <a:pt x="596" y="1354"/>
                    <a:pt x="619" y="1374"/>
                  </a:cubicBezTo>
                  <a:cubicBezTo>
                    <a:pt x="641" y="1395"/>
                    <a:pt x="625" y="1419"/>
                    <a:pt x="639" y="1442"/>
                  </a:cubicBezTo>
                  <a:cubicBezTo>
                    <a:pt x="654" y="1466"/>
                    <a:pt x="683" y="1462"/>
                    <a:pt x="726" y="1481"/>
                  </a:cubicBezTo>
                  <a:cubicBezTo>
                    <a:pt x="732" y="1483"/>
                    <a:pt x="737" y="1487"/>
                    <a:pt x="742" y="1491"/>
                  </a:cubicBezTo>
                  <a:cubicBezTo>
                    <a:pt x="745" y="1488"/>
                    <a:pt x="747" y="1485"/>
                    <a:pt x="749" y="1483"/>
                  </a:cubicBezTo>
                  <a:cubicBezTo>
                    <a:pt x="772" y="1456"/>
                    <a:pt x="776" y="1408"/>
                    <a:pt x="839" y="1420"/>
                  </a:cubicBezTo>
                  <a:cubicBezTo>
                    <a:pt x="902" y="1432"/>
                    <a:pt x="898" y="1408"/>
                    <a:pt x="934" y="1416"/>
                  </a:cubicBezTo>
                  <a:cubicBezTo>
                    <a:pt x="969" y="1424"/>
                    <a:pt x="993" y="1420"/>
                    <a:pt x="1009" y="1397"/>
                  </a:cubicBezTo>
                  <a:cubicBezTo>
                    <a:pt x="1024" y="1373"/>
                    <a:pt x="993" y="1326"/>
                    <a:pt x="973" y="1306"/>
                  </a:cubicBezTo>
                  <a:cubicBezTo>
                    <a:pt x="954" y="1286"/>
                    <a:pt x="926" y="1243"/>
                    <a:pt x="930" y="1204"/>
                  </a:cubicBezTo>
                  <a:cubicBezTo>
                    <a:pt x="934" y="1164"/>
                    <a:pt x="867" y="1164"/>
                    <a:pt x="867" y="1133"/>
                  </a:cubicBezTo>
                  <a:cubicBezTo>
                    <a:pt x="867" y="1101"/>
                    <a:pt x="930" y="1050"/>
                    <a:pt x="942" y="1038"/>
                  </a:cubicBezTo>
                  <a:cubicBezTo>
                    <a:pt x="954" y="1026"/>
                    <a:pt x="1005" y="1070"/>
                    <a:pt x="1017" y="1046"/>
                  </a:cubicBezTo>
                  <a:cubicBezTo>
                    <a:pt x="1028" y="1022"/>
                    <a:pt x="1064" y="1038"/>
                    <a:pt x="1084" y="1042"/>
                  </a:cubicBezTo>
                  <a:cubicBezTo>
                    <a:pt x="1103" y="1046"/>
                    <a:pt x="1135" y="1003"/>
                    <a:pt x="1139" y="967"/>
                  </a:cubicBezTo>
                  <a:cubicBezTo>
                    <a:pt x="1143" y="932"/>
                    <a:pt x="1210" y="928"/>
                    <a:pt x="1222" y="916"/>
                  </a:cubicBezTo>
                  <a:cubicBezTo>
                    <a:pt x="1233" y="904"/>
                    <a:pt x="1253" y="825"/>
                    <a:pt x="1261" y="809"/>
                  </a:cubicBezTo>
                  <a:cubicBezTo>
                    <a:pt x="1269" y="794"/>
                    <a:pt x="1320" y="806"/>
                    <a:pt x="1320" y="762"/>
                  </a:cubicBezTo>
                  <a:cubicBezTo>
                    <a:pt x="1320" y="719"/>
                    <a:pt x="1344" y="711"/>
                    <a:pt x="1367" y="707"/>
                  </a:cubicBezTo>
                  <a:cubicBezTo>
                    <a:pt x="1391" y="703"/>
                    <a:pt x="1383" y="664"/>
                    <a:pt x="1387" y="632"/>
                  </a:cubicBezTo>
                  <a:cubicBezTo>
                    <a:pt x="1391" y="601"/>
                    <a:pt x="1407" y="565"/>
                    <a:pt x="1438" y="557"/>
                  </a:cubicBezTo>
                  <a:cubicBezTo>
                    <a:pt x="1470" y="549"/>
                    <a:pt x="1426" y="506"/>
                    <a:pt x="1391" y="514"/>
                  </a:cubicBezTo>
                  <a:cubicBezTo>
                    <a:pt x="1356" y="522"/>
                    <a:pt x="1332" y="419"/>
                    <a:pt x="1332" y="419"/>
                  </a:cubicBezTo>
                  <a:cubicBezTo>
                    <a:pt x="1332" y="419"/>
                    <a:pt x="1336" y="337"/>
                    <a:pt x="1316" y="325"/>
                  </a:cubicBezTo>
                  <a:cubicBezTo>
                    <a:pt x="1296" y="313"/>
                    <a:pt x="1324" y="270"/>
                    <a:pt x="1367" y="270"/>
                  </a:cubicBezTo>
                  <a:cubicBezTo>
                    <a:pt x="1411" y="270"/>
                    <a:pt x="1490" y="317"/>
                    <a:pt x="1517" y="297"/>
                  </a:cubicBezTo>
                  <a:cubicBezTo>
                    <a:pt x="1545" y="277"/>
                    <a:pt x="1600" y="266"/>
                    <a:pt x="1616" y="258"/>
                  </a:cubicBezTo>
                  <a:cubicBezTo>
                    <a:pt x="1628" y="252"/>
                    <a:pt x="1644" y="214"/>
                    <a:pt x="1651" y="196"/>
                  </a:cubicBezTo>
                  <a:cubicBezTo>
                    <a:pt x="1633" y="184"/>
                    <a:pt x="1603" y="169"/>
                    <a:pt x="1573" y="155"/>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359" name="Google Shape;1359;p76"/>
            <p:cNvSpPr/>
            <p:nvPr/>
          </p:nvSpPr>
          <p:spPr>
            <a:xfrm>
              <a:off x="16178213" y="8308975"/>
              <a:ext cx="2200275" cy="801687"/>
            </a:xfrm>
            <a:custGeom>
              <a:rect b="b" l="l" r="r" t="t"/>
              <a:pathLst>
                <a:path extrusionOk="0" h="1672" w="4595">
                  <a:moveTo>
                    <a:pt x="339" y="709"/>
                  </a:moveTo>
                  <a:cubicBezTo>
                    <a:pt x="334" y="724"/>
                    <a:pt x="366" y="783"/>
                    <a:pt x="387" y="766"/>
                  </a:cubicBezTo>
                  <a:cubicBezTo>
                    <a:pt x="407" y="748"/>
                    <a:pt x="358" y="663"/>
                    <a:pt x="339" y="709"/>
                  </a:cubicBezTo>
                  <a:close/>
                  <a:moveTo>
                    <a:pt x="1305" y="889"/>
                  </a:moveTo>
                  <a:cubicBezTo>
                    <a:pt x="1305" y="863"/>
                    <a:pt x="1228" y="876"/>
                    <a:pt x="1251" y="913"/>
                  </a:cubicBezTo>
                  <a:cubicBezTo>
                    <a:pt x="1275" y="951"/>
                    <a:pt x="1305" y="916"/>
                    <a:pt x="1305" y="889"/>
                  </a:cubicBezTo>
                  <a:close/>
                  <a:moveTo>
                    <a:pt x="195" y="456"/>
                  </a:moveTo>
                  <a:cubicBezTo>
                    <a:pt x="189" y="485"/>
                    <a:pt x="221" y="571"/>
                    <a:pt x="257" y="535"/>
                  </a:cubicBezTo>
                  <a:cubicBezTo>
                    <a:pt x="292" y="500"/>
                    <a:pt x="201" y="427"/>
                    <a:pt x="195" y="456"/>
                  </a:cubicBezTo>
                  <a:close/>
                  <a:moveTo>
                    <a:pt x="2423" y="960"/>
                  </a:moveTo>
                  <a:cubicBezTo>
                    <a:pt x="2467" y="963"/>
                    <a:pt x="2462" y="1028"/>
                    <a:pt x="2453" y="1067"/>
                  </a:cubicBezTo>
                  <a:cubicBezTo>
                    <a:pt x="2444" y="1105"/>
                    <a:pt x="2426" y="1196"/>
                    <a:pt x="2465" y="1182"/>
                  </a:cubicBezTo>
                  <a:cubicBezTo>
                    <a:pt x="2512" y="1164"/>
                    <a:pt x="2541" y="1105"/>
                    <a:pt x="2515" y="1084"/>
                  </a:cubicBezTo>
                  <a:cubicBezTo>
                    <a:pt x="2488" y="1064"/>
                    <a:pt x="2491" y="934"/>
                    <a:pt x="2503" y="901"/>
                  </a:cubicBezTo>
                  <a:cubicBezTo>
                    <a:pt x="2515" y="869"/>
                    <a:pt x="2594" y="892"/>
                    <a:pt x="2568" y="943"/>
                  </a:cubicBezTo>
                  <a:cubicBezTo>
                    <a:pt x="2541" y="993"/>
                    <a:pt x="2618" y="987"/>
                    <a:pt x="2618" y="1043"/>
                  </a:cubicBezTo>
                  <a:cubicBezTo>
                    <a:pt x="2618" y="1099"/>
                    <a:pt x="2662" y="1070"/>
                    <a:pt x="2709" y="1055"/>
                  </a:cubicBezTo>
                  <a:cubicBezTo>
                    <a:pt x="2757" y="1040"/>
                    <a:pt x="2748" y="1013"/>
                    <a:pt x="2715" y="978"/>
                  </a:cubicBezTo>
                  <a:cubicBezTo>
                    <a:pt x="2683" y="943"/>
                    <a:pt x="2739" y="892"/>
                    <a:pt x="2695" y="863"/>
                  </a:cubicBezTo>
                  <a:cubicBezTo>
                    <a:pt x="2650" y="833"/>
                    <a:pt x="2621" y="789"/>
                    <a:pt x="2662" y="780"/>
                  </a:cubicBezTo>
                  <a:cubicBezTo>
                    <a:pt x="2704" y="771"/>
                    <a:pt x="2828" y="701"/>
                    <a:pt x="2813" y="671"/>
                  </a:cubicBezTo>
                  <a:cubicBezTo>
                    <a:pt x="2798" y="642"/>
                    <a:pt x="2624" y="677"/>
                    <a:pt x="2609" y="730"/>
                  </a:cubicBezTo>
                  <a:cubicBezTo>
                    <a:pt x="2594" y="783"/>
                    <a:pt x="2470" y="724"/>
                    <a:pt x="2485" y="633"/>
                  </a:cubicBezTo>
                  <a:cubicBezTo>
                    <a:pt x="2500" y="541"/>
                    <a:pt x="2745" y="526"/>
                    <a:pt x="2816" y="559"/>
                  </a:cubicBezTo>
                  <a:cubicBezTo>
                    <a:pt x="2887" y="591"/>
                    <a:pt x="2963" y="506"/>
                    <a:pt x="2990" y="456"/>
                  </a:cubicBezTo>
                  <a:cubicBezTo>
                    <a:pt x="3016" y="405"/>
                    <a:pt x="2934" y="464"/>
                    <a:pt x="2884" y="497"/>
                  </a:cubicBezTo>
                  <a:cubicBezTo>
                    <a:pt x="2833" y="529"/>
                    <a:pt x="2701" y="494"/>
                    <a:pt x="2633" y="470"/>
                  </a:cubicBezTo>
                  <a:cubicBezTo>
                    <a:pt x="2565" y="447"/>
                    <a:pt x="2568" y="512"/>
                    <a:pt x="2512" y="520"/>
                  </a:cubicBezTo>
                  <a:cubicBezTo>
                    <a:pt x="2456" y="529"/>
                    <a:pt x="2467" y="653"/>
                    <a:pt x="2441" y="668"/>
                  </a:cubicBezTo>
                  <a:cubicBezTo>
                    <a:pt x="2414" y="683"/>
                    <a:pt x="2414" y="774"/>
                    <a:pt x="2361" y="860"/>
                  </a:cubicBezTo>
                  <a:cubicBezTo>
                    <a:pt x="2308" y="945"/>
                    <a:pt x="2379" y="957"/>
                    <a:pt x="2423" y="960"/>
                  </a:cubicBezTo>
                  <a:close/>
                  <a:moveTo>
                    <a:pt x="1074" y="1037"/>
                  </a:moveTo>
                  <a:cubicBezTo>
                    <a:pt x="1071" y="996"/>
                    <a:pt x="1089" y="954"/>
                    <a:pt x="1089" y="934"/>
                  </a:cubicBezTo>
                  <a:cubicBezTo>
                    <a:pt x="1089" y="913"/>
                    <a:pt x="1104" y="904"/>
                    <a:pt x="1130" y="910"/>
                  </a:cubicBezTo>
                  <a:cubicBezTo>
                    <a:pt x="1157" y="916"/>
                    <a:pt x="1154" y="854"/>
                    <a:pt x="1133" y="848"/>
                  </a:cubicBezTo>
                  <a:cubicBezTo>
                    <a:pt x="1113" y="842"/>
                    <a:pt x="1101" y="768"/>
                    <a:pt x="1051" y="768"/>
                  </a:cubicBezTo>
                  <a:cubicBezTo>
                    <a:pt x="1001" y="768"/>
                    <a:pt x="1009" y="810"/>
                    <a:pt x="1039" y="813"/>
                  </a:cubicBezTo>
                  <a:cubicBezTo>
                    <a:pt x="1069" y="816"/>
                    <a:pt x="1086" y="839"/>
                    <a:pt x="1077" y="860"/>
                  </a:cubicBezTo>
                  <a:cubicBezTo>
                    <a:pt x="1068" y="881"/>
                    <a:pt x="1057" y="839"/>
                    <a:pt x="1015" y="842"/>
                  </a:cubicBezTo>
                  <a:cubicBezTo>
                    <a:pt x="974" y="845"/>
                    <a:pt x="1001" y="792"/>
                    <a:pt x="953" y="789"/>
                  </a:cubicBezTo>
                  <a:cubicBezTo>
                    <a:pt x="906" y="786"/>
                    <a:pt x="915" y="701"/>
                    <a:pt x="865" y="701"/>
                  </a:cubicBezTo>
                  <a:cubicBezTo>
                    <a:pt x="815" y="701"/>
                    <a:pt x="812" y="659"/>
                    <a:pt x="844" y="630"/>
                  </a:cubicBezTo>
                  <a:cubicBezTo>
                    <a:pt x="877" y="600"/>
                    <a:pt x="794" y="574"/>
                    <a:pt x="794" y="538"/>
                  </a:cubicBezTo>
                  <a:cubicBezTo>
                    <a:pt x="794" y="503"/>
                    <a:pt x="741" y="524"/>
                    <a:pt x="741" y="494"/>
                  </a:cubicBezTo>
                  <a:cubicBezTo>
                    <a:pt x="741" y="464"/>
                    <a:pt x="717" y="479"/>
                    <a:pt x="691" y="444"/>
                  </a:cubicBezTo>
                  <a:cubicBezTo>
                    <a:pt x="664" y="408"/>
                    <a:pt x="652" y="441"/>
                    <a:pt x="629" y="414"/>
                  </a:cubicBezTo>
                  <a:cubicBezTo>
                    <a:pt x="605" y="388"/>
                    <a:pt x="573" y="373"/>
                    <a:pt x="552" y="382"/>
                  </a:cubicBezTo>
                  <a:cubicBezTo>
                    <a:pt x="531" y="391"/>
                    <a:pt x="484" y="343"/>
                    <a:pt x="466" y="296"/>
                  </a:cubicBezTo>
                  <a:cubicBezTo>
                    <a:pt x="452" y="259"/>
                    <a:pt x="316" y="196"/>
                    <a:pt x="298" y="146"/>
                  </a:cubicBezTo>
                  <a:cubicBezTo>
                    <a:pt x="280" y="96"/>
                    <a:pt x="233" y="75"/>
                    <a:pt x="154" y="78"/>
                  </a:cubicBezTo>
                  <a:cubicBezTo>
                    <a:pt x="74" y="81"/>
                    <a:pt x="42" y="0"/>
                    <a:pt x="24" y="39"/>
                  </a:cubicBezTo>
                  <a:cubicBezTo>
                    <a:pt x="0" y="90"/>
                    <a:pt x="109" y="202"/>
                    <a:pt x="159" y="231"/>
                  </a:cubicBezTo>
                  <a:cubicBezTo>
                    <a:pt x="210" y="261"/>
                    <a:pt x="236" y="367"/>
                    <a:pt x="295" y="373"/>
                  </a:cubicBezTo>
                  <a:cubicBezTo>
                    <a:pt x="354" y="379"/>
                    <a:pt x="360" y="565"/>
                    <a:pt x="404" y="574"/>
                  </a:cubicBezTo>
                  <a:cubicBezTo>
                    <a:pt x="449" y="583"/>
                    <a:pt x="543" y="727"/>
                    <a:pt x="558" y="804"/>
                  </a:cubicBezTo>
                  <a:cubicBezTo>
                    <a:pt x="573" y="881"/>
                    <a:pt x="670" y="919"/>
                    <a:pt x="702" y="975"/>
                  </a:cubicBezTo>
                  <a:cubicBezTo>
                    <a:pt x="735" y="1031"/>
                    <a:pt x="865" y="1108"/>
                    <a:pt x="882" y="1131"/>
                  </a:cubicBezTo>
                  <a:cubicBezTo>
                    <a:pt x="900" y="1155"/>
                    <a:pt x="918" y="1208"/>
                    <a:pt x="933" y="1182"/>
                  </a:cubicBezTo>
                  <a:cubicBezTo>
                    <a:pt x="947" y="1155"/>
                    <a:pt x="1009" y="1182"/>
                    <a:pt x="1039" y="1185"/>
                  </a:cubicBezTo>
                  <a:cubicBezTo>
                    <a:pt x="1069" y="1188"/>
                    <a:pt x="1077" y="1078"/>
                    <a:pt x="1074" y="1037"/>
                  </a:cubicBezTo>
                  <a:close/>
                  <a:moveTo>
                    <a:pt x="3329" y="565"/>
                  </a:moveTo>
                  <a:cubicBezTo>
                    <a:pt x="3394" y="571"/>
                    <a:pt x="3365" y="532"/>
                    <a:pt x="3365" y="491"/>
                  </a:cubicBezTo>
                  <a:cubicBezTo>
                    <a:pt x="3365" y="450"/>
                    <a:pt x="3306" y="485"/>
                    <a:pt x="3306" y="464"/>
                  </a:cubicBezTo>
                  <a:cubicBezTo>
                    <a:pt x="3306" y="444"/>
                    <a:pt x="3285" y="361"/>
                    <a:pt x="3238" y="426"/>
                  </a:cubicBezTo>
                  <a:cubicBezTo>
                    <a:pt x="3191" y="491"/>
                    <a:pt x="3253" y="651"/>
                    <a:pt x="3291" y="644"/>
                  </a:cubicBezTo>
                  <a:cubicBezTo>
                    <a:pt x="3323" y="639"/>
                    <a:pt x="3264" y="559"/>
                    <a:pt x="3329" y="565"/>
                  </a:cubicBezTo>
                  <a:close/>
                  <a:moveTo>
                    <a:pt x="3087" y="934"/>
                  </a:moveTo>
                  <a:cubicBezTo>
                    <a:pt x="3099" y="981"/>
                    <a:pt x="3185" y="1007"/>
                    <a:pt x="3208" y="966"/>
                  </a:cubicBezTo>
                  <a:cubicBezTo>
                    <a:pt x="3232" y="925"/>
                    <a:pt x="3074" y="879"/>
                    <a:pt x="3087" y="934"/>
                  </a:cubicBezTo>
                  <a:close/>
                  <a:moveTo>
                    <a:pt x="2854" y="1433"/>
                  </a:moveTo>
                  <a:cubicBezTo>
                    <a:pt x="2774" y="1421"/>
                    <a:pt x="2721" y="1480"/>
                    <a:pt x="2642" y="1450"/>
                  </a:cubicBezTo>
                  <a:cubicBezTo>
                    <a:pt x="2562" y="1421"/>
                    <a:pt x="2443" y="1451"/>
                    <a:pt x="2456" y="1477"/>
                  </a:cubicBezTo>
                  <a:cubicBezTo>
                    <a:pt x="2467" y="1500"/>
                    <a:pt x="2538" y="1503"/>
                    <a:pt x="2618" y="1506"/>
                  </a:cubicBezTo>
                  <a:cubicBezTo>
                    <a:pt x="2698" y="1509"/>
                    <a:pt x="2769" y="1465"/>
                    <a:pt x="2822" y="1462"/>
                  </a:cubicBezTo>
                  <a:cubicBezTo>
                    <a:pt x="2875" y="1459"/>
                    <a:pt x="2934" y="1444"/>
                    <a:pt x="2854" y="1433"/>
                  </a:cubicBezTo>
                  <a:close/>
                  <a:moveTo>
                    <a:pt x="3486" y="892"/>
                  </a:moveTo>
                  <a:cubicBezTo>
                    <a:pt x="3409" y="869"/>
                    <a:pt x="3278" y="889"/>
                    <a:pt x="3291" y="928"/>
                  </a:cubicBezTo>
                  <a:cubicBezTo>
                    <a:pt x="3303" y="963"/>
                    <a:pt x="3365" y="948"/>
                    <a:pt x="3427" y="948"/>
                  </a:cubicBezTo>
                  <a:cubicBezTo>
                    <a:pt x="3489" y="948"/>
                    <a:pt x="3521" y="993"/>
                    <a:pt x="3554" y="993"/>
                  </a:cubicBezTo>
                  <a:cubicBezTo>
                    <a:pt x="3586" y="993"/>
                    <a:pt x="3562" y="916"/>
                    <a:pt x="3486" y="892"/>
                  </a:cubicBezTo>
                  <a:close/>
                  <a:moveTo>
                    <a:pt x="1930" y="1400"/>
                  </a:moveTo>
                  <a:cubicBezTo>
                    <a:pt x="1927" y="1365"/>
                    <a:pt x="1812" y="1397"/>
                    <a:pt x="1756" y="1373"/>
                  </a:cubicBezTo>
                  <a:cubicBezTo>
                    <a:pt x="1700" y="1350"/>
                    <a:pt x="1818" y="1329"/>
                    <a:pt x="1856" y="1306"/>
                  </a:cubicBezTo>
                  <a:cubicBezTo>
                    <a:pt x="1895" y="1282"/>
                    <a:pt x="1833" y="1273"/>
                    <a:pt x="1738" y="1303"/>
                  </a:cubicBezTo>
                  <a:cubicBezTo>
                    <a:pt x="1644" y="1332"/>
                    <a:pt x="1535" y="1238"/>
                    <a:pt x="1532" y="1279"/>
                  </a:cubicBezTo>
                  <a:cubicBezTo>
                    <a:pt x="1529" y="1320"/>
                    <a:pt x="1361" y="1261"/>
                    <a:pt x="1319" y="1232"/>
                  </a:cubicBezTo>
                  <a:cubicBezTo>
                    <a:pt x="1278" y="1202"/>
                    <a:pt x="1119" y="1164"/>
                    <a:pt x="1086" y="1220"/>
                  </a:cubicBezTo>
                  <a:cubicBezTo>
                    <a:pt x="1054" y="1276"/>
                    <a:pt x="1026" y="1226"/>
                    <a:pt x="1039" y="1279"/>
                  </a:cubicBezTo>
                  <a:cubicBezTo>
                    <a:pt x="1048" y="1314"/>
                    <a:pt x="1086" y="1294"/>
                    <a:pt x="1113" y="1294"/>
                  </a:cubicBezTo>
                  <a:cubicBezTo>
                    <a:pt x="1139" y="1294"/>
                    <a:pt x="1127" y="1344"/>
                    <a:pt x="1166" y="1350"/>
                  </a:cubicBezTo>
                  <a:cubicBezTo>
                    <a:pt x="1204" y="1356"/>
                    <a:pt x="1331" y="1391"/>
                    <a:pt x="1343" y="1365"/>
                  </a:cubicBezTo>
                  <a:cubicBezTo>
                    <a:pt x="1355" y="1338"/>
                    <a:pt x="1473" y="1365"/>
                    <a:pt x="1532" y="1412"/>
                  </a:cubicBezTo>
                  <a:cubicBezTo>
                    <a:pt x="1591" y="1459"/>
                    <a:pt x="1727" y="1462"/>
                    <a:pt x="1780" y="1453"/>
                  </a:cubicBezTo>
                  <a:cubicBezTo>
                    <a:pt x="1833" y="1444"/>
                    <a:pt x="1892" y="1489"/>
                    <a:pt x="1913" y="1459"/>
                  </a:cubicBezTo>
                  <a:cubicBezTo>
                    <a:pt x="1933" y="1430"/>
                    <a:pt x="1972" y="1506"/>
                    <a:pt x="2031" y="1462"/>
                  </a:cubicBezTo>
                  <a:cubicBezTo>
                    <a:pt x="2090" y="1418"/>
                    <a:pt x="1933" y="1435"/>
                    <a:pt x="1930" y="1400"/>
                  </a:cubicBezTo>
                  <a:close/>
                  <a:moveTo>
                    <a:pt x="4253" y="757"/>
                  </a:moveTo>
                  <a:cubicBezTo>
                    <a:pt x="4209" y="760"/>
                    <a:pt x="4203" y="836"/>
                    <a:pt x="4165" y="836"/>
                  </a:cubicBezTo>
                  <a:cubicBezTo>
                    <a:pt x="4126" y="836"/>
                    <a:pt x="4073" y="916"/>
                    <a:pt x="4002" y="940"/>
                  </a:cubicBezTo>
                  <a:cubicBezTo>
                    <a:pt x="3931" y="963"/>
                    <a:pt x="3928" y="736"/>
                    <a:pt x="3896" y="692"/>
                  </a:cubicBezTo>
                  <a:cubicBezTo>
                    <a:pt x="3864" y="647"/>
                    <a:pt x="3686" y="612"/>
                    <a:pt x="3669" y="662"/>
                  </a:cubicBezTo>
                  <a:cubicBezTo>
                    <a:pt x="3651" y="712"/>
                    <a:pt x="3589" y="686"/>
                    <a:pt x="3583" y="727"/>
                  </a:cubicBezTo>
                  <a:cubicBezTo>
                    <a:pt x="3577" y="766"/>
                    <a:pt x="3598" y="754"/>
                    <a:pt x="3636" y="754"/>
                  </a:cubicBezTo>
                  <a:cubicBezTo>
                    <a:pt x="3675" y="754"/>
                    <a:pt x="3675" y="783"/>
                    <a:pt x="3692" y="822"/>
                  </a:cubicBezTo>
                  <a:cubicBezTo>
                    <a:pt x="3710" y="860"/>
                    <a:pt x="3816" y="833"/>
                    <a:pt x="3852" y="830"/>
                  </a:cubicBezTo>
                  <a:cubicBezTo>
                    <a:pt x="3887" y="827"/>
                    <a:pt x="3893" y="878"/>
                    <a:pt x="3843" y="860"/>
                  </a:cubicBezTo>
                  <a:cubicBezTo>
                    <a:pt x="3793" y="842"/>
                    <a:pt x="3793" y="884"/>
                    <a:pt x="3757" y="875"/>
                  </a:cubicBezTo>
                  <a:cubicBezTo>
                    <a:pt x="3722" y="866"/>
                    <a:pt x="3675" y="869"/>
                    <a:pt x="3698" y="889"/>
                  </a:cubicBezTo>
                  <a:cubicBezTo>
                    <a:pt x="3722" y="910"/>
                    <a:pt x="3760" y="931"/>
                    <a:pt x="3760" y="978"/>
                  </a:cubicBezTo>
                  <a:cubicBezTo>
                    <a:pt x="3760" y="1025"/>
                    <a:pt x="3828" y="1016"/>
                    <a:pt x="3828" y="978"/>
                  </a:cubicBezTo>
                  <a:cubicBezTo>
                    <a:pt x="3828" y="940"/>
                    <a:pt x="3864" y="990"/>
                    <a:pt x="3931" y="1007"/>
                  </a:cubicBezTo>
                  <a:cubicBezTo>
                    <a:pt x="3999" y="1025"/>
                    <a:pt x="3952" y="1052"/>
                    <a:pt x="4020" y="1055"/>
                  </a:cubicBezTo>
                  <a:cubicBezTo>
                    <a:pt x="4088" y="1058"/>
                    <a:pt x="4241" y="1108"/>
                    <a:pt x="4300" y="1152"/>
                  </a:cubicBezTo>
                  <a:cubicBezTo>
                    <a:pt x="4359" y="1196"/>
                    <a:pt x="4318" y="1226"/>
                    <a:pt x="4356" y="1267"/>
                  </a:cubicBezTo>
                  <a:cubicBezTo>
                    <a:pt x="4395" y="1309"/>
                    <a:pt x="4407" y="1356"/>
                    <a:pt x="4353" y="1356"/>
                  </a:cubicBezTo>
                  <a:cubicBezTo>
                    <a:pt x="4300" y="1356"/>
                    <a:pt x="4244" y="1409"/>
                    <a:pt x="4259" y="1435"/>
                  </a:cubicBezTo>
                  <a:cubicBezTo>
                    <a:pt x="4274" y="1462"/>
                    <a:pt x="4448" y="1424"/>
                    <a:pt x="4489" y="1424"/>
                  </a:cubicBezTo>
                  <a:cubicBezTo>
                    <a:pt x="4516" y="1424"/>
                    <a:pt x="4544" y="1472"/>
                    <a:pt x="4595" y="1507"/>
                  </a:cubicBezTo>
                  <a:cubicBezTo>
                    <a:pt x="4595" y="877"/>
                    <a:pt x="4595" y="877"/>
                    <a:pt x="4595" y="877"/>
                  </a:cubicBezTo>
                  <a:cubicBezTo>
                    <a:pt x="4468" y="834"/>
                    <a:pt x="4290" y="754"/>
                    <a:pt x="4253" y="757"/>
                  </a:cubicBezTo>
                  <a:close/>
                  <a:moveTo>
                    <a:pt x="2975" y="1505"/>
                  </a:moveTo>
                  <a:cubicBezTo>
                    <a:pt x="2966" y="1511"/>
                    <a:pt x="2956" y="1516"/>
                    <a:pt x="2943" y="1518"/>
                  </a:cubicBezTo>
                  <a:cubicBezTo>
                    <a:pt x="2939" y="1529"/>
                    <a:pt x="2935" y="1542"/>
                    <a:pt x="2928" y="1547"/>
                  </a:cubicBezTo>
                  <a:cubicBezTo>
                    <a:pt x="2920" y="1553"/>
                    <a:pt x="2906" y="1540"/>
                    <a:pt x="2896" y="1529"/>
                  </a:cubicBezTo>
                  <a:cubicBezTo>
                    <a:pt x="2839" y="1553"/>
                    <a:pt x="2809" y="1621"/>
                    <a:pt x="2848" y="1642"/>
                  </a:cubicBezTo>
                  <a:cubicBezTo>
                    <a:pt x="2886" y="1662"/>
                    <a:pt x="2942" y="1608"/>
                    <a:pt x="2973" y="1570"/>
                  </a:cubicBezTo>
                  <a:cubicBezTo>
                    <a:pt x="2979" y="1564"/>
                    <a:pt x="2983" y="1559"/>
                    <a:pt x="2987" y="1554"/>
                  </a:cubicBezTo>
                  <a:cubicBezTo>
                    <a:pt x="2989" y="1551"/>
                    <a:pt x="2993" y="1548"/>
                    <a:pt x="2997" y="1545"/>
                  </a:cubicBezTo>
                  <a:cubicBezTo>
                    <a:pt x="3000" y="1542"/>
                    <a:pt x="3003" y="1540"/>
                    <a:pt x="3007" y="1538"/>
                  </a:cubicBezTo>
                  <a:cubicBezTo>
                    <a:pt x="2998" y="1525"/>
                    <a:pt x="2986" y="1512"/>
                    <a:pt x="2975" y="1505"/>
                  </a:cubicBezTo>
                  <a:close/>
                  <a:moveTo>
                    <a:pt x="2155" y="745"/>
                  </a:moveTo>
                  <a:cubicBezTo>
                    <a:pt x="2208" y="712"/>
                    <a:pt x="2220" y="650"/>
                    <a:pt x="2214" y="591"/>
                  </a:cubicBezTo>
                  <a:cubicBezTo>
                    <a:pt x="2208" y="532"/>
                    <a:pt x="2343" y="529"/>
                    <a:pt x="2364" y="506"/>
                  </a:cubicBezTo>
                  <a:cubicBezTo>
                    <a:pt x="2385" y="482"/>
                    <a:pt x="2335" y="444"/>
                    <a:pt x="2296" y="426"/>
                  </a:cubicBezTo>
                  <a:cubicBezTo>
                    <a:pt x="2258" y="408"/>
                    <a:pt x="2290" y="370"/>
                    <a:pt x="2264" y="346"/>
                  </a:cubicBezTo>
                  <a:cubicBezTo>
                    <a:pt x="2237" y="323"/>
                    <a:pt x="2193" y="261"/>
                    <a:pt x="2231" y="258"/>
                  </a:cubicBezTo>
                  <a:cubicBezTo>
                    <a:pt x="2270" y="255"/>
                    <a:pt x="2205" y="202"/>
                    <a:pt x="2237" y="184"/>
                  </a:cubicBezTo>
                  <a:cubicBezTo>
                    <a:pt x="2242" y="182"/>
                    <a:pt x="2247" y="179"/>
                    <a:pt x="2252" y="177"/>
                  </a:cubicBezTo>
                  <a:cubicBezTo>
                    <a:pt x="2233" y="167"/>
                    <a:pt x="2216" y="160"/>
                    <a:pt x="2205" y="160"/>
                  </a:cubicBezTo>
                  <a:cubicBezTo>
                    <a:pt x="2158" y="160"/>
                    <a:pt x="2045" y="149"/>
                    <a:pt x="2051" y="225"/>
                  </a:cubicBezTo>
                  <a:cubicBezTo>
                    <a:pt x="2057" y="302"/>
                    <a:pt x="1986" y="273"/>
                    <a:pt x="1992" y="314"/>
                  </a:cubicBezTo>
                  <a:cubicBezTo>
                    <a:pt x="1998" y="355"/>
                    <a:pt x="1957" y="355"/>
                    <a:pt x="1963" y="408"/>
                  </a:cubicBezTo>
                  <a:cubicBezTo>
                    <a:pt x="1969" y="462"/>
                    <a:pt x="1933" y="438"/>
                    <a:pt x="1874" y="467"/>
                  </a:cubicBezTo>
                  <a:cubicBezTo>
                    <a:pt x="1815" y="497"/>
                    <a:pt x="1839" y="450"/>
                    <a:pt x="1780" y="450"/>
                  </a:cubicBezTo>
                  <a:cubicBezTo>
                    <a:pt x="1721" y="450"/>
                    <a:pt x="1715" y="479"/>
                    <a:pt x="1679" y="491"/>
                  </a:cubicBezTo>
                  <a:cubicBezTo>
                    <a:pt x="1644" y="503"/>
                    <a:pt x="1573" y="485"/>
                    <a:pt x="1550" y="503"/>
                  </a:cubicBezTo>
                  <a:cubicBezTo>
                    <a:pt x="1526" y="520"/>
                    <a:pt x="1491" y="462"/>
                    <a:pt x="1467" y="462"/>
                  </a:cubicBezTo>
                  <a:cubicBezTo>
                    <a:pt x="1455" y="462"/>
                    <a:pt x="1444" y="429"/>
                    <a:pt x="1437" y="398"/>
                  </a:cubicBezTo>
                  <a:cubicBezTo>
                    <a:pt x="1433" y="397"/>
                    <a:pt x="1429" y="396"/>
                    <a:pt x="1426" y="397"/>
                  </a:cubicBezTo>
                  <a:cubicBezTo>
                    <a:pt x="1387" y="400"/>
                    <a:pt x="1324" y="501"/>
                    <a:pt x="1361" y="535"/>
                  </a:cubicBezTo>
                  <a:cubicBezTo>
                    <a:pt x="1405" y="577"/>
                    <a:pt x="1393" y="642"/>
                    <a:pt x="1414" y="674"/>
                  </a:cubicBezTo>
                  <a:cubicBezTo>
                    <a:pt x="1434" y="706"/>
                    <a:pt x="1499" y="712"/>
                    <a:pt x="1499" y="774"/>
                  </a:cubicBezTo>
                  <a:cubicBezTo>
                    <a:pt x="1499" y="836"/>
                    <a:pt x="1555" y="934"/>
                    <a:pt x="1594" y="907"/>
                  </a:cubicBezTo>
                  <a:cubicBezTo>
                    <a:pt x="1632" y="881"/>
                    <a:pt x="1662" y="919"/>
                    <a:pt x="1674" y="945"/>
                  </a:cubicBezTo>
                  <a:cubicBezTo>
                    <a:pt x="1685" y="972"/>
                    <a:pt x="1777" y="925"/>
                    <a:pt x="1806" y="931"/>
                  </a:cubicBezTo>
                  <a:cubicBezTo>
                    <a:pt x="1836" y="937"/>
                    <a:pt x="1927" y="954"/>
                    <a:pt x="1933" y="990"/>
                  </a:cubicBezTo>
                  <a:cubicBezTo>
                    <a:pt x="1939" y="1025"/>
                    <a:pt x="2022" y="987"/>
                    <a:pt x="2078" y="966"/>
                  </a:cubicBezTo>
                  <a:cubicBezTo>
                    <a:pt x="2134" y="945"/>
                    <a:pt x="2101" y="777"/>
                    <a:pt x="2155" y="745"/>
                  </a:cubicBezTo>
                  <a:close/>
                  <a:moveTo>
                    <a:pt x="2376" y="1571"/>
                  </a:moveTo>
                  <a:cubicBezTo>
                    <a:pt x="2394" y="1598"/>
                    <a:pt x="2444" y="1598"/>
                    <a:pt x="2465" y="1616"/>
                  </a:cubicBezTo>
                  <a:cubicBezTo>
                    <a:pt x="2485" y="1633"/>
                    <a:pt x="2559" y="1672"/>
                    <a:pt x="2559" y="1621"/>
                  </a:cubicBezTo>
                  <a:cubicBezTo>
                    <a:pt x="2559" y="1571"/>
                    <a:pt x="2356" y="1542"/>
                    <a:pt x="2376" y="1571"/>
                  </a:cubicBezTo>
                  <a:close/>
                  <a:moveTo>
                    <a:pt x="2228" y="1427"/>
                  </a:moveTo>
                  <a:cubicBezTo>
                    <a:pt x="2217" y="1453"/>
                    <a:pt x="2166" y="1459"/>
                    <a:pt x="2137" y="1438"/>
                  </a:cubicBezTo>
                  <a:cubicBezTo>
                    <a:pt x="2107" y="1418"/>
                    <a:pt x="2071" y="1466"/>
                    <a:pt x="2090" y="1491"/>
                  </a:cubicBezTo>
                  <a:cubicBezTo>
                    <a:pt x="2099" y="1503"/>
                    <a:pt x="2161" y="1551"/>
                    <a:pt x="2234" y="1515"/>
                  </a:cubicBezTo>
                  <a:cubicBezTo>
                    <a:pt x="2308" y="1480"/>
                    <a:pt x="2358" y="1512"/>
                    <a:pt x="2376" y="1474"/>
                  </a:cubicBezTo>
                  <a:cubicBezTo>
                    <a:pt x="2394" y="1435"/>
                    <a:pt x="2240" y="1400"/>
                    <a:pt x="2228" y="1427"/>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360" name="Google Shape;1360;p76"/>
            <p:cNvSpPr/>
            <p:nvPr/>
          </p:nvSpPr>
          <p:spPr>
            <a:xfrm>
              <a:off x="17564100" y="8988425"/>
              <a:ext cx="158750" cy="65087"/>
            </a:xfrm>
            <a:custGeom>
              <a:rect b="b" l="l" r="r" t="t"/>
              <a:pathLst>
                <a:path extrusionOk="0" h="135" w="330">
                  <a:moveTo>
                    <a:pt x="32" y="103"/>
                  </a:moveTo>
                  <a:cubicBezTo>
                    <a:pt x="20" y="104"/>
                    <a:pt x="10" y="107"/>
                    <a:pt x="0" y="111"/>
                  </a:cubicBezTo>
                  <a:cubicBezTo>
                    <a:pt x="10" y="122"/>
                    <a:pt x="24" y="135"/>
                    <a:pt x="32" y="129"/>
                  </a:cubicBezTo>
                  <a:cubicBezTo>
                    <a:pt x="39" y="124"/>
                    <a:pt x="43" y="111"/>
                    <a:pt x="47" y="100"/>
                  </a:cubicBezTo>
                  <a:cubicBezTo>
                    <a:pt x="43" y="101"/>
                    <a:pt x="38" y="102"/>
                    <a:pt x="34" y="103"/>
                  </a:cubicBezTo>
                  <a:cubicBezTo>
                    <a:pt x="33" y="103"/>
                    <a:pt x="33" y="103"/>
                    <a:pt x="32" y="103"/>
                  </a:cubicBezTo>
                  <a:close/>
                  <a:moveTo>
                    <a:pt x="174" y="26"/>
                  </a:moveTo>
                  <a:cubicBezTo>
                    <a:pt x="134" y="24"/>
                    <a:pt x="118" y="57"/>
                    <a:pt x="88" y="81"/>
                  </a:cubicBezTo>
                  <a:cubicBezTo>
                    <a:pt x="85" y="83"/>
                    <a:pt x="82" y="85"/>
                    <a:pt x="79" y="87"/>
                  </a:cubicBezTo>
                  <a:cubicBezTo>
                    <a:pt x="90" y="94"/>
                    <a:pt x="102" y="107"/>
                    <a:pt x="111" y="120"/>
                  </a:cubicBezTo>
                  <a:cubicBezTo>
                    <a:pt x="168" y="86"/>
                    <a:pt x="314" y="44"/>
                    <a:pt x="321" y="23"/>
                  </a:cubicBezTo>
                  <a:cubicBezTo>
                    <a:pt x="330" y="0"/>
                    <a:pt x="233" y="29"/>
                    <a:pt x="174" y="26"/>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361" name="Google Shape;1361;p76"/>
            <p:cNvSpPr/>
            <p:nvPr/>
          </p:nvSpPr>
          <p:spPr>
            <a:xfrm>
              <a:off x="12009438" y="6132513"/>
              <a:ext cx="550863" cy="600075"/>
            </a:xfrm>
            <a:custGeom>
              <a:rect b="b" l="l" r="r" t="t"/>
              <a:pathLst>
                <a:path extrusionOk="0" h="1254" w="1152">
                  <a:moveTo>
                    <a:pt x="799" y="1085"/>
                  </a:moveTo>
                  <a:cubicBezTo>
                    <a:pt x="738" y="1099"/>
                    <a:pt x="713" y="1103"/>
                    <a:pt x="678" y="1085"/>
                  </a:cubicBezTo>
                  <a:cubicBezTo>
                    <a:pt x="643" y="1068"/>
                    <a:pt x="585" y="1102"/>
                    <a:pt x="594" y="1125"/>
                  </a:cubicBezTo>
                  <a:cubicBezTo>
                    <a:pt x="600" y="1142"/>
                    <a:pt x="623" y="1162"/>
                    <a:pt x="697" y="1181"/>
                  </a:cubicBezTo>
                  <a:cubicBezTo>
                    <a:pt x="771" y="1201"/>
                    <a:pt x="780" y="1251"/>
                    <a:pt x="811" y="1252"/>
                  </a:cubicBezTo>
                  <a:cubicBezTo>
                    <a:pt x="842" y="1254"/>
                    <a:pt x="845" y="1224"/>
                    <a:pt x="837" y="1184"/>
                  </a:cubicBezTo>
                  <a:cubicBezTo>
                    <a:pt x="830" y="1144"/>
                    <a:pt x="874" y="1099"/>
                    <a:pt x="879" y="1091"/>
                  </a:cubicBezTo>
                  <a:cubicBezTo>
                    <a:pt x="883" y="1084"/>
                    <a:pt x="859" y="1072"/>
                    <a:pt x="799" y="1085"/>
                  </a:cubicBezTo>
                  <a:close/>
                  <a:moveTo>
                    <a:pt x="228" y="750"/>
                  </a:moveTo>
                  <a:cubicBezTo>
                    <a:pt x="195" y="778"/>
                    <a:pt x="169" y="746"/>
                    <a:pt x="156" y="768"/>
                  </a:cubicBezTo>
                  <a:cubicBezTo>
                    <a:pt x="139" y="796"/>
                    <a:pt x="206" y="839"/>
                    <a:pt x="192" y="896"/>
                  </a:cubicBezTo>
                  <a:cubicBezTo>
                    <a:pt x="179" y="954"/>
                    <a:pt x="200" y="1026"/>
                    <a:pt x="234" y="992"/>
                  </a:cubicBezTo>
                  <a:cubicBezTo>
                    <a:pt x="268" y="959"/>
                    <a:pt x="284" y="975"/>
                    <a:pt x="303" y="950"/>
                  </a:cubicBezTo>
                  <a:cubicBezTo>
                    <a:pt x="322" y="925"/>
                    <a:pt x="306" y="832"/>
                    <a:pt x="319" y="787"/>
                  </a:cubicBezTo>
                  <a:cubicBezTo>
                    <a:pt x="333" y="743"/>
                    <a:pt x="260" y="722"/>
                    <a:pt x="228" y="750"/>
                  </a:cubicBezTo>
                  <a:close/>
                  <a:moveTo>
                    <a:pt x="951" y="703"/>
                  </a:moveTo>
                  <a:cubicBezTo>
                    <a:pt x="913" y="680"/>
                    <a:pt x="938" y="641"/>
                    <a:pt x="877" y="644"/>
                  </a:cubicBezTo>
                  <a:cubicBezTo>
                    <a:pt x="817" y="647"/>
                    <a:pt x="744" y="572"/>
                    <a:pt x="722" y="485"/>
                  </a:cubicBezTo>
                  <a:cubicBezTo>
                    <a:pt x="700" y="398"/>
                    <a:pt x="606" y="393"/>
                    <a:pt x="582" y="342"/>
                  </a:cubicBezTo>
                  <a:cubicBezTo>
                    <a:pt x="558" y="290"/>
                    <a:pt x="604" y="284"/>
                    <a:pt x="584" y="241"/>
                  </a:cubicBezTo>
                  <a:cubicBezTo>
                    <a:pt x="572" y="217"/>
                    <a:pt x="598" y="196"/>
                    <a:pt x="628" y="185"/>
                  </a:cubicBezTo>
                  <a:cubicBezTo>
                    <a:pt x="625" y="137"/>
                    <a:pt x="629" y="86"/>
                    <a:pt x="633" y="52"/>
                  </a:cubicBezTo>
                  <a:cubicBezTo>
                    <a:pt x="609" y="50"/>
                    <a:pt x="589" y="46"/>
                    <a:pt x="582" y="42"/>
                  </a:cubicBezTo>
                  <a:cubicBezTo>
                    <a:pt x="571" y="35"/>
                    <a:pt x="569" y="0"/>
                    <a:pt x="562" y="0"/>
                  </a:cubicBezTo>
                  <a:cubicBezTo>
                    <a:pt x="556" y="0"/>
                    <a:pt x="494" y="0"/>
                    <a:pt x="482" y="11"/>
                  </a:cubicBezTo>
                  <a:cubicBezTo>
                    <a:pt x="471" y="22"/>
                    <a:pt x="438" y="42"/>
                    <a:pt x="420" y="31"/>
                  </a:cubicBezTo>
                  <a:cubicBezTo>
                    <a:pt x="417" y="29"/>
                    <a:pt x="412" y="26"/>
                    <a:pt x="408" y="24"/>
                  </a:cubicBezTo>
                  <a:cubicBezTo>
                    <a:pt x="389" y="42"/>
                    <a:pt x="389" y="42"/>
                    <a:pt x="389" y="42"/>
                  </a:cubicBezTo>
                  <a:cubicBezTo>
                    <a:pt x="389" y="42"/>
                    <a:pt x="386" y="66"/>
                    <a:pt x="374" y="66"/>
                  </a:cubicBezTo>
                  <a:cubicBezTo>
                    <a:pt x="362" y="66"/>
                    <a:pt x="344" y="57"/>
                    <a:pt x="344" y="77"/>
                  </a:cubicBezTo>
                  <a:cubicBezTo>
                    <a:pt x="344" y="98"/>
                    <a:pt x="312" y="92"/>
                    <a:pt x="297" y="89"/>
                  </a:cubicBezTo>
                  <a:cubicBezTo>
                    <a:pt x="283" y="86"/>
                    <a:pt x="262" y="92"/>
                    <a:pt x="262" y="110"/>
                  </a:cubicBezTo>
                  <a:cubicBezTo>
                    <a:pt x="262" y="128"/>
                    <a:pt x="259" y="166"/>
                    <a:pt x="235" y="145"/>
                  </a:cubicBezTo>
                  <a:cubicBezTo>
                    <a:pt x="212" y="125"/>
                    <a:pt x="188" y="72"/>
                    <a:pt x="179" y="77"/>
                  </a:cubicBezTo>
                  <a:cubicBezTo>
                    <a:pt x="170" y="83"/>
                    <a:pt x="150" y="148"/>
                    <a:pt x="129" y="148"/>
                  </a:cubicBezTo>
                  <a:cubicBezTo>
                    <a:pt x="116" y="148"/>
                    <a:pt x="74" y="152"/>
                    <a:pt x="44" y="154"/>
                  </a:cubicBezTo>
                  <a:cubicBezTo>
                    <a:pt x="36" y="180"/>
                    <a:pt x="44" y="195"/>
                    <a:pt x="55" y="201"/>
                  </a:cubicBezTo>
                  <a:cubicBezTo>
                    <a:pt x="66" y="208"/>
                    <a:pt x="49" y="235"/>
                    <a:pt x="35" y="241"/>
                  </a:cubicBezTo>
                  <a:cubicBezTo>
                    <a:pt x="22" y="248"/>
                    <a:pt x="0" y="241"/>
                    <a:pt x="15" y="266"/>
                  </a:cubicBezTo>
                  <a:cubicBezTo>
                    <a:pt x="31" y="290"/>
                    <a:pt x="60" y="292"/>
                    <a:pt x="44" y="317"/>
                  </a:cubicBezTo>
                  <a:cubicBezTo>
                    <a:pt x="29" y="341"/>
                    <a:pt x="44" y="363"/>
                    <a:pt x="66" y="365"/>
                  </a:cubicBezTo>
                  <a:cubicBezTo>
                    <a:pt x="88" y="367"/>
                    <a:pt x="119" y="363"/>
                    <a:pt x="113" y="381"/>
                  </a:cubicBezTo>
                  <a:cubicBezTo>
                    <a:pt x="109" y="391"/>
                    <a:pt x="103" y="403"/>
                    <a:pt x="102" y="415"/>
                  </a:cubicBezTo>
                  <a:cubicBezTo>
                    <a:pt x="119" y="409"/>
                    <a:pt x="134" y="409"/>
                    <a:pt x="150" y="401"/>
                  </a:cubicBezTo>
                  <a:cubicBezTo>
                    <a:pt x="181" y="384"/>
                    <a:pt x="167" y="356"/>
                    <a:pt x="219" y="342"/>
                  </a:cubicBezTo>
                  <a:cubicBezTo>
                    <a:pt x="271" y="327"/>
                    <a:pt x="339" y="370"/>
                    <a:pt x="359" y="401"/>
                  </a:cubicBezTo>
                  <a:cubicBezTo>
                    <a:pt x="380" y="432"/>
                    <a:pt x="386" y="435"/>
                    <a:pt x="390" y="460"/>
                  </a:cubicBezTo>
                  <a:cubicBezTo>
                    <a:pt x="395" y="485"/>
                    <a:pt x="414" y="535"/>
                    <a:pt x="485" y="581"/>
                  </a:cubicBezTo>
                  <a:cubicBezTo>
                    <a:pt x="556" y="627"/>
                    <a:pt x="584" y="678"/>
                    <a:pt x="620" y="697"/>
                  </a:cubicBezTo>
                  <a:cubicBezTo>
                    <a:pt x="657" y="717"/>
                    <a:pt x="694" y="712"/>
                    <a:pt x="716" y="739"/>
                  </a:cubicBezTo>
                  <a:cubicBezTo>
                    <a:pt x="739" y="765"/>
                    <a:pt x="768" y="780"/>
                    <a:pt x="803" y="796"/>
                  </a:cubicBezTo>
                  <a:cubicBezTo>
                    <a:pt x="839" y="812"/>
                    <a:pt x="840" y="851"/>
                    <a:pt x="874" y="855"/>
                  </a:cubicBezTo>
                  <a:cubicBezTo>
                    <a:pt x="908" y="860"/>
                    <a:pt x="886" y="889"/>
                    <a:pt x="907" y="914"/>
                  </a:cubicBezTo>
                  <a:cubicBezTo>
                    <a:pt x="927" y="939"/>
                    <a:pt x="933" y="992"/>
                    <a:pt x="911" y="1022"/>
                  </a:cubicBezTo>
                  <a:cubicBezTo>
                    <a:pt x="889" y="1052"/>
                    <a:pt x="901" y="1102"/>
                    <a:pt x="916" y="1102"/>
                  </a:cubicBezTo>
                  <a:cubicBezTo>
                    <a:pt x="930" y="1102"/>
                    <a:pt x="961" y="1049"/>
                    <a:pt x="966" y="1019"/>
                  </a:cubicBezTo>
                  <a:cubicBezTo>
                    <a:pt x="970" y="989"/>
                    <a:pt x="1000" y="991"/>
                    <a:pt x="1023" y="960"/>
                  </a:cubicBezTo>
                  <a:cubicBezTo>
                    <a:pt x="1047" y="929"/>
                    <a:pt x="988" y="922"/>
                    <a:pt x="978" y="882"/>
                  </a:cubicBezTo>
                  <a:cubicBezTo>
                    <a:pt x="967" y="842"/>
                    <a:pt x="1022" y="806"/>
                    <a:pt x="1073" y="839"/>
                  </a:cubicBezTo>
                  <a:cubicBezTo>
                    <a:pt x="1125" y="871"/>
                    <a:pt x="1146" y="894"/>
                    <a:pt x="1149" y="843"/>
                  </a:cubicBezTo>
                  <a:cubicBezTo>
                    <a:pt x="1152" y="793"/>
                    <a:pt x="989" y="727"/>
                    <a:pt x="951" y="703"/>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362" name="Google Shape;1362;p76"/>
            <p:cNvSpPr/>
            <p:nvPr/>
          </p:nvSpPr>
          <p:spPr>
            <a:xfrm>
              <a:off x="12560300" y="6353175"/>
              <a:ext cx="57150" cy="76200"/>
            </a:xfrm>
            <a:custGeom>
              <a:rect b="b" l="l" r="r" t="t"/>
              <a:pathLst>
                <a:path extrusionOk="0" h="160" w="120">
                  <a:moveTo>
                    <a:pt x="42" y="0"/>
                  </a:moveTo>
                  <a:cubicBezTo>
                    <a:pt x="21" y="28"/>
                    <a:pt x="1" y="63"/>
                    <a:pt x="4" y="74"/>
                  </a:cubicBezTo>
                  <a:cubicBezTo>
                    <a:pt x="5" y="79"/>
                    <a:pt x="3" y="91"/>
                    <a:pt x="0" y="105"/>
                  </a:cubicBezTo>
                  <a:cubicBezTo>
                    <a:pt x="26" y="126"/>
                    <a:pt x="51" y="148"/>
                    <a:pt x="70" y="158"/>
                  </a:cubicBezTo>
                  <a:cubicBezTo>
                    <a:pt x="72" y="159"/>
                    <a:pt x="74" y="159"/>
                    <a:pt x="75" y="160"/>
                  </a:cubicBezTo>
                  <a:cubicBezTo>
                    <a:pt x="81" y="128"/>
                    <a:pt x="104" y="94"/>
                    <a:pt x="120" y="90"/>
                  </a:cubicBezTo>
                  <a:cubicBezTo>
                    <a:pt x="97" y="62"/>
                    <a:pt x="64" y="22"/>
                    <a:pt x="42" y="0"/>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363" name="Google Shape;1363;p76"/>
            <p:cNvSpPr/>
            <p:nvPr/>
          </p:nvSpPr>
          <p:spPr>
            <a:xfrm>
              <a:off x="12574588" y="6183313"/>
              <a:ext cx="196850" cy="238125"/>
            </a:xfrm>
            <a:custGeom>
              <a:rect b="b" l="l" r="r" t="t"/>
              <a:pathLst>
                <a:path extrusionOk="0" h="498" w="414">
                  <a:moveTo>
                    <a:pt x="363" y="332"/>
                  </a:moveTo>
                  <a:cubicBezTo>
                    <a:pt x="341" y="312"/>
                    <a:pt x="343" y="277"/>
                    <a:pt x="363" y="263"/>
                  </a:cubicBezTo>
                  <a:cubicBezTo>
                    <a:pt x="383" y="250"/>
                    <a:pt x="365" y="232"/>
                    <a:pt x="365" y="210"/>
                  </a:cubicBezTo>
                  <a:cubicBezTo>
                    <a:pt x="365" y="188"/>
                    <a:pt x="270" y="182"/>
                    <a:pt x="254" y="177"/>
                  </a:cubicBezTo>
                  <a:cubicBezTo>
                    <a:pt x="239" y="173"/>
                    <a:pt x="265" y="115"/>
                    <a:pt x="241" y="115"/>
                  </a:cubicBezTo>
                  <a:cubicBezTo>
                    <a:pt x="217" y="115"/>
                    <a:pt x="208" y="97"/>
                    <a:pt x="208" y="80"/>
                  </a:cubicBezTo>
                  <a:cubicBezTo>
                    <a:pt x="208" y="62"/>
                    <a:pt x="170" y="33"/>
                    <a:pt x="172" y="22"/>
                  </a:cubicBezTo>
                  <a:cubicBezTo>
                    <a:pt x="173" y="21"/>
                    <a:pt x="174" y="19"/>
                    <a:pt x="175" y="18"/>
                  </a:cubicBezTo>
                  <a:cubicBezTo>
                    <a:pt x="161" y="16"/>
                    <a:pt x="151" y="14"/>
                    <a:pt x="147" y="13"/>
                  </a:cubicBezTo>
                  <a:cubicBezTo>
                    <a:pt x="131" y="10"/>
                    <a:pt x="104" y="0"/>
                    <a:pt x="104" y="0"/>
                  </a:cubicBezTo>
                  <a:cubicBezTo>
                    <a:pt x="104" y="0"/>
                    <a:pt x="43" y="20"/>
                    <a:pt x="0" y="33"/>
                  </a:cubicBezTo>
                  <a:cubicBezTo>
                    <a:pt x="3" y="59"/>
                    <a:pt x="10" y="87"/>
                    <a:pt x="26" y="93"/>
                  </a:cubicBezTo>
                  <a:cubicBezTo>
                    <a:pt x="58" y="105"/>
                    <a:pt x="46" y="137"/>
                    <a:pt x="58" y="165"/>
                  </a:cubicBezTo>
                  <a:cubicBezTo>
                    <a:pt x="70" y="192"/>
                    <a:pt x="66" y="319"/>
                    <a:pt x="50" y="319"/>
                  </a:cubicBezTo>
                  <a:cubicBezTo>
                    <a:pt x="43" y="319"/>
                    <a:pt x="28" y="336"/>
                    <a:pt x="13" y="356"/>
                  </a:cubicBezTo>
                  <a:cubicBezTo>
                    <a:pt x="35" y="378"/>
                    <a:pt x="68" y="418"/>
                    <a:pt x="91" y="446"/>
                  </a:cubicBezTo>
                  <a:cubicBezTo>
                    <a:pt x="92" y="446"/>
                    <a:pt x="93" y="445"/>
                    <a:pt x="94" y="445"/>
                  </a:cubicBezTo>
                  <a:cubicBezTo>
                    <a:pt x="114" y="445"/>
                    <a:pt x="187" y="498"/>
                    <a:pt x="187" y="498"/>
                  </a:cubicBezTo>
                  <a:cubicBezTo>
                    <a:pt x="187" y="498"/>
                    <a:pt x="289" y="476"/>
                    <a:pt x="359" y="466"/>
                  </a:cubicBezTo>
                  <a:cubicBezTo>
                    <a:pt x="360" y="456"/>
                    <a:pt x="362" y="444"/>
                    <a:pt x="361" y="436"/>
                  </a:cubicBezTo>
                  <a:cubicBezTo>
                    <a:pt x="358" y="423"/>
                    <a:pt x="374" y="396"/>
                    <a:pt x="394" y="396"/>
                  </a:cubicBezTo>
                  <a:cubicBezTo>
                    <a:pt x="414" y="396"/>
                    <a:pt x="385" y="352"/>
                    <a:pt x="363" y="332"/>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grpSp>
      <p:grpSp>
        <p:nvGrpSpPr>
          <p:cNvPr id="1364" name="Google Shape;1364;p76"/>
          <p:cNvGrpSpPr/>
          <p:nvPr/>
        </p:nvGrpSpPr>
        <p:grpSpPr>
          <a:xfrm>
            <a:off x="2580623" y="5639271"/>
            <a:ext cx="1343110" cy="317417"/>
            <a:chOff x="8146423" y="11015080"/>
            <a:chExt cx="2686920" cy="635000"/>
          </a:xfrm>
        </p:grpSpPr>
        <p:sp>
          <p:nvSpPr>
            <p:cNvPr id="1365" name="Google Shape;1365;p76"/>
            <p:cNvSpPr/>
            <p:nvPr/>
          </p:nvSpPr>
          <p:spPr>
            <a:xfrm>
              <a:off x="8146423" y="11015080"/>
              <a:ext cx="2686920" cy="6350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Montserrat Medium"/>
                <a:ea typeface="Montserrat Medium"/>
                <a:cs typeface="Montserrat Medium"/>
                <a:sym typeface="Montserrat Medium"/>
              </a:endParaRPr>
            </a:p>
          </p:txBody>
        </p:sp>
        <p:sp>
          <p:nvSpPr>
            <p:cNvPr id="1366" name="Google Shape;1366;p76"/>
            <p:cNvSpPr txBox="1"/>
            <p:nvPr/>
          </p:nvSpPr>
          <p:spPr>
            <a:xfrm>
              <a:off x="8550082" y="11147915"/>
              <a:ext cx="1879602" cy="36942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Montserrat Medium"/>
                  <a:ea typeface="Montserrat Medium"/>
                  <a:cs typeface="Montserrat Medium"/>
                  <a:sym typeface="Montserrat Medium"/>
                </a:rPr>
                <a:t>AMERICA</a:t>
              </a:r>
              <a:endParaRPr b="0" i="0" sz="1400" u="none" cap="none" strike="noStrike">
                <a:solidFill>
                  <a:srgbClr val="000000"/>
                </a:solidFill>
                <a:latin typeface="Arial"/>
                <a:ea typeface="Arial"/>
                <a:cs typeface="Arial"/>
                <a:sym typeface="Arial"/>
              </a:endParaRPr>
            </a:p>
          </p:txBody>
        </p:sp>
      </p:grpSp>
      <p:grpSp>
        <p:nvGrpSpPr>
          <p:cNvPr id="1367" name="Google Shape;1367;p76"/>
          <p:cNvGrpSpPr/>
          <p:nvPr/>
        </p:nvGrpSpPr>
        <p:grpSpPr>
          <a:xfrm>
            <a:off x="4001740" y="5639271"/>
            <a:ext cx="1343110" cy="317417"/>
            <a:chOff x="10989397" y="11015080"/>
            <a:chExt cx="2686920" cy="635000"/>
          </a:xfrm>
        </p:grpSpPr>
        <p:sp>
          <p:nvSpPr>
            <p:cNvPr id="1368" name="Google Shape;1368;p76"/>
            <p:cNvSpPr/>
            <p:nvPr/>
          </p:nvSpPr>
          <p:spPr>
            <a:xfrm>
              <a:off x="10989397" y="11015080"/>
              <a:ext cx="2686920" cy="6350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Montserrat Medium"/>
                <a:ea typeface="Montserrat Medium"/>
                <a:cs typeface="Montserrat Medium"/>
                <a:sym typeface="Montserrat Medium"/>
              </a:endParaRPr>
            </a:p>
          </p:txBody>
        </p:sp>
        <p:sp>
          <p:nvSpPr>
            <p:cNvPr id="1369" name="Google Shape;1369;p76"/>
            <p:cNvSpPr txBox="1"/>
            <p:nvPr/>
          </p:nvSpPr>
          <p:spPr>
            <a:xfrm>
              <a:off x="11393056" y="11147915"/>
              <a:ext cx="1879602" cy="36942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Montserrat Medium"/>
                  <a:ea typeface="Montserrat Medium"/>
                  <a:cs typeface="Montserrat Medium"/>
                  <a:sym typeface="Montserrat Medium"/>
                </a:rPr>
                <a:t>EUROPE</a:t>
              </a:r>
              <a:endParaRPr b="0" i="0" sz="1400" u="none" cap="none" strike="noStrike">
                <a:solidFill>
                  <a:srgbClr val="000000"/>
                </a:solidFill>
                <a:latin typeface="Arial"/>
                <a:ea typeface="Arial"/>
                <a:cs typeface="Arial"/>
                <a:sym typeface="Arial"/>
              </a:endParaRPr>
            </a:p>
          </p:txBody>
        </p:sp>
      </p:grpSp>
      <p:grpSp>
        <p:nvGrpSpPr>
          <p:cNvPr id="1370" name="Google Shape;1370;p76"/>
          <p:cNvGrpSpPr/>
          <p:nvPr/>
        </p:nvGrpSpPr>
        <p:grpSpPr>
          <a:xfrm>
            <a:off x="5422857" y="5639271"/>
            <a:ext cx="1343110" cy="317417"/>
            <a:chOff x="13832372" y="11015080"/>
            <a:chExt cx="2686920" cy="635000"/>
          </a:xfrm>
        </p:grpSpPr>
        <p:sp>
          <p:nvSpPr>
            <p:cNvPr id="1371" name="Google Shape;1371;p76"/>
            <p:cNvSpPr/>
            <p:nvPr/>
          </p:nvSpPr>
          <p:spPr>
            <a:xfrm>
              <a:off x="13832372" y="11015080"/>
              <a:ext cx="2686920" cy="6350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Montserrat Medium"/>
                <a:ea typeface="Montserrat Medium"/>
                <a:cs typeface="Montserrat Medium"/>
                <a:sym typeface="Montserrat Medium"/>
              </a:endParaRPr>
            </a:p>
          </p:txBody>
        </p:sp>
        <p:sp>
          <p:nvSpPr>
            <p:cNvPr id="1372" name="Google Shape;1372;p76"/>
            <p:cNvSpPr txBox="1"/>
            <p:nvPr/>
          </p:nvSpPr>
          <p:spPr>
            <a:xfrm>
              <a:off x="14236031" y="11147915"/>
              <a:ext cx="1879602" cy="36942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Montserrat Medium"/>
                  <a:ea typeface="Montserrat Medium"/>
                  <a:cs typeface="Montserrat Medium"/>
                  <a:sym typeface="Montserrat Medium"/>
                </a:rPr>
                <a:t>AFRICA</a:t>
              </a:r>
              <a:endParaRPr b="0" i="0" sz="1400" u="none" cap="none" strike="noStrike">
                <a:solidFill>
                  <a:srgbClr val="000000"/>
                </a:solidFill>
                <a:latin typeface="Arial"/>
                <a:ea typeface="Arial"/>
                <a:cs typeface="Arial"/>
                <a:sym typeface="Arial"/>
              </a:endParaRPr>
            </a:p>
          </p:txBody>
        </p:sp>
      </p:grpSp>
      <p:grpSp>
        <p:nvGrpSpPr>
          <p:cNvPr id="1373" name="Google Shape;1373;p76"/>
          <p:cNvGrpSpPr/>
          <p:nvPr/>
        </p:nvGrpSpPr>
        <p:grpSpPr>
          <a:xfrm>
            <a:off x="6843975" y="5639271"/>
            <a:ext cx="1343110" cy="317417"/>
            <a:chOff x="16675347" y="11015080"/>
            <a:chExt cx="2686920" cy="635000"/>
          </a:xfrm>
        </p:grpSpPr>
        <p:sp>
          <p:nvSpPr>
            <p:cNvPr id="1374" name="Google Shape;1374;p76"/>
            <p:cNvSpPr/>
            <p:nvPr/>
          </p:nvSpPr>
          <p:spPr>
            <a:xfrm>
              <a:off x="16675347" y="11015080"/>
              <a:ext cx="2686920" cy="6350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Montserrat Medium"/>
                <a:ea typeface="Montserrat Medium"/>
                <a:cs typeface="Montserrat Medium"/>
                <a:sym typeface="Montserrat Medium"/>
              </a:endParaRPr>
            </a:p>
          </p:txBody>
        </p:sp>
        <p:sp>
          <p:nvSpPr>
            <p:cNvPr id="1375" name="Google Shape;1375;p76"/>
            <p:cNvSpPr txBox="1"/>
            <p:nvPr/>
          </p:nvSpPr>
          <p:spPr>
            <a:xfrm>
              <a:off x="17079006" y="11147915"/>
              <a:ext cx="1879602" cy="36942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Montserrat Medium"/>
                  <a:ea typeface="Montserrat Medium"/>
                  <a:cs typeface="Montserrat Medium"/>
                  <a:sym typeface="Montserrat Medium"/>
                </a:rPr>
                <a:t>ASIA</a:t>
              </a:r>
              <a:endParaRPr b="0" i="0" sz="1400" u="none" cap="none" strike="noStrike">
                <a:solidFill>
                  <a:srgbClr val="000000"/>
                </a:solidFill>
                <a:latin typeface="Arial"/>
                <a:ea typeface="Arial"/>
                <a:cs typeface="Arial"/>
                <a:sym typeface="Arial"/>
              </a:endParaRPr>
            </a:p>
          </p:txBody>
        </p:sp>
      </p:grpSp>
      <p:grpSp>
        <p:nvGrpSpPr>
          <p:cNvPr id="1376" name="Google Shape;1376;p76"/>
          <p:cNvGrpSpPr/>
          <p:nvPr/>
        </p:nvGrpSpPr>
        <p:grpSpPr>
          <a:xfrm>
            <a:off x="8265092" y="5639271"/>
            <a:ext cx="1343110" cy="317417"/>
            <a:chOff x="19518320" y="11015080"/>
            <a:chExt cx="2686920" cy="635000"/>
          </a:xfrm>
        </p:grpSpPr>
        <p:sp>
          <p:nvSpPr>
            <p:cNvPr id="1377" name="Google Shape;1377;p76"/>
            <p:cNvSpPr/>
            <p:nvPr/>
          </p:nvSpPr>
          <p:spPr>
            <a:xfrm>
              <a:off x="19518320" y="11015080"/>
              <a:ext cx="2686920" cy="6350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Montserrat Medium"/>
                <a:ea typeface="Montserrat Medium"/>
                <a:cs typeface="Montserrat Medium"/>
                <a:sym typeface="Montserrat Medium"/>
              </a:endParaRPr>
            </a:p>
          </p:txBody>
        </p:sp>
        <p:sp>
          <p:nvSpPr>
            <p:cNvPr id="1378" name="Google Shape;1378;p76"/>
            <p:cNvSpPr txBox="1"/>
            <p:nvPr/>
          </p:nvSpPr>
          <p:spPr>
            <a:xfrm>
              <a:off x="19921980" y="11147915"/>
              <a:ext cx="1879602" cy="36942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Montserrat Medium"/>
                  <a:ea typeface="Montserrat Medium"/>
                  <a:cs typeface="Montserrat Medium"/>
                  <a:sym typeface="Montserrat Medium"/>
                </a:rPr>
                <a:t>OCEANIA</a:t>
              </a:r>
              <a:endParaRPr b="0" i="0" sz="1400" u="none" cap="none" strike="noStrike">
                <a:solidFill>
                  <a:srgbClr val="000000"/>
                </a:solidFill>
                <a:latin typeface="Arial"/>
                <a:ea typeface="Arial"/>
                <a:cs typeface="Arial"/>
                <a:sym typeface="Arial"/>
              </a:endParaRPr>
            </a:p>
          </p:txBody>
        </p:sp>
      </p:grpSp>
      <p:grpSp>
        <p:nvGrpSpPr>
          <p:cNvPr id="1379" name="Google Shape;1379;p76"/>
          <p:cNvGrpSpPr/>
          <p:nvPr/>
        </p:nvGrpSpPr>
        <p:grpSpPr>
          <a:xfrm>
            <a:off x="3650854" y="3083222"/>
            <a:ext cx="1159411" cy="1159410"/>
            <a:chOff x="10287442" y="5901651"/>
            <a:chExt cx="2319426" cy="2319424"/>
          </a:xfrm>
        </p:grpSpPr>
        <p:sp>
          <p:nvSpPr>
            <p:cNvPr id="1380" name="Google Shape;1380;p76"/>
            <p:cNvSpPr/>
            <p:nvPr/>
          </p:nvSpPr>
          <p:spPr>
            <a:xfrm>
              <a:off x="10287442" y="5901651"/>
              <a:ext cx="2319426" cy="2319424"/>
            </a:xfrm>
            <a:prstGeom prst="ellipse">
              <a:avLst/>
            </a:prstGeom>
            <a:solidFill>
              <a:schemeClr val="accen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Montserrat Light"/>
                <a:ea typeface="Montserrat Light"/>
                <a:cs typeface="Montserrat Light"/>
                <a:sym typeface="Montserrat Light"/>
              </a:endParaRPr>
            </a:p>
          </p:txBody>
        </p:sp>
        <p:sp>
          <p:nvSpPr>
            <p:cNvPr id="1381" name="Google Shape;1381;p76"/>
            <p:cNvSpPr txBox="1"/>
            <p:nvPr/>
          </p:nvSpPr>
          <p:spPr>
            <a:xfrm>
              <a:off x="10587088" y="6523853"/>
              <a:ext cx="1770107" cy="107724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499"/>
                <a:buFont typeface="Arial"/>
                <a:buNone/>
              </a:pPr>
              <a:r>
                <a:rPr b="0" i="0" lang="en-US" sz="3499" u="none" cap="none" strike="noStrike">
                  <a:solidFill>
                    <a:schemeClr val="lt1"/>
                  </a:solidFill>
                  <a:latin typeface="Montserrat Light"/>
                  <a:ea typeface="Montserrat Light"/>
                  <a:cs typeface="Montserrat Light"/>
                  <a:sym typeface="Montserrat Light"/>
                </a:rPr>
                <a:t>14K</a:t>
              </a:r>
              <a:endParaRPr b="0" i="0" sz="1400" u="none" cap="none" strike="noStrike">
                <a:solidFill>
                  <a:srgbClr val="000000"/>
                </a:solidFill>
                <a:latin typeface="Arial"/>
                <a:ea typeface="Arial"/>
                <a:cs typeface="Arial"/>
                <a:sym typeface="Arial"/>
              </a:endParaRPr>
            </a:p>
          </p:txBody>
        </p:sp>
      </p:grpSp>
      <p:grpSp>
        <p:nvGrpSpPr>
          <p:cNvPr id="1382" name="Google Shape;1382;p76"/>
          <p:cNvGrpSpPr/>
          <p:nvPr/>
        </p:nvGrpSpPr>
        <p:grpSpPr>
          <a:xfrm>
            <a:off x="5864261" y="3449316"/>
            <a:ext cx="884823" cy="735367"/>
            <a:chOff x="14715408" y="6634030"/>
            <a:chExt cx="1770107" cy="1471118"/>
          </a:xfrm>
        </p:grpSpPr>
        <p:sp>
          <p:nvSpPr>
            <p:cNvPr id="1383" name="Google Shape;1383;p76"/>
            <p:cNvSpPr/>
            <p:nvPr/>
          </p:nvSpPr>
          <p:spPr>
            <a:xfrm>
              <a:off x="14839914" y="6634030"/>
              <a:ext cx="1471120" cy="1471118"/>
            </a:xfrm>
            <a:prstGeom prst="ellipse">
              <a:avLst/>
            </a:prstGeom>
            <a:solidFill>
              <a:schemeClr val="accen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Montserrat Light"/>
                <a:ea typeface="Montserrat Light"/>
                <a:cs typeface="Montserrat Light"/>
                <a:sym typeface="Montserrat Light"/>
              </a:endParaRPr>
            </a:p>
          </p:txBody>
        </p:sp>
        <p:sp>
          <p:nvSpPr>
            <p:cNvPr id="1384" name="Google Shape;1384;p76"/>
            <p:cNvSpPr txBox="1"/>
            <p:nvPr/>
          </p:nvSpPr>
          <p:spPr>
            <a:xfrm>
              <a:off x="14715408" y="7061814"/>
              <a:ext cx="1770107" cy="61571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Montserrat Light"/>
                  <a:ea typeface="Montserrat Light"/>
                  <a:cs typeface="Montserrat Light"/>
                  <a:sym typeface="Montserrat Light"/>
                </a:rPr>
                <a:t>4.5K</a:t>
              </a:r>
              <a:endParaRPr b="0" i="0" sz="1400" u="none" cap="none" strike="noStrike">
                <a:solidFill>
                  <a:srgbClr val="000000"/>
                </a:solidFill>
                <a:latin typeface="Arial"/>
                <a:ea typeface="Arial"/>
                <a:cs typeface="Arial"/>
                <a:sym typeface="Arial"/>
              </a:endParaRPr>
            </a:p>
          </p:txBody>
        </p:sp>
      </p:grpSp>
      <p:grpSp>
        <p:nvGrpSpPr>
          <p:cNvPr id="1385" name="Google Shape;1385;p76"/>
          <p:cNvGrpSpPr/>
          <p:nvPr/>
        </p:nvGrpSpPr>
        <p:grpSpPr>
          <a:xfrm>
            <a:off x="5679988" y="2304073"/>
            <a:ext cx="977814" cy="977813"/>
            <a:chOff x="14346767" y="4342946"/>
            <a:chExt cx="1956138" cy="1956136"/>
          </a:xfrm>
        </p:grpSpPr>
        <p:sp>
          <p:nvSpPr>
            <p:cNvPr id="1386" name="Google Shape;1386;p76"/>
            <p:cNvSpPr/>
            <p:nvPr/>
          </p:nvSpPr>
          <p:spPr>
            <a:xfrm>
              <a:off x="14346767" y="4342946"/>
              <a:ext cx="1956138" cy="1956136"/>
            </a:xfrm>
            <a:prstGeom prst="ellipse">
              <a:avLst/>
            </a:prstGeom>
            <a:solidFill>
              <a:schemeClr val="accen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Montserrat Light"/>
                <a:ea typeface="Montserrat Light"/>
                <a:cs typeface="Montserrat Light"/>
                <a:sym typeface="Montserrat Light"/>
              </a:endParaRPr>
            </a:p>
          </p:txBody>
        </p:sp>
        <p:sp>
          <p:nvSpPr>
            <p:cNvPr id="1387" name="Google Shape;1387;p76"/>
            <p:cNvSpPr txBox="1"/>
            <p:nvPr/>
          </p:nvSpPr>
          <p:spPr>
            <a:xfrm>
              <a:off x="14439783" y="4859349"/>
              <a:ext cx="1770107" cy="92331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999"/>
                <a:buFont typeface="Arial"/>
                <a:buNone/>
              </a:pPr>
              <a:r>
                <a:rPr b="0" i="0" lang="en-US" sz="2999" u="none" cap="none" strike="noStrike">
                  <a:solidFill>
                    <a:schemeClr val="lt1"/>
                  </a:solidFill>
                  <a:latin typeface="Montserrat Light"/>
                  <a:ea typeface="Montserrat Light"/>
                  <a:cs typeface="Montserrat Light"/>
                  <a:sym typeface="Montserrat Light"/>
                </a:rPr>
                <a:t>10K</a:t>
              </a:r>
              <a:endParaRPr b="0" i="0" sz="1400" u="none" cap="none" strike="noStrike">
                <a:solidFill>
                  <a:srgbClr val="000000"/>
                </a:solidFill>
                <a:latin typeface="Arial"/>
                <a:ea typeface="Arial"/>
                <a:cs typeface="Arial"/>
                <a:sym typeface="Arial"/>
              </a:endParaRPr>
            </a:p>
          </p:txBody>
        </p:sp>
      </p:grpSp>
      <p:grpSp>
        <p:nvGrpSpPr>
          <p:cNvPr id="1388" name="Google Shape;1388;p76"/>
          <p:cNvGrpSpPr/>
          <p:nvPr/>
        </p:nvGrpSpPr>
        <p:grpSpPr>
          <a:xfrm>
            <a:off x="6881413" y="2292915"/>
            <a:ext cx="1461674" cy="1461673"/>
            <a:chOff x="16750242" y="4320625"/>
            <a:chExt cx="2924110" cy="2924108"/>
          </a:xfrm>
        </p:grpSpPr>
        <p:sp>
          <p:nvSpPr>
            <p:cNvPr id="1389" name="Google Shape;1389;p76"/>
            <p:cNvSpPr/>
            <p:nvPr/>
          </p:nvSpPr>
          <p:spPr>
            <a:xfrm>
              <a:off x="16750242" y="4320625"/>
              <a:ext cx="2924110" cy="2924108"/>
            </a:xfrm>
            <a:prstGeom prst="ellipse">
              <a:avLst/>
            </a:prstGeom>
            <a:solidFill>
              <a:schemeClr val="accen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Montserrat Light"/>
                <a:ea typeface="Montserrat Light"/>
                <a:cs typeface="Montserrat Light"/>
                <a:sym typeface="Montserrat Light"/>
              </a:endParaRPr>
            </a:p>
          </p:txBody>
        </p:sp>
        <p:sp>
          <p:nvSpPr>
            <p:cNvPr id="1390" name="Google Shape;1390;p76"/>
            <p:cNvSpPr txBox="1"/>
            <p:nvPr/>
          </p:nvSpPr>
          <p:spPr>
            <a:xfrm>
              <a:off x="16932580" y="5186677"/>
              <a:ext cx="2543865" cy="123117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999"/>
                <a:buFont typeface="Arial"/>
                <a:buNone/>
              </a:pPr>
              <a:r>
                <a:rPr b="0" i="0" lang="en-US" sz="3999" u="none" cap="none" strike="noStrike">
                  <a:solidFill>
                    <a:schemeClr val="lt1"/>
                  </a:solidFill>
                  <a:latin typeface="Montserrat Light"/>
                  <a:ea typeface="Montserrat Light"/>
                  <a:cs typeface="Montserrat Light"/>
                  <a:sym typeface="Montserrat Light"/>
                </a:rPr>
                <a:t>18K</a:t>
              </a:r>
              <a:endParaRPr b="0" i="0" sz="1400" u="none" cap="none" strike="noStrike">
                <a:solidFill>
                  <a:srgbClr val="000000"/>
                </a:solidFill>
                <a:latin typeface="Arial"/>
                <a:ea typeface="Arial"/>
                <a:cs typeface="Arial"/>
                <a:sym typeface="Arial"/>
              </a:endParaRPr>
            </a:p>
          </p:txBody>
        </p:sp>
      </p:grpSp>
      <p:grpSp>
        <p:nvGrpSpPr>
          <p:cNvPr id="1391" name="Google Shape;1391;p76"/>
          <p:cNvGrpSpPr/>
          <p:nvPr/>
        </p:nvGrpSpPr>
        <p:grpSpPr>
          <a:xfrm>
            <a:off x="8032225" y="3803154"/>
            <a:ext cx="656549" cy="656548"/>
            <a:chOff x="19052466" y="7341890"/>
            <a:chExt cx="1313440" cy="1313438"/>
          </a:xfrm>
        </p:grpSpPr>
        <p:sp>
          <p:nvSpPr>
            <p:cNvPr id="1392" name="Google Shape;1392;p76"/>
            <p:cNvSpPr/>
            <p:nvPr/>
          </p:nvSpPr>
          <p:spPr>
            <a:xfrm>
              <a:off x="19052466" y="7341890"/>
              <a:ext cx="1313440" cy="1313438"/>
            </a:xfrm>
            <a:prstGeom prst="ellipse">
              <a:avLst/>
            </a:prstGeom>
            <a:solidFill>
              <a:schemeClr val="accen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Montserrat Light"/>
                <a:ea typeface="Montserrat Light"/>
                <a:cs typeface="Montserrat Light"/>
                <a:sym typeface="Montserrat Light"/>
              </a:endParaRPr>
            </a:p>
          </p:txBody>
        </p:sp>
        <p:sp>
          <p:nvSpPr>
            <p:cNvPr id="1393" name="Google Shape;1393;p76"/>
            <p:cNvSpPr txBox="1"/>
            <p:nvPr/>
          </p:nvSpPr>
          <p:spPr>
            <a:xfrm>
              <a:off x="19094833" y="7736999"/>
              <a:ext cx="1228706" cy="52335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chemeClr val="lt1"/>
                  </a:solidFill>
                  <a:latin typeface="Montserrat Light"/>
                  <a:ea typeface="Montserrat Light"/>
                  <a:cs typeface="Montserrat Light"/>
                  <a:sym typeface="Montserrat Light"/>
                </a:rPr>
                <a:t>2.2K</a:t>
              </a:r>
              <a:endParaRPr b="0" i="0" sz="1400" u="none" cap="none" strike="noStrike">
                <a:solidFill>
                  <a:srgbClr val="000000"/>
                </a:solidFill>
                <a:latin typeface="Arial"/>
                <a:ea typeface="Arial"/>
                <a:cs typeface="Arial"/>
                <a:sym typeface="Arial"/>
              </a:endParaRPr>
            </a:p>
          </p:txBody>
        </p:sp>
      </p:grpSp>
      <p:sp>
        <p:nvSpPr>
          <p:cNvPr id="1394" name="Google Shape;1394;p76"/>
          <p:cNvSpPr txBox="1"/>
          <p:nvPr>
            <p:ph idx="1" type="body"/>
          </p:nvPr>
        </p:nvSpPr>
        <p:spPr>
          <a:xfrm>
            <a:off x="558140" y="658898"/>
            <a:ext cx="11251271" cy="609074"/>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395" name="Google Shape;1395;p76"/>
          <p:cNvSpPr txBox="1"/>
          <p:nvPr>
            <p:ph idx="2" type="body"/>
          </p:nvPr>
        </p:nvSpPr>
        <p:spPr>
          <a:xfrm>
            <a:off x="558140" y="302372"/>
            <a:ext cx="11251271"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1396" name="Google Shape;1396;p76"/>
          <p:cNvCxnSpPr/>
          <p:nvPr/>
        </p:nvCxnSpPr>
        <p:spPr>
          <a:xfrm rot="10800000">
            <a:off x="379412" y="261553"/>
            <a:ext cx="0" cy="1006419"/>
          </a:xfrm>
          <a:prstGeom prst="straightConnector1">
            <a:avLst/>
          </a:prstGeom>
          <a:noFill/>
          <a:ln cap="flat" cmpd="sng" w="38100">
            <a:solidFill>
              <a:schemeClr val="dk2"/>
            </a:solidFill>
            <a:prstDash val="solid"/>
            <a:round/>
            <a:headEnd len="sm" w="sm" type="none"/>
            <a:tailEnd len="sm" w="sm" type="none"/>
          </a:ln>
        </p:spPr>
      </p:cxnSp>
    </p:spTree>
  </p:cSld>
  <p:clrMapOvr>
    <a:masterClrMapping/>
  </p:clrMapOvr>
  <p:transition spd="slow">
    <p:fade thruBlk="1"/>
  </p:transition>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YepOXh5esog=">
    <p:spTree>
      <p:nvGrpSpPr>
        <p:cNvPr id="1397" name="Shape 1397"/>
        <p:cNvGrpSpPr/>
        <p:nvPr/>
      </p:nvGrpSpPr>
      <p:grpSpPr>
        <a:xfrm>
          <a:off x="0" y="0"/>
          <a:ext cx="0" cy="0"/>
          <a:chOff x="0" y="0"/>
          <a:chExt cx="0" cy="0"/>
        </a:xfrm>
      </p:grpSpPr>
      <p:grpSp>
        <p:nvGrpSpPr>
          <p:cNvPr id="1398" name="Google Shape;1398;p77"/>
          <p:cNvGrpSpPr/>
          <p:nvPr/>
        </p:nvGrpSpPr>
        <p:grpSpPr>
          <a:xfrm>
            <a:off x="1362371" y="3139634"/>
            <a:ext cx="4164923" cy="2719814"/>
            <a:chOff x="2592388" y="1835150"/>
            <a:chExt cx="3957638" cy="2584450"/>
          </a:xfrm>
        </p:grpSpPr>
        <p:sp>
          <p:nvSpPr>
            <p:cNvPr id="1399" name="Google Shape;1399;p77"/>
            <p:cNvSpPr/>
            <p:nvPr/>
          </p:nvSpPr>
          <p:spPr>
            <a:xfrm>
              <a:off x="2892426" y="1835150"/>
              <a:ext cx="493713" cy="365125"/>
            </a:xfrm>
            <a:custGeom>
              <a:rect b="b" l="l" r="r" t="t"/>
              <a:pathLst>
                <a:path extrusionOk="0" h="1315" w="1781">
                  <a:moveTo>
                    <a:pt x="1781" y="326"/>
                  </a:moveTo>
                  <a:cubicBezTo>
                    <a:pt x="1781" y="326"/>
                    <a:pt x="1613" y="1117"/>
                    <a:pt x="1583" y="1160"/>
                  </a:cubicBezTo>
                  <a:cubicBezTo>
                    <a:pt x="1552" y="1202"/>
                    <a:pt x="1586" y="1192"/>
                    <a:pt x="1585" y="1237"/>
                  </a:cubicBezTo>
                  <a:cubicBezTo>
                    <a:pt x="1585" y="1281"/>
                    <a:pt x="1570" y="1315"/>
                    <a:pt x="1570" y="1315"/>
                  </a:cubicBezTo>
                  <a:cubicBezTo>
                    <a:pt x="1114" y="1197"/>
                    <a:pt x="1114" y="1197"/>
                    <a:pt x="1114" y="1197"/>
                  </a:cubicBezTo>
                  <a:cubicBezTo>
                    <a:pt x="1042" y="1191"/>
                    <a:pt x="1042" y="1191"/>
                    <a:pt x="1042" y="1191"/>
                  </a:cubicBezTo>
                  <a:cubicBezTo>
                    <a:pt x="1015" y="1201"/>
                    <a:pt x="1015" y="1201"/>
                    <a:pt x="1015" y="1201"/>
                  </a:cubicBezTo>
                  <a:cubicBezTo>
                    <a:pt x="977" y="1191"/>
                    <a:pt x="977" y="1191"/>
                    <a:pt x="977" y="1191"/>
                  </a:cubicBezTo>
                  <a:cubicBezTo>
                    <a:pt x="946" y="1197"/>
                    <a:pt x="946" y="1197"/>
                    <a:pt x="946" y="1197"/>
                  </a:cubicBezTo>
                  <a:cubicBezTo>
                    <a:pt x="750" y="1205"/>
                    <a:pt x="750" y="1205"/>
                    <a:pt x="750" y="1205"/>
                  </a:cubicBezTo>
                  <a:cubicBezTo>
                    <a:pt x="730" y="1189"/>
                    <a:pt x="730" y="1189"/>
                    <a:pt x="730" y="1189"/>
                  </a:cubicBezTo>
                  <a:cubicBezTo>
                    <a:pt x="705" y="1197"/>
                    <a:pt x="705" y="1197"/>
                    <a:pt x="705" y="1197"/>
                  </a:cubicBezTo>
                  <a:cubicBezTo>
                    <a:pt x="686" y="1203"/>
                    <a:pt x="686" y="1203"/>
                    <a:pt x="686" y="1203"/>
                  </a:cubicBezTo>
                  <a:cubicBezTo>
                    <a:pt x="670" y="1203"/>
                    <a:pt x="670" y="1203"/>
                    <a:pt x="670" y="1203"/>
                  </a:cubicBezTo>
                  <a:cubicBezTo>
                    <a:pt x="651" y="1197"/>
                    <a:pt x="651" y="1197"/>
                    <a:pt x="651" y="1197"/>
                  </a:cubicBezTo>
                  <a:cubicBezTo>
                    <a:pt x="651" y="1189"/>
                    <a:pt x="651" y="1189"/>
                    <a:pt x="651" y="1189"/>
                  </a:cubicBezTo>
                  <a:cubicBezTo>
                    <a:pt x="618" y="1191"/>
                    <a:pt x="618" y="1191"/>
                    <a:pt x="618" y="1191"/>
                  </a:cubicBezTo>
                  <a:cubicBezTo>
                    <a:pt x="599" y="1183"/>
                    <a:pt x="599" y="1183"/>
                    <a:pt x="599" y="1183"/>
                  </a:cubicBezTo>
                  <a:cubicBezTo>
                    <a:pt x="587" y="1172"/>
                    <a:pt x="587" y="1172"/>
                    <a:pt x="587" y="1172"/>
                  </a:cubicBezTo>
                  <a:cubicBezTo>
                    <a:pt x="587" y="1160"/>
                    <a:pt x="587" y="1160"/>
                    <a:pt x="587" y="1160"/>
                  </a:cubicBezTo>
                  <a:cubicBezTo>
                    <a:pt x="558" y="1154"/>
                    <a:pt x="558" y="1154"/>
                    <a:pt x="558" y="1154"/>
                  </a:cubicBezTo>
                  <a:cubicBezTo>
                    <a:pt x="508" y="1143"/>
                    <a:pt x="508" y="1143"/>
                    <a:pt x="508" y="1143"/>
                  </a:cubicBezTo>
                  <a:cubicBezTo>
                    <a:pt x="473" y="1127"/>
                    <a:pt x="473" y="1127"/>
                    <a:pt x="473" y="1127"/>
                  </a:cubicBezTo>
                  <a:cubicBezTo>
                    <a:pt x="457" y="1125"/>
                    <a:pt x="457" y="1125"/>
                    <a:pt x="457" y="1125"/>
                  </a:cubicBezTo>
                  <a:cubicBezTo>
                    <a:pt x="418" y="1127"/>
                    <a:pt x="418" y="1127"/>
                    <a:pt x="418" y="1127"/>
                  </a:cubicBezTo>
                  <a:cubicBezTo>
                    <a:pt x="356" y="1139"/>
                    <a:pt x="356" y="1139"/>
                    <a:pt x="356" y="1139"/>
                  </a:cubicBezTo>
                  <a:cubicBezTo>
                    <a:pt x="277" y="1121"/>
                    <a:pt x="277" y="1121"/>
                    <a:pt x="277" y="1121"/>
                  </a:cubicBezTo>
                  <a:cubicBezTo>
                    <a:pt x="232" y="1079"/>
                    <a:pt x="232" y="1079"/>
                    <a:pt x="232" y="1079"/>
                  </a:cubicBezTo>
                  <a:cubicBezTo>
                    <a:pt x="232" y="1079"/>
                    <a:pt x="252" y="1030"/>
                    <a:pt x="244" y="966"/>
                  </a:cubicBezTo>
                  <a:cubicBezTo>
                    <a:pt x="236" y="902"/>
                    <a:pt x="201" y="889"/>
                    <a:pt x="201" y="889"/>
                  </a:cubicBezTo>
                  <a:cubicBezTo>
                    <a:pt x="170" y="883"/>
                    <a:pt x="170" y="883"/>
                    <a:pt x="170" y="883"/>
                  </a:cubicBezTo>
                  <a:cubicBezTo>
                    <a:pt x="141" y="871"/>
                    <a:pt x="141" y="871"/>
                    <a:pt x="141" y="871"/>
                  </a:cubicBezTo>
                  <a:cubicBezTo>
                    <a:pt x="141" y="871"/>
                    <a:pt x="139" y="834"/>
                    <a:pt x="106" y="834"/>
                  </a:cubicBezTo>
                  <a:cubicBezTo>
                    <a:pt x="72" y="834"/>
                    <a:pt x="72" y="834"/>
                    <a:pt x="72" y="834"/>
                  </a:cubicBezTo>
                  <a:cubicBezTo>
                    <a:pt x="27" y="820"/>
                    <a:pt x="27" y="820"/>
                    <a:pt x="27" y="820"/>
                  </a:cubicBezTo>
                  <a:cubicBezTo>
                    <a:pt x="0" y="800"/>
                    <a:pt x="0" y="800"/>
                    <a:pt x="0" y="800"/>
                  </a:cubicBezTo>
                  <a:cubicBezTo>
                    <a:pt x="6" y="755"/>
                    <a:pt x="6" y="755"/>
                    <a:pt x="6" y="755"/>
                  </a:cubicBezTo>
                  <a:cubicBezTo>
                    <a:pt x="22" y="710"/>
                    <a:pt x="22" y="710"/>
                    <a:pt x="22" y="710"/>
                  </a:cubicBezTo>
                  <a:cubicBezTo>
                    <a:pt x="29" y="704"/>
                    <a:pt x="29" y="704"/>
                    <a:pt x="29" y="704"/>
                  </a:cubicBezTo>
                  <a:cubicBezTo>
                    <a:pt x="35" y="726"/>
                    <a:pt x="35" y="726"/>
                    <a:pt x="35" y="726"/>
                  </a:cubicBezTo>
                  <a:cubicBezTo>
                    <a:pt x="42" y="735"/>
                    <a:pt x="42" y="735"/>
                    <a:pt x="42" y="735"/>
                  </a:cubicBezTo>
                  <a:cubicBezTo>
                    <a:pt x="51" y="724"/>
                    <a:pt x="51" y="724"/>
                    <a:pt x="51" y="724"/>
                  </a:cubicBezTo>
                  <a:cubicBezTo>
                    <a:pt x="51" y="699"/>
                    <a:pt x="51" y="699"/>
                    <a:pt x="51" y="699"/>
                  </a:cubicBezTo>
                  <a:cubicBezTo>
                    <a:pt x="75" y="686"/>
                    <a:pt x="75" y="686"/>
                    <a:pt x="75" y="686"/>
                  </a:cubicBezTo>
                  <a:cubicBezTo>
                    <a:pt x="76" y="676"/>
                    <a:pt x="76" y="676"/>
                    <a:pt x="76" y="676"/>
                  </a:cubicBezTo>
                  <a:cubicBezTo>
                    <a:pt x="62" y="666"/>
                    <a:pt x="62" y="666"/>
                    <a:pt x="62" y="666"/>
                  </a:cubicBezTo>
                  <a:cubicBezTo>
                    <a:pt x="52" y="659"/>
                    <a:pt x="52" y="659"/>
                    <a:pt x="52" y="659"/>
                  </a:cubicBezTo>
                  <a:cubicBezTo>
                    <a:pt x="45" y="612"/>
                    <a:pt x="45" y="612"/>
                    <a:pt x="45" y="612"/>
                  </a:cubicBezTo>
                  <a:cubicBezTo>
                    <a:pt x="100" y="603"/>
                    <a:pt x="100" y="603"/>
                    <a:pt x="100" y="603"/>
                  </a:cubicBezTo>
                  <a:cubicBezTo>
                    <a:pt x="113" y="585"/>
                    <a:pt x="113" y="585"/>
                    <a:pt x="113" y="585"/>
                  </a:cubicBezTo>
                  <a:cubicBezTo>
                    <a:pt x="67" y="556"/>
                    <a:pt x="67" y="556"/>
                    <a:pt x="67" y="556"/>
                  </a:cubicBezTo>
                  <a:cubicBezTo>
                    <a:pt x="55" y="539"/>
                    <a:pt x="55" y="539"/>
                    <a:pt x="55" y="539"/>
                  </a:cubicBezTo>
                  <a:cubicBezTo>
                    <a:pt x="44" y="440"/>
                    <a:pt x="44" y="440"/>
                    <a:pt x="44" y="440"/>
                  </a:cubicBezTo>
                  <a:cubicBezTo>
                    <a:pt x="40" y="417"/>
                    <a:pt x="40" y="417"/>
                    <a:pt x="40" y="417"/>
                  </a:cubicBezTo>
                  <a:cubicBezTo>
                    <a:pt x="55" y="410"/>
                    <a:pt x="55" y="410"/>
                    <a:pt x="55" y="410"/>
                  </a:cubicBezTo>
                  <a:cubicBezTo>
                    <a:pt x="53" y="285"/>
                    <a:pt x="53" y="285"/>
                    <a:pt x="53" y="285"/>
                  </a:cubicBezTo>
                  <a:cubicBezTo>
                    <a:pt x="23" y="252"/>
                    <a:pt x="23" y="252"/>
                    <a:pt x="23" y="252"/>
                  </a:cubicBezTo>
                  <a:cubicBezTo>
                    <a:pt x="21" y="161"/>
                    <a:pt x="21" y="161"/>
                    <a:pt x="21" y="161"/>
                  </a:cubicBezTo>
                  <a:cubicBezTo>
                    <a:pt x="54" y="119"/>
                    <a:pt x="54" y="119"/>
                    <a:pt x="54" y="119"/>
                  </a:cubicBezTo>
                  <a:cubicBezTo>
                    <a:pt x="69" y="70"/>
                    <a:pt x="69" y="70"/>
                    <a:pt x="69" y="70"/>
                  </a:cubicBezTo>
                  <a:cubicBezTo>
                    <a:pt x="145" y="147"/>
                    <a:pt x="145" y="147"/>
                    <a:pt x="145" y="147"/>
                  </a:cubicBezTo>
                  <a:cubicBezTo>
                    <a:pt x="226" y="208"/>
                    <a:pt x="226" y="208"/>
                    <a:pt x="226" y="208"/>
                  </a:cubicBezTo>
                  <a:cubicBezTo>
                    <a:pt x="288" y="236"/>
                    <a:pt x="288" y="236"/>
                    <a:pt x="288" y="236"/>
                  </a:cubicBezTo>
                  <a:cubicBezTo>
                    <a:pt x="338" y="246"/>
                    <a:pt x="338" y="246"/>
                    <a:pt x="338" y="246"/>
                  </a:cubicBezTo>
                  <a:cubicBezTo>
                    <a:pt x="361" y="246"/>
                    <a:pt x="361" y="246"/>
                    <a:pt x="361" y="246"/>
                  </a:cubicBezTo>
                  <a:cubicBezTo>
                    <a:pt x="381" y="250"/>
                    <a:pt x="381" y="250"/>
                    <a:pt x="381" y="250"/>
                  </a:cubicBezTo>
                  <a:cubicBezTo>
                    <a:pt x="395" y="296"/>
                    <a:pt x="395" y="296"/>
                    <a:pt x="395" y="296"/>
                  </a:cubicBezTo>
                  <a:cubicBezTo>
                    <a:pt x="451" y="288"/>
                    <a:pt x="451" y="288"/>
                    <a:pt x="451" y="288"/>
                  </a:cubicBezTo>
                  <a:cubicBezTo>
                    <a:pt x="458" y="359"/>
                    <a:pt x="458" y="359"/>
                    <a:pt x="458" y="359"/>
                  </a:cubicBezTo>
                  <a:cubicBezTo>
                    <a:pt x="437" y="384"/>
                    <a:pt x="437" y="384"/>
                    <a:pt x="437" y="384"/>
                  </a:cubicBezTo>
                  <a:cubicBezTo>
                    <a:pt x="375" y="422"/>
                    <a:pt x="375" y="422"/>
                    <a:pt x="375" y="422"/>
                  </a:cubicBezTo>
                  <a:cubicBezTo>
                    <a:pt x="331" y="478"/>
                    <a:pt x="331" y="478"/>
                    <a:pt x="331" y="478"/>
                  </a:cubicBezTo>
                  <a:cubicBezTo>
                    <a:pt x="320" y="502"/>
                    <a:pt x="320" y="502"/>
                    <a:pt x="320" y="502"/>
                  </a:cubicBezTo>
                  <a:cubicBezTo>
                    <a:pt x="334" y="511"/>
                    <a:pt x="334" y="511"/>
                    <a:pt x="334" y="511"/>
                  </a:cubicBezTo>
                  <a:cubicBezTo>
                    <a:pt x="361" y="485"/>
                    <a:pt x="361" y="485"/>
                    <a:pt x="361" y="485"/>
                  </a:cubicBezTo>
                  <a:cubicBezTo>
                    <a:pt x="384" y="454"/>
                    <a:pt x="384" y="454"/>
                    <a:pt x="384" y="454"/>
                  </a:cubicBezTo>
                  <a:cubicBezTo>
                    <a:pt x="443" y="418"/>
                    <a:pt x="443" y="418"/>
                    <a:pt x="443" y="418"/>
                  </a:cubicBezTo>
                  <a:cubicBezTo>
                    <a:pt x="482" y="396"/>
                    <a:pt x="482" y="396"/>
                    <a:pt x="482" y="396"/>
                  </a:cubicBezTo>
                  <a:cubicBezTo>
                    <a:pt x="481" y="422"/>
                    <a:pt x="481" y="422"/>
                    <a:pt x="481" y="422"/>
                  </a:cubicBezTo>
                  <a:cubicBezTo>
                    <a:pt x="457" y="439"/>
                    <a:pt x="457" y="439"/>
                    <a:pt x="457" y="439"/>
                  </a:cubicBezTo>
                  <a:cubicBezTo>
                    <a:pt x="432" y="514"/>
                    <a:pt x="432" y="514"/>
                    <a:pt x="432" y="514"/>
                  </a:cubicBezTo>
                  <a:cubicBezTo>
                    <a:pt x="361" y="557"/>
                    <a:pt x="361" y="557"/>
                    <a:pt x="361" y="557"/>
                  </a:cubicBezTo>
                  <a:cubicBezTo>
                    <a:pt x="322" y="598"/>
                    <a:pt x="322" y="598"/>
                    <a:pt x="322" y="598"/>
                  </a:cubicBezTo>
                  <a:cubicBezTo>
                    <a:pt x="315" y="628"/>
                    <a:pt x="315" y="628"/>
                    <a:pt x="315" y="628"/>
                  </a:cubicBezTo>
                  <a:cubicBezTo>
                    <a:pt x="348" y="638"/>
                    <a:pt x="348" y="638"/>
                    <a:pt x="348" y="638"/>
                  </a:cubicBezTo>
                  <a:cubicBezTo>
                    <a:pt x="382" y="602"/>
                    <a:pt x="382" y="602"/>
                    <a:pt x="382" y="602"/>
                  </a:cubicBezTo>
                  <a:cubicBezTo>
                    <a:pt x="417" y="572"/>
                    <a:pt x="417" y="572"/>
                    <a:pt x="417" y="572"/>
                  </a:cubicBezTo>
                  <a:cubicBezTo>
                    <a:pt x="450" y="570"/>
                    <a:pt x="450" y="570"/>
                    <a:pt x="450" y="570"/>
                  </a:cubicBezTo>
                  <a:cubicBezTo>
                    <a:pt x="480" y="541"/>
                    <a:pt x="480" y="541"/>
                    <a:pt x="480" y="541"/>
                  </a:cubicBezTo>
                  <a:cubicBezTo>
                    <a:pt x="492" y="471"/>
                    <a:pt x="492" y="471"/>
                    <a:pt x="492" y="471"/>
                  </a:cubicBezTo>
                  <a:cubicBezTo>
                    <a:pt x="519" y="417"/>
                    <a:pt x="519" y="417"/>
                    <a:pt x="519" y="417"/>
                  </a:cubicBezTo>
                  <a:cubicBezTo>
                    <a:pt x="553" y="376"/>
                    <a:pt x="553" y="376"/>
                    <a:pt x="553" y="376"/>
                  </a:cubicBezTo>
                  <a:cubicBezTo>
                    <a:pt x="560" y="343"/>
                    <a:pt x="560" y="343"/>
                    <a:pt x="560" y="343"/>
                  </a:cubicBezTo>
                  <a:cubicBezTo>
                    <a:pt x="541" y="292"/>
                    <a:pt x="541" y="292"/>
                    <a:pt x="541" y="292"/>
                  </a:cubicBezTo>
                  <a:cubicBezTo>
                    <a:pt x="543" y="233"/>
                    <a:pt x="543" y="233"/>
                    <a:pt x="543" y="233"/>
                  </a:cubicBezTo>
                  <a:cubicBezTo>
                    <a:pt x="521" y="239"/>
                    <a:pt x="521" y="239"/>
                    <a:pt x="521" y="239"/>
                  </a:cubicBezTo>
                  <a:cubicBezTo>
                    <a:pt x="503" y="261"/>
                    <a:pt x="503" y="261"/>
                    <a:pt x="503" y="261"/>
                  </a:cubicBezTo>
                  <a:cubicBezTo>
                    <a:pt x="513" y="316"/>
                    <a:pt x="513" y="316"/>
                    <a:pt x="513" y="316"/>
                  </a:cubicBezTo>
                  <a:cubicBezTo>
                    <a:pt x="528" y="361"/>
                    <a:pt x="528" y="361"/>
                    <a:pt x="528" y="361"/>
                  </a:cubicBezTo>
                  <a:cubicBezTo>
                    <a:pt x="523" y="374"/>
                    <a:pt x="523" y="374"/>
                    <a:pt x="523" y="374"/>
                  </a:cubicBezTo>
                  <a:cubicBezTo>
                    <a:pt x="514" y="365"/>
                    <a:pt x="514" y="365"/>
                    <a:pt x="514" y="365"/>
                  </a:cubicBezTo>
                  <a:cubicBezTo>
                    <a:pt x="502" y="354"/>
                    <a:pt x="502" y="354"/>
                    <a:pt x="502" y="354"/>
                  </a:cubicBezTo>
                  <a:cubicBezTo>
                    <a:pt x="484" y="317"/>
                    <a:pt x="484" y="317"/>
                    <a:pt x="484" y="317"/>
                  </a:cubicBezTo>
                  <a:cubicBezTo>
                    <a:pt x="473" y="285"/>
                    <a:pt x="473" y="285"/>
                    <a:pt x="473" y="285"/>
                  </a:cubicBezTo>
                  <a:cubicBezTo>
                    <a:pt x="471" y="255"/>
                    <a:pt x="471" y="255"/>
                    <a:pt x="471" y="255"/>
                  </a:cubicBezTo>
                  <a:cubicBezTo>
                    <a:pt x="509" y="224"/>
                    <a:pt x="509" y="224"/>
                    <a:pt x="509" y="224"/>
                  </a:cubicBezTo>
                  <a:cubicBezTo>
                    <a:pt x="520" y="193"/>
                    <a:pt x="520" y="193"/>
                    <a:pt x="520" y="193"/>
                  </a:cubicBezTo>
                  <a:cubicBezTo>
                    <a:pt x="514" y="165"/>
                    <a:pt x="514" y="165"/>
                    <a:pt x="514" y="165"/>
                  </a:cubicBezTo>
                  <a:cubicBezTo>
                    <a:pt x="545" y="197"/>
                    <a:pt x="545" y="197"/>
                    <a:pt x="545" y="197"/>
                  </a:cubicBezTo>
                  <a:cubicBezTo>
                    <a:pt x="556" y="205"/>
                    <a:pt x="556" y="205"/>
                    <a:pt x="556" y="205"/>
                  </a:cubicBezTo>
                  <a:cubicBezTo>
                    <a:pt x="558" y="166"/>
                    <a:pt x="558" y="166"/>
                    <a:pt x="558" y="166"/>
                  </a:cubicBezTo>
                  <a:cubicBezTo>
                    <a:pt x="551" y="100"/>
                    <a:pt x="551" y="100"/>
                    <a:pt x="551" y="100"/>
                  </a:cubicBezTo>
                  <a:cubicBezTo>
                    <a:pt x="553" y="84"/>
                    <a:pt x="553" y="84"/>
                    <a:pt x="553" y="84"/>
                  </a:cubicBezTo>
                  <a:cubicBezTo>
                    <a:pt x="532" y="79"/>
                    <a:pt x="532" y="79"/>
                    <a:pt x="532" y="79"/>
                  </a:cubicBezTo>
                  <a:cubicBezTo>
                    <a:pt x="523" y="0"/>
                    <a:pt x="523" y="0"/>
                    <a:pt x="523" y="0"/>
                  </a:cubicBezTo>
                  <a:cubicBezTo>
                    <a:pt x="523" y="0"/>
                    <a:pt x="924" y="112"/>
                    <a:pt x="1002" y="133"/>
                  </a:cubicBezTo>
                  <a:cubicBezTo>
                    <a:pt x="1081" y="154"/>
                    <a:pt x="1591" y="288"/>
                    <a:pt x="1628" y="298"/>
                  </a:cubicBezTo>
                  <a:cubicBezTo>
                    <a:pt x="1666" y="309"/>
                    <a:pt x="1705" y="313"/>
                    <a:pt x="1705" y="313"/>
                  </a:cubicBezTo>
                  <a:lnTo>
                    <a:pt x="1781" y="326"/>
                  </a:ln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Light"/>
                <a:ea typeface="Montserrat Light"/>
                <a:cs typeface="Montserrat Light"/>
                <a:sym typeface="Montserrat Light"/>
              </a:endParaRPr>
            </a:p>
          </p:txBody>
        </p:sp>
        <p:sp>
          <p:nvSpPr>
            <p:cNvPr id="1400" name="Google Shape;1400;p77"/>
            <p:cNvSpPr/>
            <p:nvPr/>
          </p:nvSpPr>
          <p:spPr>
            <a:xfrm>
              <a:off x="3629026" y="3124200"/>
              <a:ext cx="517525" cy="530225"/>
            </a:xfrm>
            <a:custGeom>
              <a:rect b="b" l="l" r="r" t="t"/>
              <a:pathLst>
                <a:path extrusionOk="0" h="334" w="326">
                  <a:moveTo>
                    <a:pt x="48" y="0"/>
                  </a:moveTo>
                  <a:lnTo>
                    <a:pt x="326" y="32"/>
                  </a:lnTo>
                  <a:lnTo>
                    <a:pt x="324" y="62"/>
                  </a:lnTo>
                  <a:lnTo>
                    <a:pt x="320" y="62"/>
                  </a:lnTo>
                  <a:lnTo>
                    <a:pt x="299" y="322"/>
                  </a:lnTo>
                  <a:lnTo>
                    <a:pt x="131" y="306"/>
                  </a:lnTo>
                  <a:lnTo>
                    <a:pt x="129" y="320"/>
                  </a:lnTo>
                  <a:lnTo>
                    <a:pt x="46" y="310"/>
                  </a:lnTo>
                  <a:lnTo>
                    <a:pt x="40" y="334"/>
                  </a:lnTo>
                  <a:lnTo>
                    <a:pt x="0" y="328"/>
                  </a:lnTo>
                  <a:lnTo>
                    <a:pt x="48" y="0"/>
                  </a:ln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Light"/>
                <a:ea typeface="Montserrat Light"/>
                <a:cs typeface="Montserrat Light"/>
                <a:sym typeface="Montserrat Light"/>
              </a:endParaRPr>
            </a:p>
          </p:txBody>
        </p:sp>
        <p:sp>
          <p:nvSpPr>
            <p:cNvPr id="1401" name="Google Shape;1401;p77"/>
            <p:cNvSpPr/>
            <p:nvPr/>
          </p:nvSpPr>
          <p:spPr>
            <a:xfrm>
              <a:off x="3821113" y="3222625"/>
              <a:ext cx="1025525" cy="1014412"/>
            </a:xfrm>
            <a:custGeom>
              <a:rect b="b" l="l" r="r" t="t"/>
              <a:pathLst>
                <a:path extrusionOk="0" h="639" w="646">
                  <a:moveTo>
                    <a:pt x="638" y="361"/>
                  </a:moveTo>
                  <a:lnTo>
                    <a:pt x="642" y="351"/>
                  </a:lnTo>
                  <a:lnTo>
                    <a:pt x="646" y="343"/>
                  </a:lnTo>
                  <a:lnTo>
                    <a:pt x="645" y="335"/>
                  </a:lnTo>
                  <a:lnTo>
                    <a:pt x="642" y="323"/>
                  </a:lnTo>
                  <a:lnTo>
                    <a:pt x="641" y="319"/>
                  </a:lnTo>
                  <a:lnTo>
                    <a:pt x="641" y="311"/>
                  </a:lnTo>
                  <a:lnTo>
                    <a:pt x="639" y="308"/>
                  </a:lnTo>
                  <a:lnTo>
                    <a:pt x="633" y="295"/>
                  </a:lnTo>
                  <a:lnTo>
                    <a:pt x="633" y="292"/>
                  </a:lnTo>
                  <a:lnTo>
                    <a:pt x="624" y="283"/>
                  </a:lnTo>
                  <a:lnTo>
                    <a:pt x="624" y="187"/>
                  </a:lnTo>
                  <a:lnTo>
                    <a:pt x="608" y="186"/>
                  </a:lnTo>
                  <a:lnTo>
                    <a:pt x="605" y="188"/>
                  </a:lnTo>
                  <a:lnTo>
                    <a:pt x="601" y="187"/>
                  </a:lnTo>
                  <a:lnTo>
                    <a:pt x="597" y="183"/>
                  </a:lnTo>
                  <a:lnTo>
                    <a:pt x="592" y="180"/>
                  </a:lnTo>
                  <a:lnTo>
                    <a:pt x="585" y="180"/>
                  </a:lnTo>
                  <a:lnTo>
                    <a:pt x="576" y="174"/>
                  </a:lnTo>
                  <a:lnTo>
                    <a:pt x="570" y="168"/>
                  </a:lnTo>
                  <a:lnTo>
                    <a:pt x="563" y="166"/>
                  </a:lnTo>
                  <a:lnTo>
                    <a:pt x="553" y="169"/>
                  </a:lnTo>
                  <a:lnTo>
                    <a:pt x="549" y="168"/>
                  </a:lnTo>
                  <a:lnTo>
                    <a:pt x="541" y="167"/>
                  </a:lnTo>
                  <a:lnTo>
                    <a:pt x="537" y="170"/>
                  </a:lnTo>
                  <a:lnTo>
                    <a:pt x="532" y="171"/>
                  </a:lnTo>
                  <a:lnTo>
                    <a:pt x="528" y="169"/>
                  </a:lnTo>
                  <a:lnTo>
                    <a:pt x="523" y="169"/>
                  </a:lnTo>
                  <a:lnTo>
                    <a:pt x="520" y="172"/>
                  </a:lnTo>
                  <a:lnTo>
                    <a:pt x="513" y="177"/>
                  </a:lnTo>
                  <a:lnTo>
                    <a:pt x="507" y="179"/>
                  </a:lnTo>
                  <a:lnTo>
                    <a:pt x="504" y="175"/>
                  </a:lnTo>
                  <a:lnTo>
                    <a:pt x="500" y="171"/>
                  </a:lnTo>
                  <a:lnTo>
                    <a:pt x="489" y="171"/>
                  </a:lnTo>
                  <a:lnTo>
                    <a:pt x="482" y="168"/>
                  </a:lnTo>
                  <a:lnTo>
                    <a:pt x="476" y="169"/>
                  </a:lnTo>
                  <a:lnTo>
                    <a:pt x="472" y="175"/>
                  </a:lnTo>
                  <a:lnTo>
                    <a:pt x="470" y="176"/>
                  </a:lnTo>
                  <a:lnTo>
                    <a:pt x="468" y="169"/>
                  </a:lnTo>
                  <a:lnTo>
                    <a:pt x="466" y="166"/>
                  </a:lnTo>
                  <a:lnTo>
                    <a:pt x="457" y="172"/>
                  </a:lnTo>
                  <a:lnTo>
                    <a:pt x="455" y="166"/>
                  </a:lnTo>
                  <a:lnTo>
                    <a:pt x="447" y="160"/>
                  </a:lnTo>
                  <a:lnTo>
                    <a:pt x="445" y="160"/>
                  </a:lnTo>
                  <a:lnTo>
                    <a:pt x="442" y="164"/>
                  </a:lnTo>
                  <a:lnTo>
                    <a:pt x="437" y="167"/>
                  </a:lnTo>
                  <a:lnTo>
                    <a:pt x="433" y="167"/>
                  </a:lnTo>
                  <a:lnTo>
                    <a:pt x="431" y="159"/>
                  </a:lnTo>
                  <a:lnTo>
                    <a:pt x="427" y="159"/>
                  </a:lnTo>
                  <a:lnTo>
                    <a:pt x="423" y="151"/>
                  </a:lnTo>
                  <a:lnTo>
                    <a:pt x="411" y="150"/>
                  </a:lnTo>
                  <a:lnTo>
                    <a:pt x="406" y="153"/>
                  </a:lnTo>
                  <a:lnTo>
                    <a:pt x="402" y="148"/>
                  </a:lnTo>
                  <a:lnTo>
                    <a:pt x="400" y="149"/>
                  </a:lnTo>
                  <a:lnTo>
                    <a:pt x="393" y="150"/>
                  </a:lnTo>
                  <a:lnTo>
                    <a:pt x="385" y="145"/>
                  </a:lnTo>
                  <a:lnTo>
                    <a:pt x="374" y="145"/>
                  </a:lnTo>
                  <a:lnTo>
                    <a:pt x="371" y="134"/>
                  </a:lnTo>
                  <a:lnTo>
                    <a:pt x="366" y="131"/>
                  </a:lnTo>
                  <a:lnTo>
                    <a:pt x="362" y="133"/>
                  </a:lnTo>
                  <a:lnTo>
                    <a:pt x="359" y="132"/>
                  </a:lnTo>
                  <a:lnTo>
                    <a:pt x="353" y="132"/>
                  </a:lnTo>
                  <a:lnTo>
                    <a:pt x="350" y="133"/>
                  </a:lnTo>
                  <a:lnTo>
                    <a:pt x="347" y="129"/>
                  </a:lnTo>
                  <a:lnTo>
                    <a:pt x="336" y="120"/>
                  </a:lnTo>
                  <a:lnTo>
                    <a:pt x="342" y="9"/>
                  </a:lnTo>
                  <a:lnTo>
                    <a:pt x="199" y="0"/>
                  </a:lnTo>
                  <a:lnTo>
                    <a:pt x="178" y="260"/>
                  </a:lnTo>
                  <a:lnTo>
                    <a:pt x="10" y="244"/>
                  </a:lnTo>
                  <a:lnTo>
                    <a:pt x="8" y="258"/>
                  </a:lnTo>
                  <a:lnTo>
                    <a:pt x="0" y="257"/>
                  </a:lnTo>
                  <a:lnTo>
                    <a:pt x="4" y="261"/>
                  </a:lnTo>
                  <a:lnTo>
                    <a:pt x="10" y="266"/>
                  </a:lnTo>
                  <a:lnTo>
                    <a:pt x="14" y="272"/>
                  </a:lnTo>
                  <a:lnTo>
                    <a:pt x="15" y="276"/>
                  </a:lnTo>
                  <a:lnTo>
                    <a:pt x="19" y="281"/>
                  </a:lnTo>
                  <a:lnTo>
                    <a:pt x="22" y="283"/>
                  </a:lnTo>
                  <a:lnTo>
                    <a:pt x="27" y="285"/>
                  </a:lnTo>
                  <a:lnTo>
                    <a:pt x="30" y="289"/>
                  </a:lnTo>
                  <a:lnTo>
                    <a:pt x="32" y="293"/>
                  </a:lnTo>
                  <a:lnTo>
                    <a:pt x="37" y="300"/>
                  </a:lnTo>
                  <a:lnTo>
                    <a:pt x="44" y="305"/>
                  </a:lnTo>
                  <a:lnTo>
                    <a:pt x="55" y="320"/>
                  </a:lnTo>
                  <a:lnTo>
                    <a:pt x="59" y="320"/>
                  </a:lnTo>
                  <a:lnTo>
                    <a:pt x="63" y="325"/>
                  </a:lnTo>
                  <a:lnTo>
                    <a:pt x="69" y="328"/>
                  </a:lnTo>
                  <a:lnTo>
                    <a:pt x="76" y="334"/>
                  </a:lnTo>
                  <a:lnTo>
                    <a:pt x="78" y="340"/>
                  </a:lnTo>
                  <a:lnTo>
                    <a:pt x="80" y="351"/>
                  </a:lnTo>
                  <a:lnTo>
                    <a:pt x="84" y="359"/>
                  </a:lnTo>
                  <a:lnTo>
                    <a:pt x="85" y="364"/>
                  </a:lnTo>
                  <a:lnTo>
                    <a:pt x="84" y="370"/>
                  </a:lnTo>
                  <a:lnTo>
                    <a:pt x="84" y="378"/>
                  </a:lnTo>
                  <a:lnTo>
                    <a:pt x="87" y="386"/>
                  </a:lnTo>
                  <a:lnTo>
                    <a:pt x="92" y="393"/>
                  </a:lnTo>
                  <a:lnTo>
                    <a:pt x="94" y="398"/>
                  </a:lnTo>
                  <a:lnTo>
                    <a:pt x="96" y="400"/>
                  </a:lnTo>
                  <a:lnTo>
                    <a:pt x="99" y="402"/>
                  </a:lnTo>
                  <a:lnTo>
                    <a:pt x="103" y="405"/>
                  </a:lnTo>
                  <a:lnTo>
                    <a:pt x="106" y="409"/>
                  </a:lnTo>
                  <a:lnTo>
                    <a:pt x="112" y="414"/>
                  </a:lnTo>
                  <a:lnTo>
                    <a:pt x="115" y="418"/>
                  </a:lnTo>
                  <a:lnTo>
                    <a:pt x="120" y="419"/>
                  </a:lnTo>
                  <a:lnTo>
                    <a:pt x="127" y="424"/>
                  </a:lnTo>
                  <a:lnTo>
                    <a:pt x="136" y="428"/>
                  </a:lnTo>
                  <a:lnTo>
                    <a:pt x="145" y="434"/>
                  </a:lnTo>
                  <a:lnTo>
                    <a:pt x="150" y="437"/>
                  </a:lnTo>
                  <a:lnTo>
                    <a:pt x="156" y="439"/>
                  </a:lnTo>
                  <a:lnTo>
                    <a:pt x="162" y="439"/>
                  </a:lnTo>
                  <a:lnTo>
                    <a:pt x="165" y="433"/>
                  </a:lnTo>
                  <a:lnTo>
                    <a:pt x="169" y="428"/>
                  </a:lnTo>
                  <a:lnTo>
                    <a:pt x="171" y="426"/>
                  </a:lnTo>
                  <a:lnTo>
                    <a:pt x="176" y="425"/>
                  </a:lnTo>
                  <a:lnTo>
                    <a:pt x="176" y="417"/>
                  </a:lnTo>
                  <a:lnTo>
                    <a:pt x="179" y="412"/>
                  </a:lnTo>
                  <a:lnTo>
                    <a:pt x="183" y="404"/>
                  </a:lnTo>
                  <a:lnTo>
                    <a:pt x="190" y="397"/>
                  </a:lnTo>
                  <a:lnTo>
                    <a:pt x="200" y="395"/>
                  </a:lnTo>
                  <a:lnTo>
                    <a:pt x="206" y="393"/>
                  </a:lnTo>
                  <a:lnTo>
                    <a:pt x="211" y="393"/>
                  </a:lnTo>
                  <a:lnTo>
                    <a:pt x="219" y="396"/>
                  </a:lnTo>
                  <a:lnTo>
                    <a:pt x="228" y="398"/>
                  </a:lnTo>
                  <a:lnTo>
                    <a:pt x="232" y="398"/>
                  </a:lnTo>
                  <a:lnTo>
                    <a:pt x="243" y="400"/>
                  </a:lnTo>
                  <a:lnTo>
                    <a:pt x="248" y="402"/>
                  </a:lnTo>
                  <a:lnTo>
                    <a:pt x="252" y="410"/>
                  </a:lnTo>
                  <a:lnTo>
                    <a:pt x="256" y="410"/>
                  </a:lnTo>
                  <a:lnTo>
                    <a:pt x="263" y="417"/>
                  </a:lnTo>
                  <a:lnTo>
                    <a:pt x="267" y="420"/>
                  </a:lnTo>
                  <a:lnTo>
                    <a:pt x="273" y="429"/>
                  </a:lnTo>
                  <a:lnTo>
                    <a:pt x="281" y="441"/>
                  </a:lnTo>
                  <a:lnTo>
                    <a:pt x="287" y="457"/>
                  </a:lnTo>
                  <a:lnTo>
                    <a:pt x="291" y="463"/>
                  </a:lnTo>
                  <a:lnTo>
                    <a:pt x="296" y="474"/>
                  </a:lnTo>
                  <a:lnTo>
                    <a:pt x="296" y="479"/>
                  </a:lnTo>
                  <a:lnTo>
                    <a:pt x="302" y="490"/>
                  </a:lnTo>
                  <a:lnTo>
                    <a:pt x="312" y="500"/>
                  </a:lnTo>
                  <a:lnTo>
                    <a:pt x="316" y="512"/>
                  </a:lnTo>
                  <a:lnTo>
                    <a:pt x="330" y="529"/>
                  </a:lnTo>
                  <a:lnTo>
                    <a:pt x="337" y="531"/>
                  </a:lnTo>
                  <a:lnTo>
                    <a:pt x="335" y="544"/>
                  </a:lnTo>
                  <a:lnTo>
                    <a:pt x="333" y="548"/>
                  </a:lnTo>
                  <a:lnTo>
                    <a:pt x="336" y="551"/>
                  </a:lnTo>
                  <a:lnTo>
                    <a:pt x="341" y="556"/>
                  </a:lnTo>
                  <a:lnTo>
                    <a:pt x="341" y="564"/>
                  </a:lnTo>
                  <a:lnTo>
                    <a:pt x="349" y="579"/>
                  </a:lnTo>
                  <a:lnTo>
                    <a:pt x="352" y="589"/>
                  </a:lnTo>
                  <a:lnTo>
                    <a:pt x="356" y="595"/>
                  </a:lnTo>
                  <a:lnTo>
                    <a:pt x="359" y="601"/>
                  </a:lnTo>
                  <a:lnTo>
                    <a:pt x="371" y="604"/>
                  </a:lnTo>
                  <a:lnTo>
                    <a:pt x="379" y="612"/>
                  </a:lnTo>
                  <a:lnTo>
                    <a:pt x="391" y="612"/>
                  </a:lnTo>
                  <a:lnTo>
                    <a:pt x="401" y="621"/>
                  </a:lnTo>
                  <a:lnTo>
                    <a:pt x="406" y="621"/>
                  </a:lnTo>
                  <a:lnTo>
                    <a:pt x="410" y="625"/>
                  </a:lnTo>
                  <a:lnTo>
                    <a:pt x="416" y="626"/>
                  </a:lnTo>
                  <a:lnTo>
                    <a:pt x="418" y="623"/>
                  </a:lnTo>
                  <a:lnTo>
                    <a:pt x="432" y="627"/>
                  </a:lnTo>
                  <a:lnTo>
                    <a:pt x="432" y="628"/>
                  </a:lnTo>
                  <a:lnTo>
                    <a:pt x="437" y="632"/>
                  </a:lnTo>
                  <a:lnTo>
                    <a:pt x="445" y="639"/>
                  </a:lnTo>
                  <a:lnTo>
                    <a:pt x="448" y="636"/>
                  </a:lnTo>
                  <a:lnTo>
                    <a:pt x="450" y="632"/>
                  </a:lnTo>
                  <a:lnTo>
                    <a:pt x="460" y="631"/>
                  </a:lnTo>
                  <a:lnTo>
                    <a:pt x="458" y="623"/>
                  </a:lnTo>
                  <a:lnTo>
                    <a:pt x="457" y="619"/>
                  </a:lnTo>
                  <a:lnTo>
                    <a:pt x="456" y="614"/>
                  </a:lnTo>
                  <a:lnTo>
                    <a:pt x="454" y="608"/>
                  </a:lnTo>
                  <a:lnTo>
                    <a:pt x="449" y="605"/>
                  </a:lnTo>
                  <a:lnTo>
                    <a:pt x="447" y="597"/>
                  </a:lnTo>
                  <a:lnTo>
                    <a:pt x="445" y="587"/>
                  </a:lnTo>
                  <a:lnTo>
                    <a:pt x="441" y="578"/>
                  </a:lnTo>
                  <a:lnTo>
                    <a:pt x="442" y="569"/>
                  </a:lnTo>
                  <a:lnTo>
                    <a:pt x="445" y="556"/>
                  </a:lnTo>
                  <a:lnTo>
                    <a:pt x="449" y="544"/>
                  </a:lnTo>
                  <a:lnTo>
                    <a:pt x="455" y="528"/>
                  </a:lnTo>
                  <a:lnTo>
                    <a:pt x="454" y="526"/>
                  </a:lnTo>
                  <a:lnTo>
                    <a:pt x="450" y="524"/>
                  </a:lnTo>
                  <a:lnTo>
                    <a:pt x="445" y="519"/>
                  </a:lnTo>
                  <a:lnTo>
                    <a:pt x="445" y="517"/>
                  </a:lnTo>
                  <a:lnTo>
                    <a:pt x="448" y="518"/>
                  </a:lnTo>
                  <a:lnTo>
                    <a:pt x="461" y="517"/>
                  </a:lnTo>
                  <a:lnTo>
                    <a:pt x="463" y="515"/>
                  </a:lnTo>
                  <a:lnTo>
                    <a:pt x="467" y="508"/>
                  </a:lnTo>
                  <a:lnTo>
                    <a:pt x="463" y="508"/>
                  </a:lnTo>
                  <a:lnTo>
                    <a:pt x="462" y="504"/>
                  </a:lnTo>
                  <a:lnTo>
                    <a:pt x="461" y="502"/>
                  </a:lnTo>
                  <a:lnTo>
                    <a:pt x="464" y="501"/>
                  </a:lnTo>
                  <a:lnTo>
                    <a:pt x="470" y="501"/>
                  </a:lnTo>
                  <a:lnTo>
                    <a:pt x="477" y="500"/>
                  </a:lnTo>
                  <a:lnTo>
                    <a:pt x="480" y="502"/>
                  </a:lnTo>
                  <a:lnTo>
                    <a:pt x="484" y="501"/>
                  </a:lnTo>
                  <a:lnTo>
                    <a:pt x="491" y="495"/>
                  </a:lnTo>
                  <a:lnTo>
                    <a:pt x="489" y="495"/>
                  </a:lnTo>
                  <a:lnTo>
                    <a:pt x="483" y="498"/>
                  </a:lnTo>
                  <a:lnTo>
                    <a:pt x="481" y="494"/>
                  </a:lnTo>
                  <a:lnTo>
                    <a:pt x="484" y="485"/>
                  </a:lnTo>
                  <a:lnTo>
                    <a:pt x="487" y="487"/>
                  </a:lnTo>
                  <a:lnTo>
                    <a:pt x="490" y="489"/>
                  </a:lnTo>
                  <a:lnTo>
                    <a:pt x="496" y="489"/>
                  </a:lnTo>
                  <a:lnTo>
                    <a:pt x="500" y="487"/>
                  </a:lnTo>
                  <a:lnTo>
                    <a:pt x="499" y="481"/>
                  </a:lnTo>
                  <a:lnTo>
                    <a:pt x="494" y="475"/>
                  </a:lnTo>
                  <a:lnTo>
                    <a:pt x="495" y="473"/>
                  </a:lnTo>
                  <a:lnTo>
                    <a:pt x="500" y="474"/>
                  </a:lnTo>
                  <a:lnTo>
                    <a:pt x="504" y="471"/>
                  </a:lnTo>
                  <a:lnTo>
                    <a:pt x="507" y="473"/>
                  </a:lnTo>
                  <a:lnTo>
                    <a:pt x="511" y="471"/>
                  </a:lnTo>
                  <a:lnTo>
                    <a:pt x="513" y="473"/>
                  </a:lnTo>
                  <a:lnTo>
                    <a:pt x="517" y="477"/>
                  </a:lnTo>
                  <a:lnTo>
                    <a:pt x="522" y="474"/>
                  </a:lnTo>
                  <a:lnTo>
                    <a:pt x="525" y="470"/>
                  </a:lnTo>
                  <a:lnTo>
                    <a:pt x="535" y="468"/>
                  </a:lnTo>
                  <a:lnTo>
                    <a:pt x="546" y="466"/>
                  </a:lnTo>
                  <a:lnTo>
                    <a:pt x="562" y="457"/>
                  </a:lnTo>
                  <a:lnTo>
                    <a:pt x="565" y="449"/>
                  </a:lnTo>
                  <a:lnTo>
                    <a:pt x="567" y="441"/>
                  </a:lnTo>
                  <a:lnTo>
                    <a:pt x="572" y="439"/>
                  </a:lnTo>
                  <a:lnTo>
                    <a:pt x="575" y="438"/>
                  </a:lnTo>
                  <a:lnTo>
                    <a:pt x="578" y="436"/>
                  </a:lnTo>
                  <a:lnTo>
                    <a:pt x="581" y="433"/>
                  </a:lnTo>
                  <a:lnTo>
                    <a:pt x="580" y="429"/>
                  </a:lnTo>
                  <a:lnTo>
                    <a:pt x="578" y="425"/>
                  </a:lnTo>
                  <a:lnTo>
                    <a:pt x="577" y="423"/>
                  </a:lnTo>
                  <a:lnTo>
                    <a:pt x="576" y="421"/>
                  </a:lnTo>
                  <a:lnTo>
                    <a:pt x="578" y="416"/>
                  </a:lnTo>
                  <a:lnTo>
                    <a:pt x="582" y="411"/>
                  </a:lnTo>
                  <a:lnTo>
                    <a:pt x="587" y="409"/>
                  </a:lnTo>
                  <a:lnTo>
                    <a:pt x="589" y="409"/>
                  </a:lnTo>
                  <a:lnTo>
                    <a:pt x="589" y="413"/>
                  </a:lnTo>
                  <a:lnTo>
                    <a:pt x="590" y="419"/>
                  </a:lnTo>
                  <a:lnTo>
                    <a:pt x="589" y="427"/>
                  </a:lnTo>
                  <a:lnTo>
                    <a:pt x="592" y="428"/>
                  </a:lnTo>
                  <a:lnTo>
                    <a:pt x="600" y="422"/>
                  </a:lnTo>
                  <a:lnTo>
                    <a:pt x="607" y="420"/>
                  </a:lnTo>
                  <a:lnTo>
                    <a:pt x="628" y="412"/>
                  </a:lnTo>
                  <a:lnTo>
                    <a:pt x="632" y="410"/>
                  </a:lnTo>
                  <a:lnTo>
                    <a:pt x="636" y="403"/>
                  </a:lnTo>
                  <a:lnTo>
                    <a:pt x="640" y="388"/>
                  </a:lnTo>
                  <a:lnTo>
                    <a:pt x="640" y="384"/>
                  </a:lnTo>
                  <a:lnTo>
                    <a:pt x="636" y="372"/>
                  </a:lnTo>
                  <a:lnTo>
                    <a:pt x="637" y="366"/>
                  </a:lnTo>
                  <a:lnTo>
                    <a:pt x="638" y="361"/>
                  </a:lnTo>
                  <a:close/>
                </a:path>
              </a:pathLst>
            </a:custGeom>
            <a:solidFill>
              <a:schemeClr val="accent1"/>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Light"/>
                <a:ea typeface="Montserrat Light"/>
                <a:cs typeface="Montserrat Light"/>
                <a:sym typeface="Montserrat Light"/>
              </a:endParaRPr>
            </a:p>
          </p:txBody>
        </p:sp>
        <p:sp>
          <p:nvSpPr>
            <p:cNvPr id="1402" name="Google Shape;1402;p77"/>
            <p:cNvSpPr/>
            <p:nvPr/>
          </p:nvSpPr>
          <p:spPr>
            <a:xfrm>
              <a:off x="3208338" y="3059113"/>
              <a:ext cx="496888" cy="585787"/>
            </a:xfrm>
            <a:custGeom>
              <a:rect b="b" l="l" r="r" t="t"/>
              <a:pathLst>
                <a:path extrusionOk="0" h="2108" w="1792">
                  <a:moveTo>
                    <a:pt x="502" y="0"/>
                  </a:moveTo>
                  <a:cubicBezTo>
                    <a:pt x="502" y="0"/>
                    <a:pt x="476" y="130"/>
                    <a:pt x="466" y="173"/>
                  </a:cubicBezTo>
                  <a:cubicBezTo>
                    <a:pt x="458" y="204"/>
                    <a:pt x="429" y="296"/>
                    <a:pt x="429" y="296"/>
                  </a:cubicBezTo>
                  <a:cubicBezTo>
                    <a:pt x="405" y="310"/>
                    <a:pt x="405" y="310"/>
                    <a:pt x="405" y="310"/>
                  </a:cubicBezTo>
                  <a:cubicBezTo>
                    <a:pt x="386" y="300"/>
                    <a:pt x="386" y="300"/>
                    <a:pt x="386" y="300"/>
                  </a:cubicBezTo>
                  <a:cubicBezTo>
                    <a:pt x="353" y="273"/>
                    <a:pt x="353" y="273"/>
                    <a:pt x="353" y="273"/>
                  </a:cubicBezTo>
                  <a:cubicBezTo>
                    <a:pt x="324" y="288"/>
                    <a:pt x="324" y="288"/>
                    <a:pt x="324" y="288"/>
                  </a:cubicBezTo>
                  <a:cubicBezTo>
                    <a:pt x="308" y="259"/>
                    <a:pt x="308" y="259"/>
                    <a:pt x="308" y="259"/>
                  </a:cubicBezTo>
                  <a:cubicBezTo>
                    <a:pt x="262" y="271"/>
                    <a:pt x="262" y="271"/>
                    <a:pt x="262" y="271"/>
                  </a:cubicBezTo>
                  <a:cubicBezTo>
                    <a:pt x="241" y="294"/>
                    <a:pt x="241" y="294"/>
                    <a:pt x="241" y="294"/>
                  </a:cubicBezTo>
                  <a:cubicBezTo>
                    <a:pt x="243" y="366"/>
                    <a:pt x="243" y="366"/>
                    <a:pt x="243" y="366"/>
                  </a:cubicBezTo>
                  <a:cubicBezTo>
                    <a:pt x="241" y="465"/>
                    <a:pt x="241" y="465"/>
                    <a:pt x="241" y="465"/>
                  </a:cubicBezTo>
                  <a:cubicBezTo>
                    <a:pt x="241" y="552"/>
                    <a:pt x="241" y="552"/>
                    <a:pt x="241" y="552"/>
                  </a:cubicBezTo>
                  <a:cubicBezTo>
                    <a:pt x="235" y="585"/>
                    <a:pt x="235" y="585"/>
                    <a:pt x="235" y="585"/>
                  </a:cubicBezTo>
                  <a:cubicBezTo>
                    <a:pt x="212" y="616"/>
                    <a:pt x="212" y="616"/>
                    <a:pt x="212" y="616"/>
                  </a:cubicBezTo>
                  <a:cubicBezTo>
                    <a:pt x="204" y="653"/>
                    <a:pt x="204" y="653"/>
                    <a:pt x="204" y="653"/>
                  </a:cubicBezTo>
                  <a:cubicBezTo>
                    <a:pt x="208" y="697"/>
                    <a:pt x="208" y="697"/>
                    <a:pt x="208" y="697"/>
                  </a:cubicBezTo>
                  <a:cubicBezTo>
                    <a:pt x="233" y="761"/>
                    <a:pt x="233" y="761"/>
                    <a:pt x="233" y="761"/>
                  </a:cubicBezTo>
                  <a:cubicBezTo>
                    <a:pt x="237" y="823"/>
                    <a:pt x="237" y="823"/>
                    <a:pt x="237" y="823"/>
                  </a:cubicBezTo>
                  <a:cubicBezTo>
                    <a:pt x="256" y="843"/>
                    <a:pt x="256" y="843"/>
                    <a:pt x="256" y="843"/>
                  </a:cubicBezTo>
                  <a:cubicBezTo>
                    <a:pt x="287" y="885"/>
                    <a:pt x="287" y="885"/>
                    <a:pt x="287" y="885"/>
                  </a:cubicBezTo>
                  <a:cubicBezTo>
                    <a:pt x="266" y="903"/>
                    <a:pt x="266" y="903"/>
                    <a:pt x="266" y="903"/>
                  </a:cubicBezTo>
                  <a:cubicBezTo>
                    <a:pt x="231" y="926"/>
                    <a:pt x="231" y="926"/>
                    <a:pt x="231" y="926"/>
                  </a:cubicBezTo>
                  <a:cubicBezTo>
                    <a:pt x="163" y="980"/>
                    <a:pt x="163" y="980"/>
                    <a:pt x="163" y="980"/>
                  </a:cubicBezTo>
                  <a:cubicBezTo>
                    <a:pt x="140" y="1071"/>
                    <a:pt x="140" y="1071"/>
                    <a:pt x="140" y="1071"/>
                  </a:cubicBezTo>
                  <a:cubicBezTo>
                    <a:pt x="113" y="1124"/>
                    <a:pt x="113" y="1124"/>
                    <a:pt x="113" y="1124"/>
                  </a:cubicBezTo>
                  <a:cubicBezTo>
                    <a:pt x="91" y="1147"/>
                    <a:pt x="91" y="1147"/>
                    <a:pt x="91" y="1147"/>
                  </a:cubicBezTo>
                  <a:cubicBezTo>
                    <a:pt x="72" y="1160"/>
                    <a:pt x="72" y="1160"/>
                    <a:pt x="72" y="1160"/>
                  </a:cubicBezTo>
                  <a:cubicBezTo>
                    <a:pt x="60" y="1185"/>
                    <a:pt x="60" y="1185"/>
                    <a:pt x="60" y="1185"/>
                  </a:cubicBezTo>
                  <a:cubicBezTo>
                    <a:pt x="70" y="1232"/>
                    <a:pt x="70" y="1232"/>
                    <a:pt x="70" y="1232"/>
                  </a:cubicBezTo>
                  <a:cubicBezTo>
                    <a:pt x="60" y="1269"/>
                    <a:pt x="60" y="1269"/>
                    <a:pt x="60" y="1269"/>
                  </a:cubicBezTo>
                  <a:cubicBezTo>
                    <a:pt x="103" y="1304"/>
                    <a:pt x="103" y="1304"/>
                    <a:pt x="103" y="1304"/>
                  </a:cubicBezTo>
                  <a:cubicBezTo>
                    <a:pt x="86" y="1331"/>
                    <a:pt x="86" y="1331"/>
                    <a:pt x="86" y="1331"/>
                  </a:cubicBezTo>
                  <a:cubicBezTo>
                    <a:pt x="33" y="1356"/>
                    <a:pt x="33" y="1356"/>
                    <a:pt x="33" y="1356"/>
                  </a:cubicBezTo>
                  <a:cubicBezTo>
                    <a:pt x="16" y="1385"/>
                    <a:pt x="16" y="1385"/>
                    <a:pt x="16" y="1385"/>
                  </a:cubicBezTo>
                  <a:cubicBezTo>
                    <a:pt x="0" y="1430"/>
                    <a:pt x="0" y="1430"/>
                    <a:pt x="0" y="1430"/>
                  </a:cubicBezTo>
                  <a:cubicBezTo>
                    <a:pt x="958" y="2016"/>
                    <a:pt x="958" y="2016"/>
                    <a:pt x="958" y="2016"/>
                  </a:cubicBezTo>
                  <a:cubicBezTo>
                    <a:pt x="1262" y="2070"/>
                    <a:pt x="1262" y="2070"/>
                    <a:pt x="1262" y="2070"/>
                  </a:cubicBezTo>
                  <a:cubicBezTo>
                    <a:pt x="1512" y="2106"/>
                    <a:pt x="1512" y="2106"/>
                    <a:pt x="1512" y="2106"/>
                  </a:cubicBezTo>
                  <a:cubicBezTo>
                    <a:pt x="1516" y="2108"/>
                    <a:pt x="1516" y="2108"/>
                    <a:pt x="1516" y="2108"/>
                  </a:cubicBezTo>
                  <a:cubicBezTo>
                    <a:pt x="1792" y="230"/>
                    <a:pt x="1792" y="230"/>
                    <a:pt x="1792" y="230"/>
                  </a:cubicBezTo>
                  <a:lnTo>
                    <a:pt x="502" y="0"/>
                  </a:ln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Light"/>
                <a:ea typeface="Montserrat Light"/>
                <a:cs typeface="Montserrat Light"/>
                <a:sym typeface="Montserrat Light"/>
              </a:endParaRPr>
            </a:p>
          </p:txBody>
        </p:sp>
        <p:sp>
          <p:nvSpPr>
            <p:cNvPr id="1403" name="Google Shape;1403;p77"/>
            <p:cNvSpPr/>
            <p:nvPr/>
          </p:nvSpPr>
          <p:spPr>
            <a:xfrm>
              <a:off x="2701926" y="2427288"/>
              <a:ext cx="585788" cy="1011237"/>
            </a:xfrm>
            <a:custGeom>
              <a:rect b="b" l="l" r="r" t="t"/>
              <a:pathLst>
                <a:path extrusionOk="0" h="637" w="369">
                  <a:moveTo>
                    <a:pt x="334" y="631"/>
                  </a:moveTo>
                  <a:lnTo>
                    <a:pt x="337" y="627"/>
                  </a:lnTo>
                  <a:lnTo>
                    <a:pt x="329" y="620"/>
                  </a:lnTo>
                  <a:lnTo>
                    <a:pt x="331" y="614"/>
                  </a:lnTo>
                  <a:lnTo>
                    <a:pt x="329" y="606"/>
                  </a:lnTo>
                  <a:lnTo>
                    <a:pt x="331" y="601"/>
                  </a:lnTo>
                  <a:lnTo>
                    <a:pt x="335" y="599"/>
                  </a:lnTo>
                  <a:lnTo>
                    <a:pt x="338" y="595"/>
                  </a:lnTo>
                  <a:lnTo>
                    <a:pt x="343" y="586"/>
                  </a:lnTo>
                  <a:lnTo>
                    <a:pt x="347" y="570"/>
                  </a:lnTo>
                  <a:lnTo>
                    <a:pt x="359" y="560"/>
                  </a:lnTo>
                  <a:lnTo>
                    <a:pt x="365" y="556"/>
                  </a:lnTo>
                  <a:lnTo>
                    <a:pt x="369" y="553"/>
                  </a:lnTo>
                  <a:lnTo>
                    <a:pt x="363" y="546"/>
                  </a:lnTo>
                  <a:lnTo>
                    <a:pt x="360" y="542"/>
                  </a:lnTo>
                  <a:lnTo>
                    <a:pt x="359" y="532"/>
                  </a:lnTo>
                  <a:lnTo>
                    <a:pt x="355" y="520"/>
                  </a:lnTo>
                  <a:lnTo>
                    <a:pt x="354" y="513"/>
                  </a:lnTo>
                  <a:lnTo>
                    <a:pt x="356" y="506"/>
                  </a:lnTo>
                  <a:lnTo>
                    <a:pt x="356" y="506"/>
                  </a:lnTo>
                  <a:lnTo>
                    <a:pt x="170" y="226"/>
                  </a:lnTo>
                  <a:lnTo>
                    <a:pt x="166" y="224"/>
                  </a:lnTo>
                  <a:lnTo>
                    <a:pt x="164" y="223"/>
                  </a:lnTo>
                  <a:lnTo>
                    <a:pt x="164" y="219"/>
                  </a:lnTo>
                  <a:lnTo>
                    <a:pt x="162" y="215"/>
                  </a:lnTo>
                  <a:lnTo>
                    <a:pt x="163" y="211"/>
                  </a:lnTo>
                  <a:lnTo>
                    <a:pt x="168" y="209"/>
                  </a:lnTo>
                  <a:lnTo>
                    <a:pt x="172" y="208"/>
                  </a:lnTo>
                  <a:lnTo>
                    <a:pt x="213" y="51"/>
                  </a:lnTo>
                  <a:lnTo>
                    <a:pt x="38" y="0"/>
                  </a:lnTo>
                  <a:lnTo>
                    <a:pt x="37" y="5"/>
                  </a:lnTo>
                  <a:lnTo>
                    <a:pt x="34" y="8"/>
                  </a:lnTo>
                  <a:lnTo>
                    <a:pt x="34" y="13"/>
                  </a:lnTo>
                  <a:lnTo>
                    <a:pt x="34" y="18"/>
                  </a:lnTo>
                  <a:lnTo>
                    <a:pt x="34" y="30"/>
                  </a:lnTo>
                  <a:lnTo>
                    <a:pt x="33" y="36"/>
                  </a:lnTo>
                  <a:lnTo>
                    <a:pt x="29" y="43"/>
                  </a:lnTo>
                  <a:lnTo>
                    <a:pt x="25" y="47"/>
                  </a:lnTo>
                  <a:lnTo>
                    <a:pt x="25" y="50"/>
                  </a:lnTo>
                  <a:lnTo>
                    <a:pt x="25" y="58"/>
                  </a:lnTo>
                  <a:lnTo>
                    <a:pt x="20" y="65"/>
                  </a:lnTo>
                  <a:lnTo>
                    <a:pt x="11" y="73"/>
                  </a:lnTo>
                  <a:lnTo>
                    <a:pt x="4" y="79"/>
                  </a:lnTo>
                  <a:lnTo>
                    <a:pt x="2" y="82"/>
                  </a:lnTo>
                  <a:lnTo>
                    <a:pt x="1" y="90"/>
                  </a:lnTo>
                  <a:lnTo>
                    <a:pt x="0" y="96"/>
                  </a:lnTo>
                  <a:lnTo>
                    <a:pt x="2" y="101"/>
                  </a:lnTo>
                  <a:lnTo>
                    <a:pt x="6" y="107"/>
                  </a:lnTo>
                  <a:lnTo>
                    <a:pt x="10" y="116"/>
                  </a:lnTo>
                  <a:lnTo>
                    <a:pt x="13" y="123"/>
                  </a:lnTo>
                  <a:lnTo>
                    <a:pt x="14" y="129"/>
                  </a:lnTo>
                  <a:lnTo>
                    <a:pt x="14" y="140"/>
                  </a:lnTo>
                  <a:lnTo>
                    <a:pt x="9" y="149"/>
                  </a:lnTo>
                  <a:lnTo>
                    <a:pt x="8" y="157"/>
                  </a:lnTo>
                  <a:lnTo>
                    <a:pt x="8" y="168"/>
                  </a:lnTo>
                  <a:lnTo>
                    <a:pt x="7" y="172"/>
                  </a:lnTo>
                  <a:lnTo>
                    <a:pt x="5" y="175"/>
                  </a:lnTo>
                  <a:lnTo>
                    <a:pt x="6" y="181"/>
                  </a:lnTo>
                  <a:lnTo>
                    <a:pt x="10" y="191"/>
                  </a:lnTo>
                  <a:lnTo>
                    <a:pt x="17" y="208"/>
                  </a:lnTo>
                  <a:lnTo>
                    <a:pt x="22" y="219"/>
                  </a:lnTo>
                  <a:lnTo>
                    <a:pt x="25" y="224"/>
                  </a:lnTo>
                  <a:lnTo>
                    <a:pt x="25" y="230"/>
                  </a:lnTo>
                  <a:lnTo>
                    <a:pt x="24" y="235"/>
                  </a:lnTo>
                  <a:lnTo>
                    <a:pt x="21" y="238"/>
                  </a:lnTo>
                  <a:lnTo>
                    <a:pt x="21" y="242"/>
                  </a:lnTo>
                  <a:lnTo>
                    <a:pt x="26" y="242"/>
                  </a:lnTo>
                  <a:lnTo>
                    <a:pt x="29" y="246"/>
                  </a:lnTo>
                  <a:lnTo>
                    <a:pt x="34" y="252"/>
                  </a:lnTo>
                  <a:lnTo>
                    <a:pt x="36" y="256"/>
                  </a:lnTo>
                  <a:lnTo>
                    <a:pt x="39" y="256"/>
                  </a:lnTo>
                  <a:lnTo>
                    <a:pt x="42" y="250"/>
                  </a:lnTo>
                  <a:lnTo>
                    <a:pt x="42" y="243"/>
                  </a:lnTo>
                  <a:lnTo>
                    <a:pt x="50" y="243"/>
                  </a:lnTo>
                  <a:lnTo>
                    <a:pt x="54" y="247"/>
                  </a:lnTo>
                  <a:lnTo>
                    <a:pt x="64" y="247"/>
                  </a:lnTo>
                  <a:lnTo>
                    <a:pt x="69" y="252"/>
                  </a:lnTo>
                  <a:lnTo>
                    <a:pt x="74" y="254"/>
                  </a:lnTo>
                  <a:lnTo>
                    <a:pt x="77" y="255"/>
                  </a:lnTo>
                  <a:lnTo>
                    <a:pt x="75" y="258"/>
                  </a:lnTo>
                  <a:lnTo>
                    <a:pt x="71" y="257"/>
                  </a:lnTo>
                  <a:lnTo>
                    <a:pt x="67" y="254"/>
                  </a:lnTo>
                  <a:lnTo>
                    <a:pt x="64" y="253"/>
                  </a:lnTo>
                  <a:lnTo>
                    <a:pt x="58" y="252"/>
                  </a:lnTo>
                  <a:lnTo>
                    <a:pt x="55" y="251"/>
                  </a:lnTo>
                  <a:lnTo>
                    <a:pt x="51" y="250"/>
                  </a:lnTo>
                  <a:lnTo>
                    <a:pt x="48" y="251"/>
                  </a:lnTo>
                  <a:lnTo>
                    <a:pt x="48" y="254"/>
                  </a:lnTo>
                  <a:lnTo>
                    <a:pt x="49" y="263"/>
                  </a:lnTo>
                  <a:lnTo>
                    <a:pt x="51" y="267"/>
                  </a:lnTo>
                  <a:lnTo>
                    <a:pt x="50" y="277"/>
                  </a:lnTo>
                  <a:lnTo>
                    <a:pt x="49" y="277"/>
                  </a:lnTo>
                  <a:lnTo>
                    <a:pt x="45" y="275"/>
                  </a:lnTo>
                  <a:lnTo>
                    <a:pt x="43" y="272"/>
                  </a:lnTo>
                  <a:lnTo>
                    <a:pt x="42" y="267"/>
                  </a:lnTo>
                  <a:lnTo>
                    <a:pt x="42" y="265"/>
                  </a:lnTo>
                  <a:lnTo>
                    <a:pt x="41" y="264"/>
                  </a:lnTo>
                  <a:lnTo>
                    <a:pt x="37" y="263"/>
                  </a:lnTo>
                  <a:lnTo>
                    <a:pt x="36" y="267"/>
                  </a:lnTo>
                  <a:lnTo>
                    <a:pt x="35" y="271"/>
                  </a:lnTo>
                  <a:lnTo>
                    <a:pt x="34" y="280"/>
                  </a:lnTo>
                  <a:lnTo>
                    <a:pt x="33" y="292"/>
                  </a:lnTo>
                  <a:lnTo>
                    <a:pt x="34" y="299"/>
                  </a:lnTo>
                  <a:lnTo>
                    <a:pt x="39" y="306"/>
                  </a:lnTo>
                  <a:lnTo>
                    <a:pt x="44" y="311"/>
                  </a:lnTo>
                  <a:lnTo>
                    <a:pt x="50" y="315"/>
                  </a:lnTo>
                  <a:lnTo>
                    <a:pt x="52" y="322"/>
                  </a:lnTo>
                  <a:lnTo>
                    <a:pt x="52" y="328"/>
                  </a:lnTo>
                  <a:lnTo>
                    <a:pt x="50" y="333"/>
                  </a:lnTo>
                  <a:lnTo>
                    <a:pt x="46" y="335"/>
                  </a:lnTo>
                  <a:lnTo>
                    <a:pt x="41" y="335"/>
                  </a:lnTo>
                  <a:lnTo>
                    <a:pt x="41" y="349"/>
                  </a:lnTo>
                  <a:lnTo>
                    <a:pt x="42" y="354"/>
                  </a:lnTo>
                  <a:lnTo>
                    <a:pt x="49" y="366"/>
                  </a:lnTo>
                  <a:lnTo>
                    <a:pt x="52" y="374"/>
                  </a:lnTo>
                  <a:lnTo>
                    <a:pt x="58" y="384"/>
                  </a:lnTo>
                  <a:lnTo>
                    <a:pt x="61" y="394"/>
                  </a:lnTo>
                  <a:lnTo>
                    <a:pt x="65" y="401"/>
                  </a:lnTo>
                  <a:lnTo>
                    <a:pt x="70" y="411"/>
                  </a:lnTo>
                  <a:lnTo>
                    <a:pt x="72" y="412"/>
                  </a:lnTo>
                  <a:lnTo>
                    <a:pt x="72" y="419"/>
                  </a:lnTo>
                  <a:lnTo>
                    <a:pt x="73" y="424"/>
                  </a:lnTo>
                  <a:lnTo>
                    <a:pt x="72" y="426"/>
                  </a:lnTo>
                  <a:lnTo>
                    <a:pt x="75" y="430"/>
                  </a:lnTo>
                  <a:lnTo>
                    <a:pt x="77" y="433"/>
                  </a:lnTo>
                  <a:lnTo>
                    <a:pt x="77" y="440"/>
                  </a:lnTo>
                  <a:lnTo>
                    <a:pt x="75" y="453"/>
                  </a:lnTo>
                  <a:lnTo>
                    <a:pt x="73" y="461"/>
                  </a:lnTo>
                  <a:lnTo>
                    <a:pt x="72" y="468"/>
                  </a:lnTo>
                  <a:lnTo>
                    <a:pt x="85" y="475"/>
                  </a:lnTo>
                  <a:lnTo>
                    <a:pt x="98" y="479"/>
                  </a:lnTo>
                  <a:lnTo>
                    <a:pt x="107" y="486"/>
                  </a:lnTo>
                  <a:lnTo>
                    <a:pt x="118" y="489"/>
                  </a:lnTo>
                  <a:lnTo>
                    <a:pt x="123" y="494"/>
                  </a:lnTo>
                  <a:lnTo>
                    <a:pt x="132" y="507"/>
                  </a:lnTo>
                  <a:lnTo>
                    <a:pt x="143" y="518"/>
                  </a:lnTo>
                  <a:lnTo>
                    <a:pt x="161" y="522"/>
                  </a:lnTo>
                  <a:lnTo>
                    <a:pt x="162" y="535"/>
                  </a:lnTo>
                  <a:lnTo>
                    <a:pt x="164" y="541"/>
                  </a:lnTo>
                  <a:lnTo>
                    <a:pt x="174" y="543"/>
                  </a:lnTo>
                  <a:lnTo>
                    <a:pt x="184" y="555"/>
                  </a:lnTo>
                  <a:lnTo>
                    <a:pt x="196" y="572"/>
                  </a:lnTo>
                  <a:lnTo>
                    <a:pt x="201" y="580"/>
                  </a:lnTo>
                  <a:lnTo>
                    <a:pt x="205" y="592"/>
                  </a:lnTo>
                  <a:lnTo>
                    <a:pt x="202" y="604"/>
                  </a:lnTo>
                  <a:lnTo>
                    <a:pt x="202" y="610"/>
                  </a:lnTo>
                  <a:lnTo>
                    <a:pt x="205" y="621"/>
                  </a:lnTo>
                  <a:lnTo>
                    <a:pt x="211" y="623"/>
                  </a:lnTo>
                  <a:lnTo>
                    <a:pt x="323" y="637"/>
                  </a:lnTo>
                  <a:lnTo>
                    <a:pt x="324" y="636"/>
                  </a:lnTo>
                  <a:lnTo>
                    <a:pt x="334" y="631"/>
                  </a:ln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Light"/>
                <a:ea typeface="Montserrat Light"/>
                <a:cs typeface="Montserrat Light"/>
                <a:sym typeface="Montserrat Light"/>
              </a:endParaRPr>
            </a:p>
          </p:txBody>
        </p:sp>
        <p:sp>
          <p:nvSpPr>
            <p:cNvPr id="1404" name="Google Shape;1404;p77"/>
            <p:cNvSpPr/>
            <p:nvPr/>
          </p:nvSpPr>
          <p:spPr>
            <a:xfrm>
              <a:off x="4137026" y="3175000"/>
              <a:ext cx="639763" cy="342900"/>
            </a:xfrm>
            <a:custGeom>
              <a:rect b="b" l="l" r="r" t="t"/>
              <a:pathLst>
                <a:path extrusionOk="0" h="1239" w="2305">
                  <a:moveTo>
                    <a:pt x="2" y="174"/>
                  </a:moveTo>
                  <a:cubicBezTo>
                    <a:pt x="0" y="199"/>
                    <a:pt x="0" y="199"/>
                    <a:pt x="0" y="199"/>
                  </a:cubicBezTo>
                  <a:cubicBezTo>
                    <a:pt x="2" y="175"/>
                    <a:pt x="2" y="175"/>
                    <a:pt x="2" y="175"/>
                  </a:cubicBezTo>
                  <a:cubicBezTo>
                    <a:pt x="817" y="225"/>
                    <a:pt x="817" y="225"/>
                    <a:pt x="817" y="225"/>
                  </a:cubicBezTo>
                  <a:cubicBezTo>
                    <a:pt x="786" y="858"/>
                    <a:pt x="786" y="858"/>
                    <a:pt x="786" y="858"/>
                  </a:cubicBezTo>
                  <a:cubicBezTo>
                    <a:pt x="844" y="909"/>
                    <a:pt x="844" y="909"/>
                    <a:pt x="844" y="909"/>
                  </a:cubicBezTo>
                  <a:cubicBezTo>
                    <a:pt x="865" y="932"/>
                    <a:pt x="865" y="932"/>
                    <a:pt x="865" y="932"/>
                  </a:cubicBezTo>
                  <a:cubicBezTo>
                    <a:pt x="882" y="930"/>
                    <a:pt x="882" y="930"/>
                    <a:pt x="882" y="930"/>
                  </a:cubicBezTo>
                  <a:cubicBezTo>
                    <a:pt x="912" y="927"/>
                    <a:pt x="912" y="927"/>
                    <a:pt x="912" y="927"/>
                  </a:cubicBezTo>
                  <a:cubicBezTo>
                    <a:pt x="930" y="932"/>
                    <a:pt x="930" y="932"/>
                    <a:pt x="930" y="932"/>
                  </a:cubicBezTo>
                  <a:cubicBezTo>
                    <a:pt x="952" y="924"/>
                    <a:pt x="952" y="924"/>
                    <a:pt x="952" y="924"/>
                  </a:cubicBezTo>
                  <a:cubicBezTo>
                    <a:pt x="983" y="942"/>
                    <a:pt x="983" y="942"/>
                    <a:pt x="983" y="942"/>
                  </a:cubicBezTo>
                  <a:cubicBezTo>
                    <a:pt x="999" y="1001"/>
                    <a:pt x="999" y="1001"/>
                    <a:pt x="999" y="1001"/>
                  </a:cubicBezTo>
                  <a:cubicBezTo>
                    <a:pt x="1063" y="1003"/>
                    <a:pt x="1063" y="1003"/>
                    <a:pt x="1063" y="1003"/>
                  </a:cubicBezTo>
                  <a:cubicBezTo>
                    <a:pt x="1110" y="1029"/>
                    <a:pt x="1110" y="1029"/>
                    <a:pt x="1110" y="1029"/>
                  </a:cubicBezTo>
                  <a:cubicBezTo>
                    <a:pt x="1150" y="1025"/>
                    <a:pt x="1150" y="1025"/>
                    <a:pt x="1150" y="1025"/>
                  </a:cubicBezTo>
                  <a:cubicBezTo>
                    <a:pt x="1160" y="1022"/>
                    <a:pt x="1160" y="1022"/>
                    <a:pt x="1160" y="1022"/>
                  </a:cubicBezTo>
                  <a:cubicBezTo>
                    <a:pt x="1184" y="1047"/>
                    <a:pt x="1184" y="1047"/>
                    <a:pt x="1184" y="1047"/>
                  </a:cubicBezTo>
                  <a:cubicBezTo>
                    <a:pt x="1215" y="1029"/>
                    <a:pt x="1215" y="1029"/>
                    <a:pt x="1215" y="1029"/>
                  </a:cubicBezTo>
                  <a:cubicBezTo>
                    <a:pt x="1279" y="1035"/>
                    <a:pt x="1279" y="1035"/>
                    <a:pt x="1279" y="1035"/>
                  </a:cubicBezTo>
                  <a:cubicBezTo>
                    <a:pt x="1305" y="1084"/>
                    <a:pt x="1305" y="1084"/>
                    <a:pt x="1305" y="1084"/>
                  </a:cubicBezTo>
                  <a:cubicBezTo>
                    <a:pt x="1325" y="1085"/>
                    <a:pt x="1325" y="1085"/>
                    <a:pt x="1325" y="1085"/>
                  </a:cubicBezTo>
                  <a:cubicBezTo>
                    <a:pt x="1336" y="1127"/>
                    <a:pt x="1336" y="1127"/>
                    <a:pt x="1336" y="1127"/>
                  </a:cubicBezTo>
                  <a:cubicBezTo>
                    <a:pt x="1362" y="1131"/>
                    <a:pt x="1362" y="1131"/>
                    <a:pt x="1362" y="1131"/>
                  </a:cubicBezTo>
                  <a:cubicBezTo>
                    <a:pt x="1387" y="1111"/>
                    <a:pt x="1387" y="1111"/>
                    <a:pt x="1387" y="1111"/>
                  </a:cubicBezTo>
                  <a:cubicBezTo>
                    <a:pt x="1404" y="1088"/>
                    <a:pt x="1404" y="1088"/>
                    <a:pt x="1404" y="1088"/>
                  </a:cubicBezTo>
                  <a:cubicBezTo>
                    <a:pt x="1416" y="1088"/>
                    <a:pt x="1416" y="1088"/>
                    <a:pt x="1416" y="1088"/>
                  </a:cubicBezTo>
                  <a:cubicBezTo>
                    <a:pt x="1464" y="1124"/>
                    <a:pt x="1464" y="1124"/>
                    <a:pt x="1464" y="1124"/>
                  </a:cubicBezTo>
                  <a:cubicBezTo>
                    <a:pt x="1478" y="1156"/>
                    <a:pt x="1478" y="1156"/>
                    <a:pt x="1478" y="1156"/>
                  </a:cubicBezTo>
                  <a:cubicBezTo>
                    <a:pt x="1527" y="1125"/>
                    <a:pt x="1527" y="1125"/>
                    <a:pt x="1527" y="1125"/>
                  </a:cubicBezTo>
                  <a:cubicBezTo>
                    <a:pt x="1538" y="1137"/>
                    <a:pt x="1538" y="1137"/>
                    <a:pt x="1538" y="1137"/>
                  </a:cubicBezTo>
                  <a:cubicBezTo>
                    <a:pt x="1549" y="1179"/>
                    <a:pt x="1549" y="1179"/>
                    <a:pt x="1549" y="1179"/>
                  </a:cubicBezTo>
                  <a:cubicBezTo>
                    <a:pt x="1561" y="1173"/>
                    <a:pt x="1561" y="1173"/>
                    <a:pt x="1561" y="1173"/>
                  </a:cubicBezTo>
                  <a:cubicBezTo>
                    <a:pt x="1582" y="1139"/>
                    <a:pt x="1582" y="1139"/>
                    <a:pt x="1582" y="1139"/>
                  </a:cubicBezTo>
                  <a:cubicBezTo>
                    <a:pt x="1619" y="1133"/>
                    <a:pt x="1619" y="1133"/>
                    <a:pt x="1619" y="1133"/>
                  </a:cubicBezTo>
                  <a:cubicBezTo>
                    <a:pt x="1659" y="1152"/>
                    <a:pt x="1659" y="1152"/>
                    <a:pt x="1659" y="1152"/>
                  </a:cubicBezTo>
                  <a:cubicBezTo>
                    <a:pt x="1719" y="1149"/>
                    <a:pt x="1719" y="1149"/>
                    <a:pt x="1719" y="1149"/>
                  </a:cubicBezTo>
                  <a:cubicBezTo>
                    <a:pt x="1746" y="1174"/>
                    <a:pt x="1746" y="1174"/>
                    <a:pt x="1746" y="1174"/>
                  </a:cubicBezTo>
                  <a:cubicBezTo>
                    <a:pt x="1762" y="1195"/>
                    <a:pt x="1762" y="1195"/>
                    <a:pt x="1762" y="1195"/>
                  </a:cubicBezTo>
                  <a:cubicBezTo>
                    <a:pt x="1797" y="1186"/>
                    <a:pt x="1797" y="1186"/>
                    <a:pt x="1797" y="1186"/>
                  </a:cubicBezTo>
                  <a:cubicBezTo>
                    <a:pt x="1833" y="1159"/>
                    <a:pt x="1833" y="1159"/>
                    <a:pt x="1833" y="1159"/>
                  </a:cubicBezTo>
                  <a:cubicBezTo>
                    <a:pt x="1854" y="1142"/>
                    <a:pt x="1854" y="1142"/>
                    <a:pt x="1854" y="1142"/>
                  </a:cubicBezTo>
                  <a:cubicBezTo>
                    <a:pt x="1881" y="1137"/>
                    <a:pt x="1881" y="1137"/>
                    <a:pt x="1881" y="1137"/>
                  </a:cubicBezTo>
                  <a:cubicBezTo>
                    <a:pt x="1906" y="1153"/>
                    <a:pt x="1906" y="1153"/>
                    <a:pt x="1906" y="1153"/>
                  </a:cubicBezTo>
                  <a:cubicBezTo>
                    <a:pt x="1932" y="1145"/>
                    <a:pt x="1932" y="1145"/>
                    <a:pt x="1932" y="1145"/>
                  </a:cubicBezTo>
                  <a:cubicBezTo>
                    <a:pt x="1955" y="1128"/>
                    <a:pt x="1955" y="1128"/>
                    <a:pt x="1955" y="1128"/>
                  </a:cubicBezTo>
                  <a:cubicBezTo>
                    <a:pt x="1999" y="1133"/>
                    <a:pt x="1999" y="1133"/>
                    <a:pt x="1999" y="1133"/>
                  </a:cubicBezTo>
                  <a:cubicBezTo>
                    <a:pt x="2023" y="1137"/>
                    <a:pt x="2023" y="1137"/>
                    <a:pt x="2023" y="1137"/>
                  </a:cubicBezTo>
                  <a:cubicBezTo>
                    <a:pt x="2079" y="1121"/>
                    <a:pt x="2079" y="1121"/>
                    <a:pt x="2079" y="1121"/>
                  </a:cubicBezTo>
                  <a:cubicBezTo>
                    <a:pt x="2122" y="1136"/>
                    <a:pt x="2122" y="1136"/>
                    <a:pt x="2122" y="1136"/>
                  </a:cubicBezTo>
                  <a:cubicBezTo>
                    <a:pt x="2157" y="1168"/>
                    <a:pt x="2157" y="1168"/>
                    <a:pt x="2157" y="1168"/>
                  </a:cubicBezTo>
                  <a:cubicBezTo>
                    <a:pt x="2207" y="1202"/>
                    <a:pt x="2207" y="1202"/>
                    <a:pt x="2207" y="1202"/>
                  </a:cubicBezTo>
                  <a:cubicBezTo>
                    <a:pt x="2247" y="1204"/>
                    <a:pt x="2247" y="1204"/>
                    <a:pt x="2247" y="1204"/>
                  </a:cubicBezTo>
                  <a:cubicBezTo>
                    <a:pt x="2277" y="1220"/>
                    <a:pt x="2277" y="1220"/>
                    <a:pt x="2277" y="1220"/>
                  </a:cubicBezTo>
                  <a:cubicBezTo>
                    <a:pt x="2300" y="1239"/>
                    <a:pt x="2300" y="1239"/>
                    <a:pt x="2300" y="1239"/>
                  </a:cubicBezTo>
                  <a:cubicBezTo>
                    <a:pt x="2305" y="613"/>
                    <a:pt x="2305" y="613"/>
                    <a:pt x="2305" y="613"/>
                  </a:cubicBezTo>
                  <a:cubicBezTo>
                    <a:pt x="2248" y="258"/>
                    <a:pt x="2248" y="258"/>
                    <a:pt x="2248" y="258"/>
                  </a:cubicBezTo>
                  <a:cubicBezTo>
                    <a:pt x="2248" y="89"/>
                    <a:pt x="2248" y="89"/>
                    <a:pt x="2248" y="89"/>
                  </a:cubicBezTo>
                  <a:cubicBezTo>
                    <a:pt x="2248" y="89"/>
                    <a:pt x="1462" y="72"/>
                    <a:pt x="1216" y="62"/>
                  </a:cubicBezTo>
                  <a:cubicBezTo>
                    <a:pt x="908" y="50"/>
                    <a:pt x="31" y="0"/>
                    <a:pt x="31" y="0"/>
                  </a:cubicBezTo>
                  <a:cubicBezTo>
                    <a:pt x="22" y="174"/>
                    <a:pt x="22" y="174"/>
                    <a:pt x="22" y="174"/>
                  </a:cubicBezTo>
                  <a:lnTo>
                    <a:pt x="2" y="174"/>
                  </a:ln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Light"/>
                <a:ea typeface="Montserrat Light"/>
                <a:cs typeface="Montserrat Light"/>
                <a:sym typeface="Montserrat Light"/>
              </a:endParaRPr>
            </a:p>
          </p:txBody>
        </p:sp>
        <p:sp>
          <p:nvSpPr>
            <p:cNvPr id="1405" name="Google Shape;1405;p77"/>
            <p:cNvSpPr/>
            <p:nvPr/>
          </p:nvSpPr>
          <p:spPr>
            <a:xfrm>
              <a:off x="4217988" y="2898775"/>
              <a:ext cx="542925" cy="300037"/>
            </a:xfrm>
            <a:custGeom>
              <a:rect b="b" l="l" r="r" t="t"/>
              <a:pathLst>
                <a:path extrusionOk="0" h="1083" w="1957">
                  <a:moveTo>
                    <a:pt x="1955" y="1083"/>
                  </a:moveTo>
                  <a:cubicBezTo>
                    <a:pt x="1957" y="362"/>
                    <a:pt x="1957" y="362"/>
                    <a:pt x="1957" y="362"/>
                  </a:cubicBezTo>
                  <a:cubicBezTo>
                    <a:pt x="1913" y="340"/>
                    <a:pt x="1913" y="340"/>
                    <a:pt x="1913" y="340"/>
                  </a:cubicBezTo>
                  <a:cubicBezTo>
                    <a:pt x="1893" y="325"/>
                    <a:pt x="1893" y="325"/>
                    <a:pt x="1893" y="325"/>
                  </a:cubicBezTo>
                  <a:cubicBezTo>
                    <a:pt x="1879" y="280"/>
                    <a:pt x="1879" y="280"/>
                    <a:pt x="1879" y="280"/>
                  </a:cubicBezTo>
                  <a:cubicBezTo>
                    <a:pt x="1835" y="243"/>
                    <a:pt x="1835" y="243"/>
                    <a:pt x="1835" y="243"/>
                  </a:cubicBezTo>
                  <a:cubicBezTo>
                    <a:pt x="1854" y="205"/>
                    <a:pt x="1854" y="205"/>
                    <a:pt x="1854" y="205"/>
                  </a:cubicBezTo>
                  <a:cubicBezTo>
                    <a:pt x="1879" y="166"/>
                    <a:pt x="1879" y="166"/>
                    <a:pt x="1879" y="166"/>
                  </a:cubicBezTo>
                  <a:cubicBezTo>
                    <a:pt x="1879" y="129"/>
                    <a:pt x="1879" y="129"/>
                    <a:pt x="1879" y="129"/>
                  </a:cubicBezTo>
                  <a:cubicBezTo>
                    <a:pt x="1861" y="129"/>
                    <a:pt x="1861" y="129"/>
                    <a:pt x="1861" y="129"/>
                  </a:cubicBezTo>
                  <a:cubicBezTo>
                    <a:pt x="1803" y="129"/>
                    <a:pt x="1803" y="129"/>
                    <a:pt x="1803" y="129"/>
                  </a:cubicBezTo>
                  <a:cubicBezTo>
                    <a:pt x="1792" y="99"/>
                    <a:pt x="1792" y="99"/>
                    <a:pt x="1792" y="99"/>
                  </a:cubicBezTo>
                  <a:cubicBezTo>
                    <a:pt x="1760" y="59"/>
                    <a:pt x="1760" y="59"/>
                    <a:pt x="1760" y="59"/>
                  </a:cubicBezTo>
                  <a:cubicBezTo>
                    <a:pt x="1760" y="59"/>
                    <a:pt x="1297" y="45"/>
                    <a:pt x="1142" y="40"/>
                  </a:cubicBezTo>
                  <a:cubicBezTo>
                    <a:pt x="874" y="30"/>
                    <a:pt x="70" y="0"/>
                    <a:pt x="70" y="0"/>
                  </a:cubicBezTo>
                  <a:cubicBezTo>
                    <a:pt x="0" y="1009"/>
                    <a:pt x="0" y="1009"/>
                    <a:pt x="0" y="1009"/>
                  </a:cubicBezTo>
                  <a:cubicBezTo>
                    <a:pt x="284" y="1025"/>
                    <a:pt x="723" y="1048"/>
                    <a:pt x="923" y="1056"/>
                  </a:cubicBezTo>
                  <a:cubicBezTo>
                    <a:pt x="1169" y="1066"/>
                    <a:pt x="1955" y="1083"/>
                    <a:pt x="1955" y="1083"/>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Light"/>
                <a:ea typeface="Montserrat Light"/>
                <a:cs typeface="Montserrat Light"/>
                <a:sym typeface="Montserrat Light"/>
              </a:endParaRPr>
            </a:p>
          </p:txBody>
        </p:sp>
        <p:sp>
          <p:nvSpPr>
            <p:cNvPr id="1406" name="Google Shape;1406;p77"/>
            <p:cNvSpPr/>
            <p:nvPr/>
          </p:nvSpPr>
          <p:spPr>
            <a:xfrm>
              <a:off x="4105276" y="2611438"/>
              <a:ext cx="601663" cy="304800"/>
            </a:xfrm>
            <a:custGeom>
              <a:rect b="b" l="l" r="r" t="t"/>
              <a:pathLst>
                <a:path extrusionOk="0" h="1098" w="2168">
                  <a:moveTo>
                    <a:pt x="2166" y="1095"/>
                  </a:moveTo>
                  <a:cubicBezTo>
                    <a:pt x="2168" y="1098"/>
                    <a:pt x="2168" y="1098"/>
                    <a:pt x="2168" y="1098"/>
                  </a:cubicBezTo>
                  <a:cubicBezTo>
                    <a:pt x="2168" y="1098"/>
                    <a:pt x="2168" y="1098"/>
                    <a:pt x="2168" y="1098"/>
                  </a:cubicBezTo>
                  <a:cubicBezTo>
                    <a:pt x="2155" y="1068"/>
                    <a:pt x="2155" y="1068"/>
                    <a:pt x="2155" y="1068"/>
                  </a:cubicBezTo>
                  <a:cubicBezTo>
                    <a:pt x="2145" y="1029"/>
                    <a:pt x="2145" y="1029"/>
                    <a:pt x="2145" y="1029"/>
                  </a:cubicBezTo>
                  <a:cubicBezTo>
                    <a:pt x="2145" y="1029"/>
                    <a:pt x="2114" y="1018"/>
                    <a:pt x="2107" y="1012"/>
                  </a:cubicBezTo>
                  <a:cubicBezTo>
                    <a:pt x="2100" y="1006"/>
                    <a:pt x="2102" y="1007"/>
                    <a:pt x="2102" y="1007"/>
                  </a:cubicBezTo>
                  <a:cubicBezTo>
                    <a:pt x="2094" y="989"/>
                    <a:pt x="2094" y="989"/>
                    <a:pt x="2094" y="989"/>
                  </a:cubicBezTo>
                  <a:cubicBezTo>
                    <a:pt x="2102" y="975"/>
                    <a:pt x="2102" y="975"/>
                    <a:pt x="2102" y="975"/>
                  </a:cubicBezTo>
                  <a:cubicBezTo>
                    <a:pt x="2095" y="938"/>
                    <a:pt x="2095" y="938"/>
                    <a:pt x="2095" y="938"/>
                  </a:cubicBezTo>
                  <a:cubicBezTo>
                    <a:pt x="2077" y="922"/>
                    <a:pt x="2077" y="922"/>
                    <a:pt x="2077" y="922"/>
                  </a:cubicBezTo>
                  <a:cubicBezTo>
                    <a:pt x="2067" y="905"/>
                    <a:pt x="2067" y="905"/>
                    <a:pt x="2067" y="905"/>
                  </a:cubicBezTo>
                  <a:cubicBezTo>
                    <a:pt x="2058" y="858"/>
                    <a:pt x="2058" y="858"/>
                    <a:pt x="2058" y="858"/>
                  </a:cubicBezTo>
                  <a:cubicBezTo>
                    <a:pt x="2058" y="784"/>
                    <a:pt x="2058" y="784"/>
                    <a:pt x="2058" y="784"/>
                  </a:cubicBezTo>
                  <a:cubicBezTo>
                    <a:pt x="2048" y="771"/>
                    <a:pt x="2048" y="771"/>
                    <a:pt x="2048" y="771"/>
                  </a:cubicBezTo>
                  <a:cubicBezTo>
                    <a:pt x="2038" y="747"/>
                    <a:pt x="2038" y="747"/>
                    <a:pt x="2038" y="747"/>
                  </a:cubicBezTo>
                  <a:cubicBezTo>
                    <a:pt x="2042" y="720"/>
                    <a:pt x="2042" y="720"/>
                    <a:pt x="2042" y="720"/>
                  </a:cubicBezTo>
                  <a:cubicBezTo>
                    <a:pt x="2042" y="652"/>
                    <a:pt x="2042" y="652"/>
                    <a:pt x="2042" y="652"/>
                  </a:cubicBezTo>
                  <a:cubicBezTo>
                    <a:pt x="2031" y="607"/>
                    <a:pt x="2031" y="607"/>
                    <a:pt x="2031" y="607"/>
                  </a:cubicBezTo>
                  <a:cubicBezTo>
                    <a:pt x="2013" y="592"/>
                    <a:pt x="2013" y="592"/>
                    <a:pt x="2013" y="592"/>
                  </a:cubicBezTo>
                  <a:cubicBezTo>
                    <a:pt x="2001" y="592"/>
                    <a:pt x="2001" y="592"/>
                    <a:pt x="2001" y="592"/>
                  </a:cubicBezTo>
                  <a:cubicBezTo>
                    <a:pt x="1994" y="574"/>
                    <a:pt x="1994" y="574"/>
                    <a:pt x="1994" y="574"/>
                  </a:cubicBezTo>
                  <a:cubicBezTo>
                    <a:pt x="1987" y="542"/>
                    <a:pt x="1987" y="542"/>
                    <a:pt x="1987" y="542"/>
                  </a:cubicBezTo>
                  <a:cubicBezTo>
                    <a:pt x="1981" y="516"/>
                    <a:pt x="1981" y="516"/>
                    <a:pt x="1981" y="516"/>
                  </a:cubicBezTo>
                  <a:cubicBezTo>
                    <a:pt x="2001" y="511"/>
                    <a:pt x="2001" y="511"/>
                    <a:pt x="2001" y="511"/>
                  </a:cubicBezTo>
                  <a:cubicBezTo>
                    <a:pt x="2001" y="502"/>
                    <a:pt x="2001" y="502"/>
                    <a:pt x="2001" y="502"/>
                  </a:cubicBezTo>
                  <a:cubicBezTo>
                    <a:pt x="1991" y="493"/>
                    <a:pt x="1991" y="493"/>
                    <a:pt x="1991" y="493"/>
                  </a:cubicBezTo>
                  <a:cubicBezTo>
                    <a:pt x="1983" y="473"/>
                    <a:pt x="1983" y="473"/>
                    <a:pt x="1983" y="473"/>
                  </a:cubicBezTo>
                  <a:cubicBezTo>
                    <a:pt x="1974" y="452"/>
                    <a:pt x="1974" y="452"/>
                    <a:pt x="1974" y="452"/>
                  </a:cubicBezTo>
                  <a:cubicBezTo>
                    <a:pt x="1960" y="420"/>
                    <a:pt x="1960" y="420"/>
                    <a:pt x="1960" y="420"/>
                  </a:cubicBezTo>
                  <a:cubicBezTo>
                    <a:pt x="1943" y="380"/>
                    <a:pt x="1943" y="380"/>
                    <a:pt x="1943" y="380"/>
                  </a:cubicBezTo>
                  <a:cubicBezTo>
                    <a:pt x="1924" y="339"/>
                    <a:pt x="1924" y="339"/>
                    <a:pt x="1924" y="339"/>
                  </a:cubicBezTo>
                  <a:cubicBezTo>
                    <a:pt x="1900" y="277"/>
                    <a:pt x="1900" y="277"/>
                    <a:pt x="1900" y="277"/>
                  </a:cubicBezTo>
                  <a:cubicBezTo>
                    <a:pt x="1881" y="251"/>
                    <a:pt x="1881" y="251"/>
                    <a:pt x="1881" y="251"/>
                  </a:cubicBezTo>
                  <a:cubicBezTo>
                    <a:pt x="1877" y="245"/>
                    <a:pt x="1877" y="245"/>
                    <a:pt x="1877" y="245"/>
                  </a:cubicBezTo>
                  <a:cubicBezTo>
                    <a:pt x="1849" y="220"/>
                    <a:pt x="1849" y="220"/>
                    <a:pt x="1849" y="220"/>
                  </a:cubicBezTo>
                  <a:cubicBezTo>
                    <a:pt x="1799" y="188"/>
                    <a:pt x="1799" y="188"/>
                    <a:pt x="1799" y="188"/>
                  </a:cubicBezTo>
                  <a:cubicBezTo>
                    <a:pt x="1765" y="176"/>
                    <a:pt x="1765" y="176"/>
                    <a:pt x="1765" y="176"/>
                  </a:cubicBezTo>
                  <a:cubicBezTo>
                    <a:pt x="1732" y="161"/>
                    <a:pt x="1732" y="161"/>
                    <a:pt x="1732" y="161"/>
                  </a:cubicBezTo>
                  <a:cubicBezTo>
                    <a:pt x="1703" y="133"/>
                    <a:pt x="1703" y="133"/>
                    <a:pt x="1703" y="133"/>
                  </a:cubicBezTo>
                  <a:cubicBezTo>
                    <a:pt x="1652" y="127"/>
                    <a:pt x="1652" y="127"/>
                    <a:pt x="1652" y="127"/>
                  </a:cubicBezTo>
                  <a:cubicBezTo>
                    <a:pt x="1590" y="131"/>
                    <a:pt x="1590" y="131"/>
                    <a:pt x="1590" y="131"/>
                  </a:cubicBezTo>
                  <a:cubicBezTo>
                    <a:pt x="1573" y="131"/>
                    <a:pt x="1573" y="131"/>
                    <a:pt x="1573" y="131"/>
                  </a:cubicBezTo>
                  <a:cubicBezTo>
                    <a:pt x="1549" y="142"/>
                    <a:pt x="1549" y="142"/>
                    <a:pt x="1549" y="142"/>
                  </a:cubicBezTo>
                  <a:cubicBezTo>
                    <a:pt x="1537" y="155"/>
                    <a:pt x="1537" y="155"/>
                    <a:pt x="1537" y="155"/>
                  </a:cubicBezTo>
                  <a:cubicBezTo>
                    <a:pt x="1517" y="148"/>
                    <a:pt x="1517" y="148"/>
                    <a:pt x="1517" y="148"/>
                  </a:cubicBezTo>
                  <a:cubicBezTo>
                    <a:pt x="1493" y="131"/>
                    <a:pt x="1493" y="131"/>
                    <a:pt x="1493" y="131"/>
                  </a:cubicBezTo>
                  <a:cubicBezTo>
                    <a:pt x="1450" y="111"/>
                    <a:pt x="1450" y="111"/>
                    <a:pt x="1450" y="111"/>
                  </a:cubicBezTo>
                  <a:cubicBezTo>
                    <a:pt x="1398" y="85"/>
                    <a:pt x="1398" y="85"/>
                    <a:pt x="1398" y="85"/>
                  </a:cubicBezTo>
                  <a:cubicBezTo>
                    <a:pt x="68" y="0"/>
                    <a:pt x="68" y="0"/>
                    <a:pt x="68" y="0"/>
                  </a:cubicBezTo>
                  <a:cubicBezTo>
                    <a:pt x="0" y="660"/>
                    <a:pt x="0" y="660"/>
                    <a:pt x="0" y="660"/>
                  </a:cubicBezTo>
                  <a:cubicBezTo>
                    <a:pt x="502" y="708"/>
                    <a:pt x="502" y="708"/>
                    <a:pt x="502" y="708"/>
                  </a:cubicBezTo>
                  <a:cubicBezTo>
                    <a:pt x="477" y="1036"/>
                    <a:pt x="477" y="1036"/>
                    <a:pt x="477" y="1036"/>
                  </a:cubicBezTo>
                  <a:cubicBezTo>
                    <a:pt x="477" y="1036"/>
                    <a:pt x="477" y="1036"/>
                    <a:pt x="477" y="1036"/>
                  </a:cubicBezTo>
                  <a:cubicBezTo>
                    <a:pt x="518" y="1038"/>
                    <a:pt x="1287" y="1067"/>
                    <a:pt x="1548" y="1076"/>
                  </a:cubicBezTo>
                  <a:cubicBezTo>
                    <a:pt x="1703" y="1081"/>
                    <a:pt x="2166" y="1095"/>
                    <a:pt x="2166" y="1095"/>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Light"/>
                <a:ea typeface="Montserrat Light"/>
                <a:cs typeface="Montserrat Light"/>
                <a:sym typeface="Montserrat Light"/>
              </a:endParaRPr>
            </a:p>
          </p:txBody>
        </p:sp>
        <p:sp>
          <p:nvSpPr>
            <p:cNvPr id="1407" name="Google Shape;1407;p77"/>
            <p:cNvSpPr/>
            <p:nvPr/>
          </p:nvSpPr>
          <p:spPr>
            <a:xfrm>
              <a:off x="4124326" y="2338388"/>
              <a:ext cx="517525" cy="346075"/>
            </a:xfrm>
            <a:custGeom>
              <a:rect b="b" l="l" r="r" t="t"/>
              <a:pathLst>
                <a:path extrusionOk="0" h="1247" w="1862">
                  <a:moveTo>
                    <a:pt x="1382" y="1095"/>
                  </a:moveTo>
                  <a:cubicBezTo>
                    <a:pt x="1425" y="1115"/>
                    <a:pt x="1425" y="1115"/>
                    <a:pt x="1425" y="1115"/>
                  </a:cubicBezTo>
                  <a:cubicBezTo>
                    <a:pt x="1449" y="1132"/>
                    <a:pt x="1449" y="1132"/>
                    <a:pt x="1449" y="1132"/>
                  </a:cubicBezTo>
                  <a:cubicBezTo>
                    <a:pt x="1469" y="1139"/>
                    <a:pt x="1469" y="1139"/>
                    <a:pt x="1469" y="1139"/>
                  </a:cubicBezTo>
                  <a:cubicBezTo>
                    <a:pt x="1481" y="1126"/>
                    <a:pt x="1481" y="1126"/>
                    <a:pt x="1481" y="1126"/>
                  </a:cubicBezTo>
                  <a:cubicBezTo>
                    <a:pt x="1505" y="1115"/>
                    <a:pt x="1505" y="1115"/>
                    <a:pt x="1505" y="1115"/>
                  </a:cubicBezTo>
                  <a:cubicBezTo>
                    <a:pt x="1522" y="1115"/>
                    <a:pt x="1522" y="1115"/>
                    <a:pt x="1522" y="1115"/>
                  </a:cubicBezTo>
                  <a:cubicBezTo>
                    <a:pt x="1584" y="1111"/>
                    <a:pt x="1584" y="1111"/>
                    <a:pt x="1584" y="1111"/>
                  </a:cubicBezTo>
                  <a:cubicBezTo>
                    <a:pt x="1635" y="1117"/>
                    <a:pt x="1635" y="1117"/>
                    <a:pt x="1635" y="1117"/>
                  </a:cubicBezTo>
                  <a:cubicBezTo>
                    <a:pt x="1664" y="1145"/>
                    <a:pt x="1664" y="1145"/>
                    <a:pt x="1664" y="1145"/>
                  </a:cubicBezTo>
                  <a:cubicBezTo>
                    <a:pt x="1697" y="1160"/>
                    <a:pt x="1697" y="1160"/>
                    <a:pt x="1697" y="1160"/>
                  </a:cubicBezTo>
                  <a:cubicBezTo>
                    <a:pt x="1731" y="1172"/>
                    <a:pt x="1731" y="1172"/>
                    <a:pt x="1731" y="1172"/>
                  </a:cubicBezTo>
                  <a:cubicBezTo>
                    <a:pt x="1781" y="1204"/>
                    <a:pt x="1781" y="1204"/>
                    <a:pt x="1781" y="1204"/>
                  </a:cubicBezTo>
                  <a:cubicBezTo>
                    <a:pt x="1809" y="1229"/>
                    <a:pt x="1809" y="1229"/>
                    <a:pt x="1809" y="1229"/>
                  </a:cubicBezTo>
                  <a:cubicBezTo>
                    <a:pt x="1813" y="1235"/>
                    <a:pt x="1813" y="1235"/>
                    <a:pt x="1813" y="1235"/>
                  </a:cubicBezTo>
                  <a:cubicBezTo>
                    <a:pt x="1822" y="1247"/>
                    <a:pt x="1822" y="1247"/>
                    <a:pt x="1822" y="1247"/>
                  </a:cubicBezTo>
                  <a:cubicBezTo>
                    <a:pt x="1822" y="1247"/>
                    <a:pt x="1822" y="1247"/>
                    <a:pt x="1822" y="1247"/>
                  </a:cubicBezTo>
                  <a:cubicBezTo>
                    <a:pt x="1822" y="1231"/>
                    <a:pt x="1822" y="1231"/>
                    <a:pt x="1822" y="1231"/>
                  </a:cubicBezTo>
                  <a:cubicBezTo>
                    <a:pt x="1822" y="1201"/>
                    <a:pt x="1822" y="1201"/>
                    <a:pt x="1822" y="1201"/>
                  </a:cubicBezTo>
                  <a:cubicBezTo>
                    <a:pt x="1795" y="1181"/>
                    <a:pt x="1795" y="1181"/>
                    <a:pt x="1795" y="1181"/>
                  </a:cubicBezTo>
                  <a:cubicBezTo>
                    <a:pt x="1795" y="1159"/>
                    <a:pt x="1795" y="1159"/>
                    <a:pt x="1795" y="1159"/>
                  </a:cubicBezTo>
                  <a:cubicBezTo>
                    <a:pt x="1804" y="1138"/>
                    <a:pt x="1804" y="1138"/>
                    <a:pt x="1804" y="1138"/>
                  </a:cubicBezTo>
                  <a:cubicBezTo>
                    <a:pt x="1822" y="1133"/>
                    <a:pt x="1822" y="1133"/>
                    <a:pt x="1822" y="1133"/>
                  </a:cubicBezTo>
                  <a:cubicBezTo>
                    <a:pt x="1822" y="1086"/>
                    <a:pt x="1822" y="1086"/>
                    <a:pt x="1822" y="1086"/>
                  </a:cubicBezTo>
                  <a:cubicBezTo>
                    <a:pt x="1827" y="1059"/>
                    <a:pt x="1827" y="1059"/>
                    <a:pt x="1827" y="1059"/>
                  </a:cubicBezTo>
                  <a:cubicBezTo>
                    <a:pt x="1842" y="1053"/>
                    <a:pt x="1842" y="1053"/>
                    <a:pt x="1842" y="1053"/>
                  </a:cubicBezTo>
                  <a:cubicBezTo>
                    <a:pt x="1842" y="1027"/>
                    <a:pt x="1842" y="1027"/>
                    <a:pt x="1842" y="1027"/>
                  </a:cubicBezTo>
                  <a:cubicBezTo>
                    <a:pt x="1825" y="991"/>
                    <a:pt x="1825" y="991"/>
                    <a:pt x="1825" y="991"/>
                  </a:cubicBezTo>
                  <a:cubicBezTo>
                    <a:pt x="1812" y="984"/>
                    <a:pt x="1812" y="984"/>
                    <a:pt x="1812" y="984"/>
                  </a:cubicBezTo>
                  <a:cubicBezTo>
                    <a:pt x="1818" y="948"/>
                    <a:pt x="1818" y="948"/>
                    <a:pt x="1818" y="948"/>
                  </a:cubicBezTo>
                  <a:cubicBezTo>
                    <a:pt x="1818" y="928"/>
                    <a:pt x="1818" y="928"/>
                    <a:pt x="1818" y="928"/>
                  </a:cubicBezTo>
                  <a:cubicBezTo>
                    <a:pt x="1842" y="928"/>
                    <a:pt x="1842" y="928"/>
                    <a:pt x="1842" y="928"/>
                  </a:cubicBezTo>
                  <a:cubicBezTo>
                    <a:pt x="1862" y="331"/>
                    <a:pt x="1862" y="331"/>
                    <a:pt x="1862" y="331"/>
                  </a:cubicBezTo>
                  <a:cubicBezTo>
                    <a:pt x="1842" y="306"/>
                    <a:pt x="1842" y="306"/>
                    <a:pt x="1842" y="306"/>
                  </a:cubicBezTo>
                  <a:cubicBezTo>
                    <a:pt x="1829" y="287"/>
                    <a:pt x="1829" y="287"/>
                    <a:pt x="1829" y="287"/>
                  </a:cubicBezTo>
                  <a:cubicBezTo>
                    <a:pt x="1795" y="273"/>
                    <a:pt x="1795" y="273"/>
                    <a:pt x="1795" y="273"/>
                  </a:cubicBezTo>
                  <a:cubicBezTo>
                    <a:pt x="1786" y="254"/>
                    <a:pt x="1786" y="254"/>
                    <a:pt x="1786" y="254"/>
                  </a:cubicBezTo>
                  <a:cubicBezTo>
                    <a:pt x="1769" y="233"/>
                    <a:pt x="1769" y="233"/>
                    <a:pt x="1769" y="233"/>
                  </a:cubicBezTo>
                  <a:cubicBezTo>
                    <a:pt x="1759" y="217"/>
                    <a:pt x="1759" y="217"/>
                    <a:pt x="1759" y="217"/>
                  </a:cubicBezTo>
                  <a:cubicBezTo>
                    <a:pt x="1759" y="200"/>
                    <a:pt x="1759" y="200"/>
                    <a:pt x="1759" y="200"/>
                  </a:cubicBezTo>
                  <a:cubicBezTo>
                    <a:pt x="1759" y="188"/>
                    <a:pt x="1759" y="188"/>
                    <a:pt x="1759" y="188"/>
                  </a:cubicBezTo>
                  <a:cubicBezTo>
                    <a:pt x="1778" y="165"/>
                    <a:pt x="1778" y="165"/>
                    <a:pt x="1778" y="165"/>
                  </a:cubicBezTo>
                  <a:cubicBezTo>
                    <a:pt x="1800" y="145"/>
                    <a:pt x="1800" y="145"/>
                    <a:pt x="1800" y="145"/>
                  </a:cubicBezTo>
                  <a:cubicBezTo>
                    <a:pt x="1825" y="120"/>
                    <a:pt x="1825" y="120"/>
                    <a:pt x="1825" y="120"/>
                  </a:cubicBezTo>
                  <a:cubicBezTo>
                    <a:pt x="1822" y="105"/>
                    <a:pt x="1822" y="105"/>
                    <a:pt x="1822" y="105"/>
                  </a:cubicBezTo>
                  <a:cubicBezTo>
                    <a:pt x="1821" y="99"/>
                    <a:pt x="1821" y="99"/>
                    <a:pt x="1821" y="99"/>
                  </a:cubicBezTo>
                  <a:cubicBezTo>
                    <a:pt x="1821" y="99"/>
                    <a:pt x="1159" y="71"/>
                    <a:pt x="944" y="59"/>
                  </a:cubicBezTo>
                  <a:cubicBezTo>
                    <a:pt x="728" y="47"/>
                    <a:pt x="98" y="0"/>
                    <a:pt x="98" y="0"/>
                  </a:cubicBezTo>
                  <a:cubicBezTo>
                    <a:pt x="0" y="984"/>
                    <a:pt x="0" y="984"/>
                    <a:pt x="0" y="984"/>
                  </a:cubicBezTo>
                  <a:cubicBezTo>
                    <a:pt x="1330" y="1069"/>
                    <a:pt x="1330" y="1069"/>
                    <a:pt x="1330" y="1069"/>
                  </a:cubicBezTo>
                  <a:lnTo>
                    <a:pt x="1382" y="1095"/>
                  </a:lnTo>
                  <a:close/>
                </a:path>
              </a:pathLst>
            </a:custGeom>
            <a:solidFill>
              <a:schemeClr val="accent1"/>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Light"/>
                <a:ea typeface="Montserrat Light"/>
                <a:cs typeface="Montserrat Light"/>
                <a:sym typeface="Montserrat Light"/>
              </a:endParaRPr>
            </a:p>
          </p:txBody>
        </p:sp>
        <p:sp>
          <p:nvSpPr>
            <p:cNvPr id="1408" name="Google Shape;1408;p77"/>
            <p:cNvSpPr/>
            <p:nvPr/>
          </p:nvSpPr>
          <p:spPr>
            <a:xfrm>
              <a:off x="3624263" y="2365375"/>
              <a:ext cx="519113" cy="428625"/>
            </a:xfrm>
            <a:custGeom>
              <a:rect b="b" l="l" r="r" t="t"/>
              <a:pathLst>
                <a:path extrusionOk="0" h="270" w="327">
                  <a:moveTo>
                    <a:pt x="327" y="37"/>
                  </a:moveTo>
                  <a:lnTo>
                    <a:pt x="326" y="37"/>
                  </a:lnTo>
                  <a:lnTo>
                    <a:pt x="40" y="0"/>
                  </a:lnTo>
                  <a:lnTo>
                    <a:pt x="34" y="33"/>
                  </a:lnTo>
                  <a:lnTo>
                    <a:pt x="9" y="174"/>
                  </a:lnTo>
                  <a:lnTo>
                    <a:pt x="0" y="231"/>
                  </a:lnTo>
                  <a:lnTo>
                    <a:pt x="87" y="245"/>
                  </a:lnTo>
                  <a:lnTo>
                    <a:pt x="303" y="270"/>
                  </a:lnTo>
                  <a:lnTo>
                    <a:pt x="315" y="155"/>
                  </a:lnTo>
                  <a:lnTo>
                    <a:pt x="327" y="37"/>
                  </a:ln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Light"/>
                <a:ea typeface="Montserrat Light"/>
                <a:cs typeface="Montserrat Light"/>
                <a:sym typeface="Montserrat Light"/>
              </a:endParaRPr>
            </a:p>
          </p:txBody>
        </p:sp>
        <p:sp>
          <p:nvSpPr>
            <p:cNvPr id="1409" name="Google Shape;1409;p77"/>
            <p:cNvSpPr/>
            <p:nvPr/>
          </p:nvSpPr>
          <p:spPr>
            <a:xfrm>
              <a:off x="4151313" y="2055813"/>
              <a:ext cx="484188" cy="311150"/>
            </a:xfrm>
            <a:custGeom>
              <a:rect b="b" l="l" r="r" t="t"/>
              <a:pathLst>
                <a:path extrusionOk="0" h="1124" w="1740">
                  <a:moveTo>
                    <a:pt x="1723" y="1116"/>
                  </a:moveTo>
                  <a:cubicBezTo>
                    <a:pt x="1724" y="1122"/>
                    <a:pt x="1724" y="1122"/>
                    <a:pt x="1724" y="1122"/>
                  </a:cubicBezTo>
                  <a:cubicBezTo>
                    <a:pt x="1725" y="1124"/>
                    <a:pt x="1725" y="1124"/>
                    <a:pt x="1725" y="1124"/>
                  </a:cubicBezTo>
                  <a:cubicBezTo>
                    <a:pt x="1740" y="1108"/>
                    <a:pt x="1740" y="1108"/>
                    <a:pt x="1740" y="1108"/>
                  </a:cubicBezTo>
                  <a:cubicBezTo>
                    <a:pt x="1740" y="1073"/>
                    <a:pt x="1740" y="1073"/>
                    <a:pt x="1740" y="1073"/>
                  </a:cubicBezTo>
                  <a:cubicBezTo>
                    <a:pt x="1740" y="1041"/>
                    <a:pt x="1740" y="1041"/>
                    <a:pt x="1740" y="1041"/>
                  </a:cubicBezTo>
                  <a:cubicBezTo>
                    <a:pt x="1731" y="999"/>
                    <a:pt x="1731" y="999"/>
                    <a:pt x="1731" y="999"/>
                  </a:cubicBezTo>
                  <a:cubicBezTo>
                    <a:pt x="1716" y="977"/>
                    <a:pt x="1716" y="977"/>
                    <a:pt x="1716" y="977"/>
                  </a:cubicBezTo>
                  <a:cubicBezTo>
                    <a:pt x="1699" y="954"/>
                    <a:pt x="1699" y="954"/>
                    <a:pt x="1699" y="954"/>
                  </a:cubicBezTo>
                  <a:cubicBezTo>
                    <a:pt x="1699" y="911"/>
                    <a:pt x="1699" y="911"/>
                    <a:pt x="1699" y="911"/>
                  </a:cubicBezTo>
                  <a:cubicBezTo>
                    <a:pt x="1689" y="896"/>
                    <a:pt x="1689" y="896"/>
                    <a:pt x="1689" y="896"/>
                  </a:cubicBezTo>
                  <a:cubicBezTo>
                    <a:pt x="1675" y="875"/>
                    <a:pt x="1675" y="875"/>
                    <a:pt x="1675" y="875"/>
                  </a:cubicBezTo>
                  <a:cubicBezTo>
                    <a:pt x="1675" y="813"/>
                    <a:pt x="1675" y="813"/>
                    <a:pt x="1675" y="813"/>
                  </a:cubicBezTo>
                  <a:cubicBezTo>
                    <a:pt x="1675" y="715"/>
                    <a:pt x="1675" y="715"/>
                    <a:pt x="1675" y="715"/>
                  </a:cubicBezTo>
                  <a:cubicBezTo>
                    <a:pt x="1668" y="595"/>
                    <a:pt x="1668" y="595"/>
                    <a:pt x="1668" y="595"/>
                  </a:cubicBezTo>
                  <a:cubicBezTo>
                    <a:pt x="1668" y="531"/>
                    <a:pt x="1668" y="531"/>
                    <a:pt x="1668" y="531"/>
                  </a:cubicBezTo>
                  <a:cubicBezTo>
                    <a:pt x="1642" y="485"/>
                    <a:pt x="1642" y="485"/>
                    <a:pt x="1642" y="485"/>
                  </a:cubicBezTo>
                  <a:cubicBezTo>
                    <a:pt x="1623" y="414"/>
                    <a:pt x="1623" y="414"/>
                    <a:pt x="1623" y="414"/>
                  </a:cubicBezTo>
                  <a:cubicBezTo>
                    <a:pt x="1608" y="371"/>
                    <a:pt x="1608" y="371"/>
                    <a:pt x="1608" y="371"/>
                  </a:cubicBezTo>
                  <a:cubicBezTo>
                    <a:pt x="1617" y="326"/>
                    <a:pt x="1617" y="326"/>
                    <a:pt x="1617" y="326"/>
                  </a:cubicBezTo>
                  <a:cubicBezTo>
                    <a:pt x="1616" y="288"/>
                    <a:pt x="1616" y="288"/>
                    <a:pt x="1616" y="288"/>
                  </a:cubicBezTo>
                  <a:cubicBezTo>
                    <a:pt x="1608" y="268"/>
                    <a:pt x="1608" y="268"/>
                    <a:pt x="1608" y="268"/>
                  </a:cubicBezTo>
                  <a:cubicBezTo>
                    <a:pt x="1608" y="235"/>
                    <a:pt x="1608" y="235"/>
                    <a:pt x="1608" y="235"/>
                  </a:cubicBezTo>
                  <a:cubicBezTo>
                    <a:pt x="1608" y="229"/>
                    <a:pt x="1608" y="229"/>
                    <a:pt x="1608" y="229"/>
                  </a:cubicBezTo>
                  <a:cubicBezTo>
                    <a:pt x="1622" y="215"/>
                    <a:pt x="1622" y="215"/>
                    <a:pt x="1622" y="215"/>
                  </a:cubicBezTo>
                  <a:cubicBezTo>
                    <a:pt x="1627" y="199"/>
                    <a:pt x="1627" y="199"/>
                    <a:pt x="1627" y="199"/>
                  </a:cubicBezTo>
                  <a:cubicBezTo>
                    <a:pt x="1624" y="173"/>
                    <a:pt x="1624" y="173"/>
                    <a:pt x="1624" y="173"/>
                  </a:cubicBezTo>
                  <a:cubicBezTo>
                    <a:pt x="1608" y="155"/>
                    <a:pt x="1608" y="155"/>
                    <a:pt x="1608" y="155"/>
                  </a:cubicBezTo>
                  <a:cubicBezTo>
                    <a:pt x="1608" y="144"/>
                    <a:pt x="1608" y="144"/>
                    <a:pt x="1608" y="144"/>
                  </a:cubicBezTo>
                  <a:cubicBezTo>
                    <a:pt x="1602" y="121"/>
                    <a:pt x="1602" y="121"/>
                    <a:pt x="1602" y="121"/>
                  </a:cubicBezTo>
                  <a:cubicBezTo>
                    <a:pt x="1594" y="92"/>
                    <a:pt x="1594" y="92"/>
                    <a:pt x="1594" y="92"/>
                  </a:cubicBezTo>
                  <a:cubicBezTo>
                    <a:pt x="1594" y="92"/>
                    <a:pt x="901" y="65"/>
                    <a:pt x="669" y="50"/>
                  </a:cubicBezTo>
                  <a:cubicBezTo>
                    <a:pt x="526" y="41"/>
                    <a:pt x="97" y="0"/>
                    <a:pt x="97" y="0"/>
                  </a:cubicBezTo>
                  <a:cubicBezTo>
                    <a:pt x="0" y="1017"/>
                    <a:pt x="0" y="1017"/>
                    <a:pt x="0" y="1017"/>
                  </a:cubicBezTo>
                  <a:cubicBezTo>
                    <a:pt x="0" y="1017"/>
                    <a:pt x="630" y="1064"/>
                    <a:pt x="846" y="1076"/>
                  </a:cubicBezTo>
                  <a:cubicBezTo>
                    <a:pt x="1061" y="1088"/>
                    <a:pt x="1723" y="1116"/>
                    <a:pt x="1723" y="1116"/>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Light"/>
                <a:ea typeface="Montserrat Light"/>
                <a:cs typeface="Montserrat Light"/>
                <a:sym typeface="Montserrat Light"/>
              </a:endParaRPr>
            </a:p>
          </p:txBody>
        </p:sp>
        <p:sp>
          <p:nvSpPr>
            <p:cNvPr id="1410" name="Google Shape;1410;p77"/>
            <p:cNvSpPr/>
            <p:nvPr/>
          </p:nvSpPr>
          <p:spPr>
            <a:xfrm>
              <a:off x="3705226" y="2754313"/>
              <a:ext cx="539750" cy="423862"/>
            </a:xfrm>
            <a:custGeom>
              <a:rect b="b" l="l" r="r" t="t"/>
              <a:pathLst>
                <a:path extrusionOk="0" h="1530" w="1947">
                  <a:moveTo>
                    <a:pt x="1851" y="1530"/>
                  </a:moveTo>
                  <a:cubicBezTo>
                    <a:pt x="1921" y="521"/>
                    <a:pt x="1921" y="521"/>
                    <a:pt x="1921" y="521"/>
                  </a:cubicBezTo>
                  <a:cubicBezTo>
                    <a:pt x="1921" y="521"/>
                    <a:pt x="1921" y="521"/>
                    <a:pt x="1922" y="521"/>
                  </a:cubicBezTo>
                  <a:cubicBezTo>
                    <a:pt x="1922" y="521"/>
                    <a:pt x="1922" y="521"/>
                    <a:pt x="1922" y="521"/>
                  </a:cubicBezTo>
                  <a:cubicBezTo>
                    <a:pt x="1947" y="193"/>
                    <a:pt x="1947" y="193"/>
                    <a:pt x="1947" y="193"/>
                  </a:cubicBezTo>
                  <a:cubicBezTo>
                    <a:pt x="1445" y="145"/>
                    <a:pt x="1445" y="145"/>
                    <a:pt x="1445" y="145"/>
                  </a:cubicBezTo>
                  <a:cubicBezTo>
                    <a:pt x="208" y="0"/>
                    <a:pt x="208" y="0"/>
                    <a:pt x="208" y="0"/>
                  </a:cubicBezTo>
                  <a:cubicBezTo>
                    <a:pt x="0" y="1332"/>
                    <a:pt x="0" y="1332"/>
                    <a:pt x="0" y="1332"/>
                  </a:cubicBezTo>
                  <a:cubicBezTo>
                    <a:pt x="1589" y="1515"/>
                    <a:pt x="1589" y="1515"/>
                    <a:pt x="1589" y="1515"/>
                  </a:cubicBezTo>
                  <a:cubicBezTo>
                    <a:pt x="1589" y="1515"/>
                    <a:pt x="1697" y="1521"/>
                    <a:pt x="1851" y="1530"/>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Light"/>
                <a:ea typeface="Montserrat Light"/>
                <a:cs typeface="Montserrat Light"/>
                <a:sym typeface="Montserrat Light"/>
              </a:endParaRPr>
            </a:p>
          </p:txBody>
        </p:sp>
        <p:sp>
          <p:nvSpPr>
            <p:cNvPr id="1411" name="Google Shape;1411;p77"/>
            <p:cNvSpPr/>
            <p:nvPr/>
          </p:nvSpPr>
          <p:spPr>
            <a:xfrm>
              <a:off x="3346451" y="2601913"/>
              <a:ext cx="415925" cy="522287"/>
            </a:xfrm>
            <a:custGeom>
              <a:rect b="b" l="l" r="r" t="t"/>
              <a:pathLst>
                <a:path extrusionOk="0" h="329" w="262">
                  <a:moveTo>
                    <a:pt x="262" y="96"/>
                  </a:moveTo>
                  <a:lnTo>
                    <a:pt x="175" y="82"/>
                  </a:lnTo>
                  <a:lnTo>
                    <a:pt x="184" y="25"/>
                  </a:lnTo>
                  <a:lnTo>
                    <a:pt x="57" y="0"/>
                  </a:lnTo>
                  <a:lnTo>
                    <a:pt x="0" y="288"/>
                  </a:lnTo>
                  <a:lnTo>
                    <a:pt x="226" y="329"/>
                  </a:lnTo>
                  <a:lnTo>
                    <a:pt x="262" y="96"/>
                  </a:ln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Light"/>
                <a:ea typeface="Montserrat Light"/>
                <a:cs typeface="Montserrat Light"/>
                <a:sym typeface="Montserrat Light"/>
              </a:endParaRPr>
            </a:p>
          </p:txBody>
        </p:sp>
        <p:sp>
          <p:nvSpPr>
            <p:cNvPr id="1412" name="Google Shape;1412;p77"/>
            <p:cNvSpPr/>
            <p:nvPr/>
          </p:nvSpPr>
          <p:spPr>
            <a:xfrm>
              <a:off x="2959101" y="2508250"/>
              <a:ext cx="477838" cy="722312"/>
            </a:xfrm>
            <a:custGeom>
              <a:rect b="b" l="l" r="r" t="t"/>
              <a:pathLst>
                <a:path extrusionOk="0" h="2600" w="1719">
                  <a:moveTo>
                    <a:pt x="31" y="903"/>
                  </a:moveTo>
                  <a:cubicBezTo>
                    <a:pt x="6" y="913"/>
                    <a:pt x="6" y="913"/>
                    <a:pt x="6" y="913"/>
                  </a:cubicBezTo>
                  <a:cubicBezTo>
                    <a:pt x="0" y="936"/>
                    <a:pt x="0" y="936"/>
                    <a:pt x="0" y="936"/>
                  </a:cubicBezTo>
                  <a:cubicBezTo>
                    <a:pt x="8" y="960"/>
                    <a:pt x="8" y="960"/>
                    <a:pt x="8" y="960"/>
                  </a:cubicBezTo>
                  <a:cubicBezTo>
                    <a:pt x="12" y="983"/>
                    <a:pt x="12" y="983"/>
                    <a:pt x="12" y="983"/>
                  </a:cubicBezTo>
                  <a:cubicBezTo>
                    <a:pt x="23" y="991"/>
                    <a:pt x="23" y="991"/>
                    <a:pt x="23" y="991"/>
                  </a:cubicBezTo>
                  <a:cubicBezTo>
                    <a:pt x="45" y="1000"/>
                    <a:pt x="45" y="1000"/>
                    <a:pt x="45" y="1000"/>
                  </a:cubicBezTo>
                  <a:cubicBezTo>
                    <a:pt x="1110" y="2600"/>
                    <a:pt x="1110" y="2600"/>
                    <a:pt x="1110" y="2600"/>
                  </a:cubicBezTo>
                  <a:cubicBezTo>
                    <a:pt x="1130" y="2572"/>
                    <a:pt x="1130" y="2572"/>
                    <a:pt x="1130" y="2572"/>
                  </a:cubicBezTo>
                  <a:cubicBezTo>
                    <a:pt x="1136" y="2539"/>
                    <a:pt x="1136" y="2539"/>
                    <a:pt x="1136" y="2539"/>
                  </a:cubicBezTo>
                  <a:cubicBezTo>
                    <a:pt x="1136" y="2452"/>
                    <a:pt x="1136" y="2452"/>
                    <a:pt x="1136" y="2452"/>
                  </a:cubicBezTo>
                  <a:cubicBezTo>
                    <a:pt x="1138" y="2353"/>
                    <a:pt x="1138" y="2353"/>
                    <a:pt x="1138" y="2353"/>
                  </a:cubicBezTo>
                  <a:cubicBezTo>
                    <a:pt x="1136" y="2281"/>
                    <a:pt x="1136" y="2281"/>
                    <a:pt x="1136" y="2281"/>
                  </a:cubicBezTo>
                  <a:cubicBezTo>
                    <a:pt x="1157" y="2258"/>
                    <a:pt x="1157" y="2258"/>
                    <a:pt x="1157" y="2258"/>
                  </a:cubicBezTo>
                  <a:cubicBezTo>
                    <a:pt x="1203" y="2246"/>
                    <a:pt x="1203" y="2246"/>
                    <a:pt x="1203" y="2246"/>
                  </a:cubicBezTo>
                  <a:cubicBezTo>
                    <a:pt x="1219" y="2275"/>
                    <a:pt x="1219" y="2275"/>
                    <a:pt x="1219" y="2275"/>
                  </a:cubicBezTo>
                  <a:cubicBezTo>
                    <a:pt x="1248" y="2260"/>
                    <a:pt x="1248" y="2260"/>
                    <a:pt x="1248" y="2260"/>
                  </a:cubicBezTo>
                  <a:cubicBezTo>
                    <a:pt x="1281" y="2287"/>
                    <a:pt x="1281" y="2287"/>
                    <a:pt x="1281" y="2287"/>
                  </a:cubicBezTo>
                  <a:cubicBezTo>
                    <a:pt x="1300" y="2297"/>
                    <a:pt x="1300" y="2297"/>
                    <a:pt x="1300" y="2297"/>
                  </a:cubicBezTo>
                  <a:cubicBezTo>
                    <a:pt x="1324" y="2283"/>
                    <a:pt x="1324" y="2283"/>
                    <a:pt x="1324" y="2283"/>
                  </a:cubicBezTo>
                  <a:cubicBezTo>
                    <a:pt x="1324" y="2283"/>
                    <a:pt x="1353" y="2191"/>
                    <a:pt x="1361" y="2160"/>
                  </a:cubicBezTo>
                  <a:cubicBezTo>
                    <a:pt x="1371" y="2117"/>
                    <a:pt x="1397" y="1987"/>
                    <a:pt x="1397" y="1987"/>
                  </a:cubicBezTo>
                  <a:cubicBezTo>
                    <a:pt x="1719" y="340"/>
                    <a:pt x="1719" y="340"/>
                    <a:pt x="1719" y="340"/>
                  </a:cubicBezTo>
                  <a:cubicBezTo>
                    <a:pt x="1719" y="340"/>
                    <a:pt x="1125" y="211"/>
                    <a:pt x="928" y="164"/>
                  </a:cubicBezTo>
                  <a:cubicBezTo>
                    <a:pt x="768" y="126"/>
                    <a:pt x="289" y="0"/>
                    <a:pt x="289" y="0"/>
                  </a:cubicBezTo>
                  <a:cubicBezTo>
                    <a:pt x="54" y="896"/>
                    <a:pt x="54" y="896"/>
                    <a:pt x="54" y="896"/>
                  </a:cubicBezTo>
                  <a:lnTo>
                    <a:pt x="31" y="903"/>
                  </a:lnTo>
                  <a:close/>
                </a:path>
              </a:pathLst>
            </a:custGeom>
            <a:solidFill>
              <a:schemeClr val="accent1"/>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Light"/>
                <a:ea typeface="Montserrat Light"/>
                <a:cs typeface="Montserrat Light"/>
                <a:sym typeface="Montserrat Light"/>
              </a:endParaRPr>
            </a:p>
          </p:txBody>
        </p:sp>
        <p:sp>
          <p:nvSpPr>
            <p:cNvPr id="1413" name="Google Shape;1413;p77"/>
            <p:cNvSpPr/>
            <p:nvPr/>
          </p:nvSpPr>
          <p:spPr>
            <a:xfrm>
              <a:off x="2755901" y="2057400"/>
              <a:ext cx="592138" cy="501650"/>
            </a:xfrm>
            <a:custGeom>
              <a:rect b="b" l="l" r="r" t="t"/>
              <a:pathLst>
                <a:path extrusionOk="0" h="1809" w="2135">
                  <a:moveTo>
                    <a:pt x="1740" y="1809"/>
                  </a:moveTo>
                  <a:cubicBezTo>
                    <a:pt x="1868" y="1263"/>
                    <a:pt x="1868" y="1263"/>
                    <a:pt x="1868" y="1263"/>
                  </a:cubicBezTo>
                  <a:cubicBezTo>
                    <a:pt x="1868" y="1228"/>
                    <a:pt x="1868" y="1228"/>
                    <a:pt x="1868" y="1228"/>
                  </a:cubicBezTo>
                  <a:cubicBezTo>
                    <a:pt x="1878" y="1213"/>
                    <a:pt x="1878" y="1213"/>
                    <a:pt x="1878" y="1213"/>
                  </a:cubicBezTo>
                  <a:cubicBezTo>
                    <a:pt x="1907" y="1204"/>
                    <a:pt x="1907" y="1204"/>
                    <a:pt x="1907" y="1204"/>
                  </a:cubicBezTo>
                  <a:cubicBezTo>
                    <a:pt x="1908" y="1186"/>
                    <a:pt x="1908" y="1186"/>
                    <a:pt x="1908" y="1186"/>
                  </a:cubicBezTo>
                  <a:cubicBezTo>
                    <a:pt x="1915" y="1160"/>
                    <a:pt x="1915" y="1160"/>
                    <a:pt x="1915" y="1160"/>
                  </a:cubicBezTo>
                  <a:cubicBezTo>
                    <a:pt x="1915" y="1106"/>
                    <a:pt x="1915" y="1106"/>
                    <a:pt x="1915" y="1106"/>
                  </a:cubicBezTo>
                  <a:cubicBezTo>
                    <a:pt x="1921" y="1088"/>
                    <a:pt x="1921" y="1088"/>
                    <a:pt x="1921" y="1088"/>
                  </a:cubicBezTo>
                  <a:cubicBezTo>
                    <a:pt x="1902" y="1073"/>
                    <a:pt x="1902" y="1073"/>
                    <a:pt x="1902" y="1073"/>
                  </a:cubicBezTo>
                  <a:cubicBezTo>
                    <a:pt x="1894" y="1073"/>
                    <a:pt x="1894" y="1073"/>
                    <a:pt x="1894" y="1073"/>
                  </a:cubicBezTo>
                  <a:cubicBezTo>
                    <a:pt x="1879" y="1064"/>
                    <a:pt x="1879" y="1064"/>
                    <a:pt x="1879" y="1064"/>
                  </a:cubicBezTo>
                  <a:cubicBezTo>
                    <a:pt x="1868" y="1044"/>
                    <a:pt x="1868" y="1044"/>
                    <a:pt x="1868" y="1044"/>
                  </a:cubicBezTo>
                  <a:cubicBezTo>
                    <a:pt x="1873" y="1010"/>
                    <a:pt x="1873" y="1010"/>
                    <a:pt x="1873" y="1010"/>
                  </a:cubicBezTo>
                  <a:cubicBezTo>
                    <a:pt x="1884" y="989"/>
                    <a:pt x="1884" y="989"/>
                    <a:pt x="1884" y="989"/>
                  </a:cubicBezTo>
                  <a:cubicBezTo>
                    <a:pt x="1922" y="954"/>
                    <a:pt x="1922" y="954"/>
                    <a:pt x="1922" y="954"/>
                  </a:cubicBezTo>
                  <a:cubicBezTo>
                    <a:pt x="1980" y="898"/>
                    <a:pt x="1980" y="898"/>
                    <a:pt x="1980" y="898"/>
                  </a:cubicBezTo>
                  <a:cubicBezTo>
                    <a:pt x="1998" y="873"/>
                    <a:pt x="1998" y="873"/>
                    <a:pt x="1998" y="873"/>
                  </a:cubicBezTo>
                  <a:cubicBezTo>
                    <a:pt x="2009" y="844"/>
                    <a:pt x="2009" y="844"/>
                    <a:pt x="2009" y="844"/>
                  </a:cubicBezTo>
                  <a:cubicBezTo>
                    <a:pt x="2018" y="832"/>
                    <a:pt x="2018" y="832"/>
                    <a:pt x="2018" y="832"/>
                  </a:cubicBezTo>
                  <a:cubicBezTo>
                    <a:pt x="2033" y="800"/>
                    <a:pt x="2033" y="800"/>
                    <a:pt x="2033" y="800"/>
                  </a:cubicBezTo>
                  <a:cubicBezTo>
                    <a:pt x="2065" y="771"/>
                    <a:pt x="2065" y="771"/>
                    <a:pt x="2065" y="771"/>
                  </a:cubicBezTo>
                  <a:cubicBezTo>
                    <a:pt x="2085" y="743"/>
                    <a:pt x="2085" y="743"/>
                    <a:pt x="2085" y="743"/>
                  </a:cubicBezTo>
                  <a:cubicBezTo>
                    <a:pt x="2108" y="722"/>
                    <a:pt x="2108" y="722"/>
                    <a:pt x="2108" y="722"/>
                  </a:cubicBezTo>
                  <a:cubicBezTo>
                    <a:pt x="2117" y="692"/>
                    <a:pt x="2117" y="692"/>
                    <a:pt x="2117" y="692"/>
                  </a:cubicBezTo>
                  <a:cubicBezTo>
                    <a:pt x="2135" y="685"/>
                    <a:pt x="2135" y="685"/>
                    <a:pt x="2135" y="685"/>
                  </a:cubicBezTo>
                  <a:cubicBezTo>
                    <a:pt x="2135" y="655"/>
                    <a:pt x="2135" y="655"/>
                    <a:pt x="2135" y="655"/>
                  </a:cubicBezTo>
                  <a:cubicBezTo>
                    <a:pt x="2130" y="625"/>
                    <a:pt x="2130" y="625"/>
                    <a:pt x="2130" y="625"/>
                  </a:cubicBezTo>
                  <a:cubicBezTo>
                    <a:pt x="2115" y="602"/>
                    <a:pt x="2115" y="602"/>
                    <a:pt x="2115" y="602"/>
                  </a:cubicBezTo>
                  <a:cubicBezTo>
                    <a:pt x="2080" y="577"/>
                    <a:pt x="2080" y="577"/>
                    <a:pt x="2080" y="577"/>
                  </a:cubicBezTo>
                  <a:cubicBezTo>
                    <a:pt x="2065" y="546"/>
                    <a:pt x="2065" y="546"/>
                    <a:pt x="2065" y="546"/>
                  </a:cubicBezTo>
                  <a:cubicBezTo>
                    <a:pt x="2059" y="515"/>
                    <a:pt x="2059" y="515"/>
                    <a:pt x="2059" y="515"/>
                  </a:cubicBezTo>
                  <a:cubicBezTo>
                    <a:pt x="1603" y="397"/>
                    <a:pt x="1603" y="397"/>
                    <a:pt x="1603" y="397"/>
                  </a:cubicBezTo>
                  <a:cubicBezTo>
                    <a:pt x="1531" y="391"/>
                    <a:pt x="1531" y="391"/>
                    <a:pt x="1531" y="391"/>
                  </a:cubicBezTo>
                  <a:cubicBezTo>
                    <a:pt x="1504" y="401"/>
                    <a:pt x="1504" y="401"/>
                    <a:pt x="1504" y="401"/>
                  </a:cubicBezTo>
                  <a:cubicBezTo>
                    <a:pt x="1466" y="391"/>
                    <a:pt x="1466" y="391"/>
                    <a:pt x="1466" y="391"/>
                  </a:cubicBezTo>
                  <a:cubicBezTo>
                    <a:pt x="1435" y="397"/>
                    <a:pt x="1435" y="397"/>
                    <a:pt x="1435" y="397"/>
                  </a:cubicBezTo>
                  <a:cubicBezTo>
                    <a:pt x="1239" y="405"/>
                    <a:pt x="1239" y="405"/>
                    <a:pt x="1239" y="405"/>
                  </a:cubicBezTo>
                  <a:cubicBezTo>
                    <a:pt x="1219" y="389"/>
                    <a:pt x="1219" y="389"/>
                    <a:pt x="1219" y="389"/>
                  </a:cubicBezTo>
                  <a:cubicBezTo>
                    <a:pt x="1194" y="397"/>
                    <a:pt x="1194" y="397"/>
                    <a:pt x="1194" y="397"/>
                  </a:cubicBezTo>
                  <a:cubicBezTo>
                    <a:pt x="1175" y="403"/>
                    <a:pt x="1175" y="403"/>
                    <a:pt x="1175" y="403"/>
                  </a:cubicBezTo>
                  <a:cubicBezTo>
                    <a:pt x="1159" y="403"/>
                    <a:pt x="1159" y="403"/>
                    <a:pt x="1159" y="403"/>
                  </a:cubicBezTo>
                  <a:cubicBezTo>
                    <a:pt x="1140" y="397"/>
                    <a:pt x="1140" y="397"/>
                    <a:pt x="1140" y="397"/>
                  </a:cubicBezTo>
                  <a:cubicBezTo>
                    <a:pt x="1140" y="389"/>
                    <a:pt x="1140" y="389"/>
                    <a:pt x="1140" y="389"/>
                  </a:cubicBezTo>
                  <a:cubicBezTo>
                    <a:pt x="1107" y="391"/>
                    <a:pt x="1107" y="391"/>
                    <a:pt x="1107" y="391"/>
                  </a:cubicBezTo>
                  <a:cubicBezTo>
                    <a:pt x="1088" y="383"/>
                    <a:pt x="1088" y="383"/>
                    <a:pt x="1088" y="383"/>
                  </a:cubicBezTo>
                  <a:cubicBezTo>
                    <a:pt x="1076" y="372"/>
                    <a:pt x="1076" y="372"/>
                    <a:pt x="1076" y="372"/>
                  </a:cubicBezTo>
                  <a:cubicBezTo>
                    <a:pt x="1076" y="360"/>
                    <a:pt x="1076" y="360"/>
                    <a:pt x="1076" y="360"/>
                  </a:cubicBezTo>
                  <a:cubicBezTo>
                    <a:pt x="1047" y="354"/>
                    <a:pt x="1047" y="354"/>
                    <a:pt x="1047" y="354"/>
                  </a:cubicBezTo>
                  <a:cubicBezTo>
                    <a:pt x="997" y="343"/>
                    <a:pt x="997" y="343"/>
                    <a:pt x="997" y="343"/>
                  </a:cubicBezTo>
                  <a:cubicBezTo>
                    <a:pt x="962" y="327"/>
                    <a:pt x="962" y="327"/>
                    <a:pt x="962" y="327"/>
                  </a:cubicBezTo>
                  <a:cubicBezTo>
                    <a:pt x="946" y="325"/>
                    <a:pt x="946" y="325"/>
                    <a:pt x="946" y="325"/>
                  </a:cubicBezTo>
                  <a:cubicBezTo>
                    <a:pt x="907" y="327"/>
                    <a:pt x="907" y="327"/>
                    <a:pt x="907" y="327"/>
                  </a:cubicBezTo>
                  <a:cubicBezTo>
                    <a:pt x="845" y="339"/>
                    <a:pt x="845" y="339"/>
                    <a:pt x="845" y="339"/>
                  </a:cubicBezTo>
                  <a:cubicBezTo>
                    <a:pt x="766" y="321"/>
                    <a:pt x="766" y="321"/>
                    <a:pt x="766" y="321"/>
                  </a:cubicBezTo>
                  <a:cubicBezTo>
                    <a:pt x="721" y="279"/>
                    <a:pt x="721" y="279"/>
                    <a:pt x="721" y="279"/>
                  </a:cubicBezTo>
                  <a:cubicBezTo>
                    <a:pt x="721" y="279"/>
                    <a:pt x="741" y="230"/>
                    <a:pt x="733" y="166"/>
                  </a:cubicBezTo>
                  <a:cubicBezTo>
                    <a:pt x="725" y="102"/>
                    <a:pt x="690" y="89"/>
                    <a:pt x="690" y="89"/>
                  </a:cubicBezTo>
                  <a:cubicBezTo>
                    <a:pt x="659" y="83"/>
                    <a:pt x="659" y="83"/>
                    <a:pt x="659" y="83"/>
                  </a:cubicBezTo>
                  <a:cubicBezTo>
                    <a:pt x="630" y="71"/>
                    <a:pt x="630" y="71"/>
                    <a:pt x="630" y="71"/>
                  </a:cubicBezTo>
                  <a:cubicBezTo>
                    <a:pt x="630" y="71"/>
                    <a:pt x="628" y="34"/>
                    <a:pt x="595" y="34"/>
                  </a:cubicBezTo>
                  <a:cubicBezTo>
                    <a:pt x="561" y="34"/>
                    <a:pt x="561" y="34"/>
                    <a:pt x="561" y="34"/>
                  </a:cubicBezTo>
                  <a:cubicBezTo>
                    <a:pt x="516" y="20"/>
                    <a:pt x="516" y="20"/>
                    <a:pt x="516" y="20"/>
                  </a:cubicBezTo>
                  <a:cubicBezTo>
                    <a:pt x="489" y="0"/>
                    <a:pt x="489" y="0"/>
                    <a:pt x="489" y="0"/>
                  </a:cubicBezTo>
                  <a:cubicBezTo>
                    <a:pt x="489" y="49"/>
                    <a:pt x="489" y="49"/>
                    <a:pt x="489" y="49"/>
                  </a:cubicBezTo>
                  <a:cubicBezTo>
                    <a:pt x="476" y="96"/>
                    <a:pt x="476" y="96"/>
                    <a:pt x="476" y="96"/>
                  </a:cubicBezTo>
                  <a:cubicBezTo>
                    <a:pt x="444" y="155"/>
                    <a:pt x="444" y="155"/>
                    <a:pt x="444" y="155"/>
                  </a:cubicBezTo>
                  <a:cubicBezTo>
                    <a:pt x="448" y="194"/>
                    <a:pt x="448" y="194"/>
                    <a:pt x="448" y="194"/>
                  </a:cubicBezTo>
                  <a:cubicBezTo>
                    <a:pt x="442" y="229"/>
                    <a:pt x="442" y="229"/>
                    <a:pt x="442" y="229"/>
                  </a:cubicBezTo>
                  <a:cubicBezTo>
                    <a:pt x="419" y="266"/>
                    <a:pt x="419" y="266"/>
                    <a:pt x="419" y="266"/>
                  </a:cubicBezTo>
                  <a:cubicBezTo>
                    <a:pt x="406" y="299"/>
                    <a:pt x="406" y="299"/>
                    <a:pt x="406" y="299"/>
                  </a:cubicBezTo>
                  <a:cubicBezTo>
                    <a:pt x="385" y="351"/>
                    <a:pt x="385" y="351"/>
                    <a:pt x="385" y="351"/>
                  </a:cubicBezTo>
                  <a:cubicBezTo>
                    <a:pt x="370" y="387"/>
                    <a:pt x="370" y="387"/>
                    <a:pt x="370" y="387"/>
                  </a:cubicBezTo>
                  <a:cubicBezTo>
                    <a:pt x="329" y="464"/>
                    <a:pt x="329" y="464"/>
                    <a:pt x="329" y="464"/>
                  </a:cubicBezTo>
                  <a:cubicBezTo>
                    <a:pt x="283" y="590"/>
                    <a:pt x="283" y="590"/>
                    <a:pt x="283" y="590"/>
                  </a:cubicBezTo>
                  <a:cubicBezTo>
                    <a:pt x="244" y="685"/>
                    <a:pt x="244" y="685"/>
                    <a:pt x="244" y="685"/>
                  </a:cubicBezTo>
                  <a:cubicBezTo>
                    <a:pt x="211" y="773"/>
                    <a:pt x="211" y="773"/>
                    <a:pt x="211" y="773"/>
                  </a:cubicBezTo>
                  <a:cubicBezTo>
                    <a:pt x="172" y="833"/>
                    <a:pt x="172" y="833"/>
                    <a:pt x="172" y="833"/>
                  </a:cubicBezTo>
                  <a:cubicBezTo>
                    <a:pt x="154" y="864"/>
                    <a:pt x="154" y="864"/>
                    <a:pt x="154" y="864"/>
                  </a:cubicBezTo>
                  <a:cubicBezTo>
                    <a:pt x="128" y="901"/>
                    <a:pt x="128" y="901"/>
                    <a:pt x="128" y="901"/>
                  </a:cubicBezTo>
                  <a:cubicBezTo>
                    <a:pt x="109" y="922"/>
                    <a:pt x="109" y="922"/>
                    <a:pt x="109" y="922"/>
                  </a:cubicBezTo>
                  <a:cubicBezTo>
                    <a:pt x="98" y="946"/>
                    <a:pt x="98" y="946"/>
                    <a:pt x="98" y="946"/>
                  </a:cubicBezTo>
                  <a:cubicBezTo>
                    <a:pt x="79" y="980"/>
                    <a:pt x="79" y="980"/>
                    <a:pt x="79" y="980"/>
                  </a:cubicBezTo>
                  <a:cubicBezTo>
                    <a:pt x="41" y="1028"/>
                    <a:pt x="41" y="1028"/>
                    <a:pt x="41" y="1028"/>
                  </a:cubicBezTo>
                  <a:cubicBezTo>
                    <a:pt x="24" y="1053"/>
                    <a:pt x="24" y="1053"/>
                    <a:pt x="24" y="1053"/>
                  </a:cubicBezTo>
                  <a:cubicBezTo>
                    <a:pt x="36" y="1111"/>
                    <a:pt x="36" y="1111"/>
                    <a:pt x="36" y="1111"/>
                  </a:cubicBezTo>
                  <a:cubicBezTo>
                    <a:pt x="36" y="1126"/>
                    <a:pt x="36" y="1126"/>
                    <a:pt x="36" y="1126"/>
                  </a:cubicBezTo>
                  <a:cubicBezTo>
                    <a:pt x="36" y="1140"/>
                    <a:pt x="36" y="1140"/>
                    <a:pt x="36" y="1140"/>
                  </a:cubicBezTo>
                  <a:cubicBezTo>
                    <a:pt x="35" y="1149"/>
                    <a:pt x="35" y="1149"/>
                    <a:pt x="35" y="1149"/>
                  </a:cubicBezTo>
                  <a:cubicBezTo>
                    <a:pt x="24" y="1171"/>
                    <a:pt x="24" y="1171"/>
                    <a:pt x="24" y="1171"/>
                  </a:cubicBezTo>
                  <a:cubicBezTo>
                    <a:pt x="14" y="1181"/>
                    <a:pt x="14" y="1181"/>
                    <a:pt x="14" y="1181"/>
                  </a:cubicBezTo>
                  <a:cubicBezTo>
                    <a:pt x="8" y="1210"/>
                    <a:pt x="8" y="1210"/>
                    <a:pt x="8" y="1210"/>
                  </a:cubicBezTo>
                  <a:cubicBezTo>
                    <a:pt x="0" y="1265"/>
                    <a:pt x="0" y="1265"/>
                    <a:pt x="0" y="1265"/>
                  </a:cubicBezTo>
                  <a:cubicBezTo>
                    <a:pt x="4" y="1299"/>
                    <a:pt x="4" y="1299"/>
                    <a:pt x="4" y="1299"/>
                  </a:cubicBezTo>
                  <a:cubicBezTo>
                    <a:pt x="16" y="1318"/>
                    <a:pt x="16" y="1318"/>
                    <a:pt x="16" y="1318"/>
                  </a:cubicBezTo>
                  <a:cubicBezTo>
                    <a:pt x="24" y="1338"/>
                    <a:pt x="24" y="1338"/>
                    <a:pt x="24" y="1338"/>
                  </a:cubicBezTo>
                  <a:cubicBezTo>
                    <a:pt x="1022" y="1627"/>
                    <a:pt x="1022" y="1627"/>
                    <a:pt x="1022" y="1627"/>
                  </a:cubicBezTo>
                  <a:cubicBezTo>
                    <a:pt x="1022" y="1627"/>
                    <a:pt x="1501" y="1753"/>
                    <a:pt x="1661" y="1791"/>
                  </a:cubicBezTo>
                  <a:cubicBezTo>
                    <a:pt x="1683" y="1796"/>
                    <a:pt x="1710" y="1803"/>
                    <a:pt x="1740" y="1809"/>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Light"/>
                <a:ea typeface="Montserrat Light"/>
                <a:cs typeface="Montserrat Light"/>
                <a:sym typeface="Montserrat Light"/>
              </a:endParaRPr>
            </a:p>
          </p:txBody>
        </p:sp>
        <p:sp>
          <p:nvSpPr>
            <p:cNvPr id="1414" name="Google Shape;1414;p77"/>
            <p:cNvSpPr/>
            <p:nvPr/>
          </p:nvSpPr>
          <p:spPr>
            <a:xfrm>
              <a:off x="3238501" y="1925638"/>
              <a:ext cx="439738" cy="715962"/>
            </a:xfrm>
            <a:custGeom>
              <a:rect b="b" l="l" r="r" t="t"/>
              <a:pathLst>
                <a:path extrusionOk="0" h="2581" w="1586">
                  <a:moveTo>
                    <a:pt x="334" y="911"/>
                  </a:moveTo>
                  <a:cubicBezTo>
                    <a:pt x="334" y="955"/>
                    <a:pt x="319" y="989"/>
                    <a:pt x="319" y="989"/>
                  </a:cubicBezTo>
                  <a:cubicBezTo>
                    <a:pt x="325" y="1020"/>
                    <a:pt x="325" y="1020"/>
                    <a:pt x="325" y="1020"/>
                  </a:cubicBezTo>
                  <a:cubicBezTo>
                    <a:pt x="340" y="1051"/>
                    <a:pt x="340" y="1051"/>
                    <a:pt x="340" y="1051"/>
                  </a:cubicBezTo>
                  <a:cubicBezTo>
                    <a:pt x="375" y="1076"/>
                    <a:pt x="375" y="1076"/>
                    <a:pt x="375" y="1076"/>
                  </a:cubicBezTo>
                  <a:cubicBezTo>
                    <a:pt x="390" y="1099"/>
                    <a:pt x="390" y="1099"/>
                    <a:pt x="390" y="1099"/>
                  </a:cubicBezTo>
                  <a:cubicBezTo>
                    <a:pt x="395" y="1129"/>
                    <a:pt x="395" y="1129"/>
                    <a:pt x="395" y="1129"/>
                  </a:cubicBezTo>
                  <a:cubicBezTo>
                    <a:pt x="395" y="1159"/>
                    <a:pt x="395" y="1159"/>
                    <a:pt x="395" y="1159"/>
                  </a:cubicBezTo>
                  <a:cubicBezTo>
                    <a:pt x="377" y="1166"/>
                    <a:pt x="377" y="1166"/>
                    <a:pt x="377" y="1166"/>
                  </a:cubicBezTo>
                  <a:cubicBezTo>
                    <a:pt x="368" y="1196"/>
                    <a:pt x="368" y="1196"/>
                    <a:pt x="368" y="1196"/>
                  </a:cubicBezTo>
                  <a:cubicBezTo>
                    <a:pt x="345" y="1217"/>
                    <a:pt x="345" y="1217"/>
                    <a:pt x="345" y="1217"/>
                  </a:cubicBezTo>
                  <a:cubicBezTo>
                    <a:pt x="325" y="1245"/>
                    <a:pt x="325" y="1245"/>
                    <a:pt x="325" y="1245"/>
                  </a:cubicBezTo>
                  <a:cubicBezTo>
                    <a:pt x="293" y="1274"/>
                    <a:pt x="293" y="1274"/>
                    <a:pt x="293" y="1274"/>
                  </a:cubicBezTo>
                  <a:cubicBezTo>
                    <a:pt x="278" y="1306"/>
                    <a:pt x="278" y="1306"/>
                    <a:pt x="278" y="1306"/>
                  </a:cubicBezTo>
                  <a:cubicBezTo>
                    <a:pt x="269" y="1318"/>
                    <a:pt x="269" y="1318"/>
                    <a:pt x="269" y="1318"/>
                  </a:cubicBezTo>
                  <a:cubicBezTo>
                    <a:pt x="258" y="1347"/>
                    <a:pt x="258" y="1347"/>
                    <a:pt x="258" y="1347"/>
                  </a:cubicBezTo>
                  <a:cubicBezTo>
                    <a:pt x="240" y="1372"/>
                    <a:pt x="240" y="1372"/>
                    <a:pt x="240" y="1372"/>
                  </a:cubicBezTo>
                  <a:cubicBezTo>
                    <a:pt x="182" y="1428"/>
                    <a:pt x="182" y="1428"/>
                    <a:pt x="182" y="1428"/>
                  </a:cubicBezTo>
                  <a:cubicBezTo>
                    <a:pt x="144" y="1463"/>
                    <a:pt x="144" y="1463"/>
                    <a:pt x="144" y="1463"/>
                  </a:cubicBezTo>
                  <a:cubicBezTo>
                    <a:pt x="133" y="1484"/>
                    <a:pt x="133" y="1484"/>
                    <a:pt x="133" y="1484"/>
                  </a:cubicBezTo>
                  <a:cubicBezTo>
                    <a:pt x="128" y="1518"/>
                    <a:pt x="128" y="1518"/>
                    <a:pt x="128" y="1518"/>
                  </a:cubicBezTo>
                  <a:cubicBezTo>
                    <a:pt x="139" y="1538"/>
                    <a:pt x="139" y="1538"/>
                    <a:pt x="139" y="1538"/>
                  </a:cubicBezTo>
                  <a:cubicBezTo>
                    <a:pt x="154" y="1547"/>
                    <a:pt x="154" y="1547"/>
                    <a:pt x="154" y="1547"/>
                  </a:cubicBezTo>
                  <a:cubicBezTo>
                    <a:pt x="162" y="1547"/>
                    <a:pt x="162" y="1547"/>
                    <a:pt x="162" y="1547"/>
                  </a:cubicBezTo>
                  <a:cubicBezTo>
                    <a:pt x="181" y="1562"/>
                    <a:pt x="181" y="1562"/>
                    <a:pt x="181" y="1562"/>
                  </a:cubicBezTo>
                  <a:cubicBezTo>
                    <a:pt x="175" y="1580"/>
                    <a:pt x="175" y="1580"/>
                    <a:pt x="175" y="1580"/>
                  </a:cubicBezTo>
                  <a:cubicBezTo>
                    <a:pt x="175" y="1634"/>
                    <a:pt x="175" y="1634"/>
                    <a:pt x="175" y="1634"/>
                  </a:cubicBezTo>
                  <a:cubicBezTo>
                    <a:pt x="168" y="1660"/>
                    <a:pt x="168" y="1660"/>
                    <a:pt x="168" y="1660"/>
                  </a:cubicBezTo>
                  <a:cubicBezTo>
                    <a:pt x="167" y="1678"/>
                    <a:pt x="167" y="1678"/>
                    <a:pt x="167" y="1678"/>
                  </a:cubicBezTo>
                  <a:cubicBezTo>
                    <a:pt x="138" y="1687"/>
                    <a:pt x="138" y="1687"/>
                    <a:pt x="138" y="1687"/>
                  </a:cubicBezTo>
                  <a:cubicBezTo>
                    <a:pt x="128" y="1702"/>
                    <a:pt x="128" y="1702"/>
                    <a:pt x="128" y="1702"/>
                  </a:cubicBezTo>
                  <a:cubicBezTo>
                    <a:pt x="128" y="1737"/>
                    <a:pt x="128" y="1737"/>
                    <a:pt x="128" y="1737"/>
                  </a:cubicBezTo>
                  <a:cubicBezTo>
                    <a:pt x="0" y="2283"/>
                    <a:pt x="0" y="2283"/>
                    <a:pt x="0" y="2283"/>
                  </a:cubicBezTo>
                  <a:cubicBezTo>
                    <a:pt x="243" y="2339"/>
                    <a:pt x="712" y="2441"/>
                    <a:pt x="712" y="2441"/>
                  </a:cubicBezTo>
                  <a:cubicBezTo>
                    <a:pt x="1442" y="2581"/>
                    <a:pt x="1442" y="2581"/>
                    <a:pt x="1442" y="2581"/>
                  </a:cubicBezTo>
                  <a:cubicBezTo>
                    <a:pt x="1586" y="1776"/>
                    <a:pt x="1586" y="1776"/>
                    <a:pt x="1586" y="1776"/>
                  </a:cubicBezTo>
                  <a:cubicBezTo>
                    <a:pt x="1570" y="1760"/>
                    <a:pt x="1570" y="1760"/>
                    <a:pt x="1570" y="1760"/>
                  </a:cubicBezTo>
                  <a:cubicBezTo>
                    <a:pt x="1553" y="1745"/>
                    <a:pt x="1553" y="1745"/>
                    <a:pt x="1553" y="1745"/>
                  </a:cubicBezTo>
                  <a:cubicBezTo>
                    <a:pt x="1553" y="1735"/>
                    <a:pt x="1553" y="1735"/>
                    <a:pt x="1553" y="1735"/>
                  </a:cubicBezTo>
                  <a:cubicBezTo>
                    <a:pt x="1551" y="1712"/>
                    <a:pt x="1551" y="1712"/>
                    <a:pt x="1551" y="1712"/>
                  </a:cubicBezTo>
                  <a:cubicBezTo>
                    <a:pt x="1537" y="1692"/>
                    <a:pt x="1537" y="1692"/>
                    <a:pt x="1537" y="1692"/>
                  </a:cubicBezTo>
                  <a:cubicBezTo>
                    <a:pt x="1514" y="1671"/>
                    <a:pt x="1514" y="1671"/>
                    <a:pt x="1514" y="1671"/>
                  </a:cubicBezTo>
                  <a:cubicBezTo>
                    <a:pt x="1487" y="1671"/>
                    <a:pt x="1487" y="1671"/>
                    <a:pt x="1487" y="1671"/>
                  </a:cubicBezTo>
                  <a:cubicBezTo>
                    <a:pt x="1477" y="1706"/>
                    <a:pt x="1477" y="1706"/>
                    <a:pt x="1477" y="1706"/>
                  </a:cubicBezTo>
                  <a:cubicBezTo>
                    <a:pt x="1470" y="1727"/>
                    <a:pt x="1470" y="1727"/>
                    <a:pt x="1470" y="1727"/>
                  </a:cubicBezTo>
                  <a:cubicBezTo>
                    <a:pt x="1402" y="1714"/>
                    <a:pt x="1402" y="1714"/>
                    <a:pt x="1402" y="1714"/>
                  </a:cubicBezTo>
                  <a:cubicBezTo>
                    <a:pt x="1367" y="1702"/>
                    <a:pt x="1367" y="1702"/>
                    <a:pt x="1367" y="1702"/>
                  </a:cubicBezTo>
                  <a:cubicBezTo>
                    <a:pt x="1315" y="1696"/>
                    <a:pt x="1315" y="1696"/>
                    <a:pt x="1315" y="1696"/>
                  </a:cubicBezTo>
                  <a:cubicBezTo>
                    <a:pt x="1286" y="1698"/>
                    <a:pt x="1286" y="1698"/>
                    <a:pt x="1286" y="1698"/>
                  </a:cubicBezTo>
                  <a:cubicBezTo>
                    <a:pt x="1276" y="1712"/>
                    <a:pt x="1276" y="1712"/>
                    <a:pt x="1276" y="1712"/>
                  </a:cubicBezTo>
                  <a:cubicBezTo>
                    <a:pt x="1276" y="1727"/>
                    <a:pt x="1276" y="1727"/>
                    <a:pt x="1276" y="1727"/>
                  </a:cubicBezTo>
                  <a:cubicBezTo>
                    <a:pt x="1247" y="1710"/>
                    <a:pt x="1247" y="1710"/>
                    <a:pt x="1247" y="1710"/>
                  </a:cubicBezTo>
                  <a:cubicBezTo>
                    <a:pt x="1210" y="1689"/>
                    <a:pt x="1210" y="1689"/>
                    <a:pt x="1210" y="1689"/>
                  </a:cubicBezTo>
                  <a:cubicBezTo>
                    <a:pt x="1191" y="1687"/>
                    <a:pt x="1191" y="1687"/>
                    <a:pt x="1191" y="1687"/>
                  </a:cubicBezTo>
                  <a:cubicBezTo>
                    <a:pt x="1175" y="1692"/>
                    <a:pt x="1175" y="1692"/>
                    <a:pt x="1175" y="1692"/>
                  </a:cubicBezTo>
                  <a:cubicBezTo>
                    <a:pt x="1165" y="1712"/>
                    <a:pt x="1165" y="1712"/>
                    <a:pt x="1165" y="1712"/>
                  </a:cubicBezTo>
                  <a:cubicBezTo>
                    <a:pt x="1165" y="1723"/>
                    <a:pt x="1165" y="1723"/>
                    <a:pt x="1165" y="1723"/>
                  </a:cubicBezTo>
                  <a:cubicBezTo>
                    <a:pt x="1139" y="1723"/>
                    <a:pt x="1139" y="1723"/>
                    <a:pt x="1139" y="1723"/>
                  </a:cubicBezTo>
                  <a:cubicBezTo>
                    <a:pt x="1125" y="1700"/>
                    <a:pt x="1125" y="1700"/>
                    <a:pt x="1125" y="1700"/>
                  </a:cubicBezTo>
                  <a:cubicBezTo>
                    <a:pt x="1125" y="1677"/>
                    <a:pt x="1125" y="1677"/>
                    <a:pt x="1125" y="1677"/>
                  </a:cubicBezTo>
                  <a:cubicBezTo>
                    <a:pt x="1125" y="1648"/>
                    <a:pt x="1125" y="1648"/>
                    <a:pt x="1125" y="1648"/>
                  </a:cubicBezTo>
                  <a:cubicBezTo>
                    <a:pt x="1111" y="1607"/>
                    <a:pt x="1111" y="1607"/>
                    <a:pt x="1111" y="1607"/>
                  </a:cubicBezTo>
                  <a:cubicBezTo>
                    <a:pt x="1111" y="1565"/>
                    <a:pt x="1111" y="1565"/>
                    <a:pt x="1111" y="1565"/>
                  </a:cubicBezTo>
                  <a:cubicBezTo>
                    <a:pt x="1082" y="1565"/>
                    <a:pt x="1082" y="1565"/>
                    <a:pt x="1082" y="1565"/>
                  </a:cubicBezTo>
                  <a:cubicBezTo>
                    <a:pt x="1051" y="1543"/>
                    <a:pt x="1051" y="1543"/>
                    <a:pt x="1051" y="1543"/>
                  </a:cubicBezTo>
                  <a:cubicBezTo>
                    <a:pt x="1039" y="1526"/>
                    <a:pt x="1039" y="1526"/>
                    <a:pt x="1039" y="1526"/>
                  </a:cubicBezTo>
                  <a:cubicBezTo>
                    <a:pt x="1039" y="1512"/>
                    <a:pt x="1039" y="1512"/>
                    <a:pt x="1039" y="1512"/>
                  </a:cubicBezTo>
                  <a:cubicBezTo>
                    <a:pt x="1039" y="1477"/>
                    <a:pt x="1039" y="1477"/>
                    <a:pt x="1039" y="1477"/>
                  </a:cubicBezTo>
                  <a:cubicBezTo>
                    <a:pt x="1039" y="1439"/>
                    <a:pt x="1039" y="1439"/>
                    <a:pt x="1039" y="1439"/>
                  </a:cubicBezTo>
                  <a:cubicBezTo>
                    <a:pt x="1012" y="1415"/>
                    <a:pt x="1012" y="1415"/>
                    <a:pt x="1012" y="1415"/>
                  </a:cubicBezTo>
                  <a:cubicBezTo>
                    <a:pt x="1012" y="1394"/>
                    <a:pt x="1012" y="1394"/>
                    <a:pt x="1012" y="1394"/>
                  </a:cubicBezTo>
                  <a:cubicBezTo>
                    <a:pt x="1012" y="1351"/>
                    <a:pt x="1012" y="1351"/>
                    <a:pt x="1012" y="1351"/>
                  </a:cubicBezTo>
                  <a:cubicBezTo>
                    <a:pt x="999" y="1297"/>
                    <a:pt x="999" y="1297"/>
                    <a:pt x="999" y="1297"/>
                  </a:cubicBezTo>
                  <a:cubicBezTo>
                    <a:pt x="989" y="1268"/>
                    <a:pt x="989" y="1268"/>
                    <a:pt x="989" y="1268"/>
                  </a:cubicBezTo>
                  <a:cubicBezTo>
                    <a:pt x="979" y="1241"/>
                    <a:pt x="979" y="1241"/>
                    <a:pt x="979" y="1241"/>
                  </a:cubicBezTo>
                  <a:cubicBezTo>
                    <a:pt x="964" y="1241"/>
                    <a:pt x="964" y="1241"/>
                    <a:pt x="964" y="1241"/>
                  </a:cubicBezTo>
                  <a:cubicBezTo>
                    <a:pt x="939" y="1260"/>
                    <a:pt x="939" y="1260"/>
                    <a:pt x="939" y="1260"/>
                  </a:cubicBezTo>
                  <a:cubicBezTo>
                    <a:pt x="925" y="1258"/>
                    <a:pt x="925" y="1258"/>
                    <a:pt x="925" y="1258"/>
                  </a:cubicBezTo>
                  <a:cubicBezTo>
                    <a:pt x="906" y="1270"/>
                    <a:pt x="906" y="1270"/>
                    <a:pt x="906" y="1270"/>
                  </a:cubicBezTo>
                  <a:cubicBezTo>
                    <a:pt x="884" y="1287"/>
                    <a:pt x="884" y="1287"/>
                    <a:pt x="884" y="1287"/>
                  </a:cubicBezTo>
                  <a:cubicBezTo>
                    <a:pt x="869" y="1289"/>
                    <a:pt x="869" y="1289"/>
                    <a:pt x="869" y="1289"/>
                  </a:cubicBezTo>
                  <a:cubicBezTo>
                    <a:pt x="869" y="1270"/>
                    <a:pt x="869" y="1270"/>
                    <a:pt x="869" y="1270"/>
                  </a:cubicBezTo>
                  <a:cubicBezTo>
                    <a:pt x="842" y="1251"/>
                    <a:pt x="842" y="1251"/>
                    <a:pt x="842" y="1251"/>
                  </a:cubicBezTo>
                  <a:cubicBezTo>
                    <a:pt x="830" y="1241"/>
                    <a:pt x="830" y="1241"/>
                    <a:pt x="830" y="1241"/>
                  </a:cubicBezTo>
                  <a:cubicBezTo>
                    <a:pt x="851" y="1189"/>
                    <a:pt x="851" y="1189"/>
                    <a:pt x="851" y="1189"/>
                  </a:cubicBezTo>
                  <a:cubicBezTo>
                    <a:pt x="867" y="1165"/>
                    <a:pt x="867" y="1165"/>
                    <a:pt x="867" y="1165"/>
                  </a:cubicBezTo>
                  <a:cubicBezTo>
                    <a:pt x="890" y="1165"/>
                    <a:pt x="890" y="1165"/>
                    <a:pt x="890" y="1165"/>
                  </a:cubicBezTo>
                  <a:cubicBezTo>
                    <a:pt x="898" y="1150"/>
                    <a:pt x="898" y="1150"/>
                    <a:pt x="898" y="1150"/>
                  </a:cubicBezTo>
                  <a:cubicBezTo>
                    <a:pt x="884" y="1111"/>
                    <a:pt x="884" y="1111"/>
                    <a:pt x="884" y="1111"/>
                  </a:cubicBezTo>
                  <a:cubicBezTo>
                    <a:pt x="890" y="1065"/>
                    <a:pt x="890" y="1065"/>
                    <a:pt x="890" y="1065"/>
                  </a:cubicBezTo>
                  <a:cubicBezTo>
                    <a:pt x="908" y="1020"/>
                    <a:pt x="908" y="1020"/>
                    <a:pt x="908" y="1020"/>
                  </a:cubicBezTo>
                  <a:cubicBezTo>
                    <a:pt x="929" y="977"/>
                    <a:pt x="929" y="977"/>
                    <a:pt x="929" y="977"/>
                  </a:cubicBezTo>
                  <a:cubicBezTo>
                    <a:pt x="956" y="933"/>
                    <a:pt x="956" y="933"/>
                    <a:pt x="956" y="933"/>
                  </a:cubicBezTo>
                  <a:cubicBezTo>
                    <a:pt x="950" y="906"/>
                    <a:pt x="950" y="906"/>
                    <a:pt x="950" y="906"/>
                  </a:cubicBezTo>
                  <a:cubicBezTo>
                    <a:pt x="892" y="896"/>
                    <a:pt x="892" y="896"/>
                    <a:pt x="892" y="896"/>
                  </a:cubicBezTo>
                  <a:cubicBezTo>
                    <a:pt x="892" y="886"/>
                    <a:pt x="892" y="886"/>
                    <a:pt x="892" y="886"/>
                  </a:cubicBezTo>
                  <a:cubicBezTo>
                    <a:pt x="871" y="861"/>
                    <a:pt x="871" y="861"/>
                    <a:pt x="871" y="861"/>
                  </a:cubicBezTo>
                  <a:cubicBezTo>
                    <a:pt x="853" y="820"/>
                    <a:pt x="853" y="820"/>
                    <a:pt x="853" y="820"/>
                  </a:cubicBezTo>
                  <a:cubicBezTo>
                    <a:pt x="848" y="766"/>
                    <a:pt x="848" y="766"/>
                    <a:pt x="848" y="766"/>
                  </a:cubicBezTo>
                  <a:cubicBezTo>
                    <a:pt x="830" y="731"/>
                    <a:pt x="830" y="731"/>
                    <a:pt x="830" y="731"/>
                  </a:cubicBezTo>
                  <a:cubicBezTo>
                    <a:pt x="797" y="696"/>
                    <a:pt x="797" y="696"/>
                    <a:pt x="797" y="696"/>
                  </a:cubicBezTo>
                  <a:cubicBezTo>
                    <a:pt x="762" y="642"/>
                    <a:pt x="762" y="642"/>
                    <a:pt x="762" y="642"/>
                  </a:cubicBezTo>
                  <a:cubicBezTo>
                    <a:pt x="749" y="607"/>
                    <a:pt x="749" y="607"/>
                    <a:pt x="749" y="607"/>
                  </a:cubicBezTo>
                  <a:cubicBezTo>
                    <a:pt x="727" y="570"/>
                    <a:pt x="727" y="570"/>
                    <a:pt x="727" y="570"/>
                  </a:cubicBezTo>
                  <a:cubicBezTo>
                    <a:pt x="727" y="549"/>
                    <a:pt x="727" y="549"/>
                    <a:pt x="727" y="549"/>
                  </a:cubicBezTo>
                  <a:cubicBezTo>
                    <a:pt x="706" y="526"/>
                    <a:pt x="706" y="526"/>
                    <a:pt x="706" y="526"/>
                  </a:cubicBezTo>
                  <a:cubicBezTo>
                    <a:pt x="706" y="497"/>
                    <a:pt x="706" y="497"/>
                    <a:pt x="706" y="497"/>
                  </a:cubicBezTo>
                  <a:cubicBezTo>
                    <a:pt x="706" y="474"/>
                    <a:pt x="706" y="474"/>
                    <a:pt x="706" y="474"/>
                  </a:cubicBezTo>
                  <a:cubicBezTo>
                    <a:pt x="687" y="444"/>
                    <a:pt x="687" y="444"/>
                    <a:pt x="687" y="444"/>
                  </a:cubicBezTo>
                  <a:cubicBezTo>
                    <a:pt x="675" y="425"/>
                    <a:pt x="675" y="425"/>
                    <a:pt x="675" y="425"/>
                  </a:cubicBezTo>
                  <a:cubicBezTo>
                    <a:pt x="675" y="404"/>
                    <a:pt x="675" y="404"/>
                    <a:pt x="675" y="404"/>
                  </a:cubicBezTo>
                  <a:cubicBezTo>
                    <a:pt x="685" y="331"/>
                    <a:pt x="685" y="331"/>
                    <a:pt x="685" y="331"/>
                  </a:cubicBezTo>
                  <a:cubicBezTo>
                    <a:pt x="704" y="247"/>
                    <a:pt x="704" y="247"/>
                    <a:pt x="704" y="247"/>
                  </a:cubicBezTo>
                  <a:cubicBezTo>
                    <a:pt x="722" y="173"/>
                    <a:pt x="722" y="173"/>
                    <a:pt x="722" y="173"/>
                  </a:cubicBezTo>
                  <a:cubicBezTo>
                    <a:pt x="735" y="123"/>
                    <a:pt x="735" y="123"/>
                    <a:pt x="735" y="123"/>
                  </a:cubicBezTo>
                  <a:cubicBezTo>
                    <a:pt x="749" y="55"/>
                    <a:pt x="749" y="55"/>
                    <a:pt x="749" y="55"/>
                  </a:cubicBezTo>
                  <a:cubicBezTo>
                    <a:pt x="530" y="0"/>
                    <a:pt x="530" y="0"/>
                    <a:pt x="530" y="0"/>
                  </a:cubicBezTo>
                  <a:cubicBezTo>
                    <a:pt x="530" y="0"/>
                    <a:pt x="362" y="791"/>
                    <a:pt x="332" y="834"/>
                  </a:cubicBezTo>
                  <a:cubicBezTo>
                    <a:pt x="301" y="876"/>
                    <a:pt x="335" y="866"/>
                    <a:pt x="334" y="911"/>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Light"/>
                <a:ea typeface="Montserrat Light"/>
                <a:cs typeface="Montserrat Light"/>
                <a:sym typeface="Montserrat Light"/>
              </a:endParaRPr>
            </a:p>
          </p:txBody>
        </p:sp>
        <p:sp>
          <p:nvSpPr>
            <p:cNvPr id="1415" name="Google Shape;1415;p77"/>
            <p:cNvSpPr/>
            <p:nvPr/>
          </p:nvSpPr>
          <p:spPr>
            <a:xfrm>
              <a:off x="3425826" y="1939925"/>
              <a:ext cx="752475" cy="484187"/>
            </a:xfrm>
            <a:custGeom>
              <a:rect b="b" l="l" r="r" t="t"/>
              <a:pathLst>
                <a:path extrusionOk="0" h="1745" w="2713">
                  <a:moveTo>
                    <a:pt x="2713" y="415"/>
                  </a:moveTo>
                  <a:cubicBezTo>
                    <a:pt x="2713" y="415"/>
                    <a:pt x="1683" y="290"/>
                    <a:pt x="1278" y="229"/>
                  </a:cubicBezTo>
                  <a:cubicBezTo>
                    <a:pt x="774" y="153"/>
                    <a:pt x="74" y="0"/>
                    <a:pt x="74" y="0"/>
                  </a:cubicBezTo>
                  <a:cubicBezTo>
                    <a:pt x="60" y="68"/>
                    <a:pt x="60" y="68"/>
                    <a:pt x="60" y="68"/>
                  </a:cubicBezTo>
                  <a:cubicBezTo>
                    <a:pt x="47" y="118"/>
                    <a:pt x="47" y="118"/>
                    <a:pt x="47" y="118"/>
                  </a:cubicBezTo>
                  <a:cubicBezTo>
                    <a:pt x="29" y="192"/>
                    <a:pt x="29" y="192"/>
                    <a:pt x="29" y="192"/>
                  </a:cubicBezTo>
                  <a:cubicBezTo>
                    <a:pt x="10" y="276"/>
                    <a:pt x="10" y="276"/>
                    <a:pt x="10" y="276"/>
                  </a:cubicBezTo>
                  <a:cubicBezTo>
                    <a:pt x="0" y="349"/>
                    <a:pt x="0" y="349"/>
                    <a:pt x="0" y="349"/>
                  </a:cubicBezTo>
                  <a:cubicBezTo>
                    <a:pt x="0" y="370"/>
                    <a:pt x="0" y="370"/>
                    <a:pt x="0" y="370"/>
                  </a:cubicBezTo>
                  <a:cubicBezTo>
                    <a:pt x="12" y="389"/>
                    <a:pt x="12" y="389"/>
                    <a:pt x="12" y="389"/>
                  </a:cubicBezTo>
                  <a:cubicBezTo>
                    <a:pt x="31" y="419"/>
                    <a:pt x="31" y="419"/>
                    <a:pt x="31" y="419"/>
                  </a:cubicBezTo>
                  <a:cubicBezTo>
                    <a:pt x="31" y="442"/>
                    <a:pt x="31" y="442"/>
                    <a:pt x="31" y="442"/>
                  </a:cubicBezTo>
                  <a:cubicBezTo>
                    <a:pt x="31" y="471"/>
                    <a:pt x="31" y="471"/>
                    <a:pt x="31" y="471"/>
                  </a:cubicBezTo>
                  <a:cubicBezTo>
                    <a:pt x="52" y="494"/>
                    <a:pt x="52" y="494"/>
                    <a:pt x="52" y="494"/>
                  </a:cubicBezTo>
                  <a:cubicBezTo>
                    <a:pt x="52" y="515"/>
                    <a:pt x="52" y="515"/>
                    <a:pt x="52" y="515"/>
                  </a:cubicBezTo>
                  <a:cubicBezTo>
                    <a:pt x="74" y="552"/>
                    <a:pt x="74" y="552"/>
                    <a:pt x="74" y="552"/>
                  </a:cubicBezTo>
                  <a:cubicBezTo>
                    <a:pt x="87" y="587"/>
                    <a:pt x="87" y="587"/>
                    <a:pt x="87" y="587"/>
                  </a:cubicBezTo>
                  <a:cubicBezTo>
                    <a:pt x="122" y="641"/>
                    <a:pt x="122" y="641"/>
                    <a:pt x="122" y="641"/>
                  </a:cubicBezTo>
                  <a:cubicBezTo>
                    <a:pt x="155" y="676"/>
                    <a:pt x="155" y="676"/>
                    <a:pt x="155" y="676"/>
                  </a:cubicBezTo>
                  <a:cubicBezTo>
                    <a:pt x="173" y="711"/>
                    <a:pt x="173" y="711"/>
                    <a:pt x="173" y="711"/>
                  </a:cubicBezTo>
                  <a:cubicBezTo>
                    <a:pt x="178" y="765"/>
                    <a:pt x="178" y="765"/>
                    <a:pt x="178" y="765"/>
                  </a:cubicBezTo>
                  <a:cubicBezTo>
                    <a:pt x="196" y="806"/>
                    <a:pt x="196" y="806"/>
                    <a:pt x="196" y="806"/>
                  </a:cubicBezTo>
                  <a:cubicBezTo>
                    <a:pt x="217" y="831"/>
                    <a:pt x="217" y="831"/>
                    <a:pt x="217" y="831"/>
                  </a:cubicBezTo>
                  <a:cubicBezTo>
                    <a:pt x="217" y="841"/>
                    <a:pt x="217" y="841"/>
                    <a:pt x="217" y="841"/>
                  </a:cubicBezTo>
                  <a:cubicBezTo>
                    <a:pt x="275" y="851"/>
                    <a:pt x="275" y="851"/>
                    <a:pt x="275" y="851"/>
                  </a:cubicBezTo>
                  <a:cubicBezTo>
                    <a:pt x="281" y="878"/>
                    <a:pt x="281" y="878"/>
                    <a:pt x="281" y="878"/>
                  </a:cubicBezTo>
                  <a:cubicBezTo>
                    <a:pt x="254" y="922"/>
                    <a:pt x="254" y="922"/>
                    <a:pt x="254" y="922"/>
                  </a:cubicBezTo>
                  <a:cubicBezTo>
                    <a:pt x="233" y="965"/>
                    <a:pt x="233" y="965"/>
                    <a:pt x="233" y="965"/>
                  </a:cubicBezTo>
                  <a:cubicBezTo>
                    <a:pt x="215" y="1010"/>
                    <a:pt x="215" y="1010"/>
                    <a:pt x="215" y="1010"/>
                  </a:cubicBezTo>
                  <a:cubicBezTo>
                    <a:pt x="209" y="1056"/>
                    <a:pt x="209" y="1056"/>
                    <a:pt x="209" y="1056"/>
                  </a:cubicBezTo>
                  <a:cubicBezTo>
                    <a:pt x="223" y="1095"/>
                    <a:pt x="223" y="1095"/>
                    <a:pt x="223" y="1095"/>
                  </a:cubicBezTo>
                  <a:cubicBezTo>
                    <a:pt x="215" y="1110"/>
                    <a:pt x="215" y="1110"/>
                    <a:pt x="215" y="1110"/>
                  </a:cubicBezTo>
                  <a:cubicBezTo>
                    <a:pt x="192" y="1110"/>
                    <a:pt x="192" y="1110"/>
                    <a:pt x="192" y="1110"/>
                  </a:cubicBezTo>
                  <a:cubicBezTo>
                    <a:pt x="176" y="1134"/>
                    <a:pt x="176" y="1134"/>
                    <a:pt x="176" y="1134"/>
                  </a:cubicBezTo>
                  <a:cubicBezTo>
                    <a:pt x="155" y="1186"/>
                    <a:pt x="155" y="1186"/>
                    <a:pt x="155" y="1186"/>
                  </a:cubicBezTo>
                  <a:cubicBezTo>
                    <a:pt x="167" y="1196"/>
                    <a:pt x="167" y="1196"/>
                    <a:pt x="167" y="1196"/>
                  </a:cubicBezTo>
                  <a:cubicBezTo>
                    <a:pt x="194" y="1215"/>
                    <a:pt x="194" y="1215"/>
                    <a:pt x="194" y="1215"/>
                  </a:cubicBezTo>
                  <a:cubicBezTo>
                    <a:pt x="194" y="1234"/>
                    <a:pt x="194" y="1234"/>
                    <a:pt x="194" y="1234"/>
                  </a:cubicBezTo>
                  <a:cubicBezTo>
                    <a:pt x="209" y="1232"/>
                    <a:pt x="209" y="1232"/>
                    <a:pt x="209" y="1232"/>
                  </a:cubicBezTo>
                  <a:cubicBezTo>
                    <a:pt x="231" y="1215"/>
                    <a:pt x="231" y="1215"/>
                    <a:pt x="231" y="1215"/>
                  </a:cubicBezTo>
                  <a:cubicBezTo>
                    <a:pt x="250" y="1203"/>
                    <a:pt x="250" y="1203"/>
                    <a:pt x="250" y="1203"/>
                  </a:cubicBezTo>
                  <a:cubicBezTo>
                    <a:pt x="264" y="1205"/>
                    <a:pt x="264" y="1205"/>
                    <a:pt x="264" y="1205"/>
                  </a:cubicBezTo>
                  <a:cubicBezTo>
                    <a:pt x="289" y="1186"/>
                    <a:pt x="289" y="1186"/>
                    <a:pt x="289" y="1186"/>
                  </a:cubicBezTo>
                  <a:cubicBezTo>
                    <a:pt x="304" y="1186"/>
                    <a:pt x="304" y="1186"/>
                    <a:pt x="304" y="1186"/>
                  </a:cubicBezTo>
                  <a:cubicBezTo>
                    <a:pt x="314" y="1213"/>
                    <a:pt x="314" y="1213"/>
                    <a:pt x="314" y="1213"/>
                  </a:cubicBezTo>
                  <a:cubicBezTo>
                    <a:pt x="324" y="1242"/>
                    <a:pt x="324" y="1242"/>
                    <a:pt x="324" y="1242"/>
                  </a:cubicBezTo>
                  <a:cubicBezTo>
                    <a:pt x="337" y="1296"/>
                    <a:pt x="337" y="1296"/>
                    <a:pt x="337" y="1296"/>
                  </a:cubicBezTo>
                  <a:cubicBezTo>
                    <a:pt x="337" y="1339"/>
                    <a:pt x="337" y="1339"/>
                    <a:pt x="337" y="1339"/>
                  </a:cubicBezTo>
                  <a:cubicBezTo>
                    <a:pt x="337" y="1360"/>
                    <a:pt x="337" y="1360"/>
                    <a:pt x="337" y="1360"/>
                  </a:cubicBezTo>
                  <a:cubicBezTo>
                    <a:pt x="364" y="1384"/>
                    <a:pt x="364" y="1384"/>
                    <a:pt x="364" y="1384"/>
                  </a:cubicBezTo>
                  <a:cubicBezTo>
                    <a:pt x="364" y="1422"/>
                    <a:pt x="364" y="1422"/>
                    <a:pt x="364" y="1422"/>
                  </a:cubicBezTo>
                  <a:cubicBezTo>
                    <a:pt x="364" y="1457"/>
                    <a:pt x="364" y="1457"/>
                    <a:pt x="364" y="1457"/>
                  </a:cubicBezTo>
                  <a:cubicBezTo>
                    <a:pt x="364" y="1471"/>
                    <a:pt x="364" y="1471"/>
                    <a:pt x="364" y="1471"/>
                  </a:cubicBezTo>
                  <a:cubicBezTo>
                    <a:pt x="376" y="1488"/>
                    <a:pt x="376" y="1488"/>
                    <a:pt x="376" y="1488"/>
                  </a:cubicBezTo>
                  <a:cubicBezTo>
                    <a:pt x="407" y="1510"/>
                    <a:pt x="407" y="1510"/>
                    <a:pt x="407" y="1510"/>
                  </a:cubicBezTo>
                  <a:cubicBezTo>
                    <a:pt x="436" y="1510"/>
                    <a:pt x="436" y="1510"/>
                    <a:pt x="436" y="1510"/>
                  </a:cubicBezTo>
                  <a:cubicBezTo>
                    <a:pt x="436" y="1552"/>
                    <a:pt x="436" y="1552"/>
                    <a:pt x="436" y="1552"/>
                  </a:cubicBezTo>
                  <a:cubicBezTo>
                    <a:pt x="450" y="1593"/>
                    <a:pt x="450" y="1593"/>
                    <a:pt x="450" y="1593"/>
                  </a:cubicBezTo>
                  <a:cubicBezTo>
                    <a:pt x="450" y="1622"/>
                    <a:pt x="450" y="1622"/>
                    <a:pt x="450" y="1622"/>
                  </a:cubicBezTo>
                  <a:cubicBezTo>
                    <a:pt x="450" y="1645"/>
                    <a:pt x="450" y="1645"/>
                    <a:pt x="450" y="1645"/>
                  </a:cubicBezTo>
                  <a:cubicBezTo>
                    <a:pt x="464" y="1668"/>
                    <a:pt x="464" y="1668"/>
                    <a:pt x="464" y="1668"/>
                  </a:cubicBezTo>
                  <a:cubicBezTo>
                    <a:pt x="490" y="1668"/>
                    <a:pt x="490" y="1668"/>
                    <a:pt x="490" y="1668"/>
                  </a:cubicBezTo>
                  <a:cubicBezTo>
                    <a:pt x="490" y="1657"/>
                    <a:pt x="490" y="1657"/>
                    <a:pt x="490" y="1657"/>
                  </a:cubicBezTo>
                  <a:cubicBezTo>
                    <a:pt x="500" y="1637"/>
                    <a:pt x="500" y="1637"/>
                    <a:pt x="500" y="1637"/>
                  </a:cubicBezTo>
                  <a:cubicBezTo>
                    <a:pt x="516" y="1632"/>
                    <a:pt x="516" y="1632"/>
                    <a:pt x="516" y="1632"/>
                  </a:cubicBezTo>
                  <a:cubicBezTo>
                    <a:pt x="535" y="1634"/>
                    <a:pt x="535" y="1634"/>
                    <a:pt x="535" y="1634"/>
                  </a:cubicBezTo>
                  <a:cubicBezTo>
                    <a:pt x="572" y="1655"/>
                    <a:pt x="572" y="1655"/>
                    <a:pt x="572" y="1655"/>
                  </a:cubicBezTo>
                  <a:cubicBezTo>
                    <a:pt x="601" y="1672"/>
                    <a:pt x="601" y="1672"/>
                    <a:pt x="601" y="1672"/>
                  </a:cubicBezTo>
                  <a:cubicBezTo>
                    <a:pt x="601" y="1657"/>
                    <a:pt x="601" y="1657"/>
                    <a:pt x="601" y="1657"/>
                  </a:cubicBezTo>
                  <a:cubicBezTo>
                    <a:pt x="611" y="1643"/>
                    <a:pt x="611" y="1643"/>
                    <a:pt x="611" y="1643"/>
                  </a:cubicBezTo>
                  <a:cubicBezTo>
                    <a:pt x="640" y="1641"/>
                    <a:pt x="640" y="1641"/>
                    <a:pt x="640" y="1641"/>
                  </a:cubicBezTo>
                  <a:cubicBezTo>
                    <a:pt x="692" y="1647"/>
                    <a:pt x="692" y="1647"/>
                    <a:pt x="692" y="1647"/>
                  </a:cubicBezTo>
                  <a:cubicBezTo>
                    <a:pt x="727" y="1659"/>
                    <a:pt x="727" y="1659"/>
                    <a:pt x="727" y="1659"/>
                  </a:cubicBezTo>
                  <a:cubicBezTo>
                    <a:pt x="795" y="1672"/>
                    <a:pt x="795" y="1672"/>
                    <a:pt x="795" y="1672"/>
                  </a:cubicBezTo>
                  <a:cubicBezTo>
                    <a:pt x="802" y="1651"/>
                    <a:pt x="802" y="1651"/>
                    <a:pt x="802" y="1651"/>
                  </a:cubicBezTo>
                  <a:cubicBezTo>
                    <a:pt x="812" y="1616"/>
                    <a:pt x="812" y="1616"/>
                    <a:pt x="812" y="1616"/>
                  </a:cubicBezTo>
                  <a:cubicBezTo>
                    <a:pt x="839" y="1616"/>
                    <a:pt x="839" y="1616"/>
                    <a:pt x="839" y="1616"/>
                  </a:cubicBezTo>
                  <a:cubicBezTo>
                    <a:pt x="862" y="1637"/>
                    <a:pt x="862" y="1637"/>
                    <a:pt x="862" y="1637"/>
                  </a:cubicBezTo>
                  <a:cubicBezTo>
                    <a:pt x="876" y="1657"/>
                    <a:pt x="876" y="1657"/>
                    <a:pt x="876" y="1657"/>
                  </a:cubicBezTo>
                  <a:cubicBezTo>
                    <a:pt x="878" y="1680"/>
                    <a:pt x="878" y="1680"/>
                    <a:pt x="878" y="1680"/>
                  </a:cubicBezTo>
                  <a:cubicBezTo>
                    <a:pt x="878" y="1690"/>
                    <a:pt x="878" y="1690"/>
                    <a:pt x="878" y="1690"/>
                  </a:cubicBezTo>
                  <a:cubicBezTo>
                    <a:pt x="895" y="1705"/>
                    <a:pt x="895" y="1705"/>
                    <a:pt x="895" y="1705"/>
                  </a:cubicBezTo>
                  <a:cubicBezTo>
                    <a:pt x="911" y="1721"/>
                    <a:pt x="911" y="1721"/>
                    <a:pt x="911" y="1721"/>
                  </a:cubicBezTo>
                  <a:cubicBezTo>
                    <a:pt x="944" y="1534"/>
                    <a:pt x="944" y="1534"/>
                    <a:pt x="944" y="1534"/>
                  </a:cubicBezTo>
                  <a:cubicBezTo>
                    <a:pt x="2582" y="1745"/>
                    <a:pt x="2582" y="1745"/>
                    <a:pt x="2582" y="1745"/>
                  </a:cubicBezTo>
                  <a:cubicBezTo>
                    <a:pt x="2585" y="1744"/>
                    <a:pt x="2585" y="1744"/>
                    <a:pt x="2585" y="1744"/>
                  </a:cubicBezTo>
                  <a:cubicBezTo>
                    <a:pt x="2616" y="1432"/>
                    <a:pt x="2616" y="1432"/>
                    <a:pt x="2616" y="1432"/>
                  </a:cubicBezTo>
                  <a:lnTo>
                    <a:pt x="2713" y="415"/>
                  </a:ln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Light"/>
                <a:ea typeface="Montserrat Light"/>
                <a:cs typeface="Montserrat Light"/>
                <a:sym typeface="Montserrat Light"/>
              </a:endParaRPr>
            </a:p>
          </p:txBody>
        </p:sp>
        <p:sp>
          <p:nvSpPr>
            <p:cNvPr id="1416" name="Google Shape;1416;p77"/>
            <p:cNvSpPr/>
            <p:nvPr/>
          </p:nvSpPr>
          <p:spPr>
            <a:xfrm>
              <a:off x="6283326" y="2000250"/>
              <a:ext cx="266700" cy="422275"/>
            </a:xfrm>
            <a:custGeom>
              <a:rect b="b" l="l" r="r" t="t"/>
              <a:pathLst>
                <a:path extrusionOk="0" h="266" w="168">
                  <a:moveTo>
                    <a:pt x="47" y="266"/>
                  </a:moveTo>
                  <a:lnTo>
                    <a:pt x="47" y="264"/>
                  </a:lnTo>
                  <a:lnTo>
                    <a:pt x="50" y="259"/>
                  </a:lnTo>
                  <a:lnTo>
                    <a:pt x="50" y="258"/>
                  </a:lnTo>
                  <a:lnTo>
                    <a:pt x="49" y="253"/>
                  </a:lnTo>
                  <a:lnTo>
                    <a:pt x="49" y="251"/>
                  </a:lnTo>
                  <a:lnTo>
                    <a:pt x="52" y="249"/>
                  </a:lnTo>
                  <a:lnTo>
                    <a:pt x="54" y="249"/>
                  </a:lnTo>
                  <a:lnTo>
                    <a:pt x="54" y="243"/>
                  </a:lnTo>
                  <a:lnTo>
                    <a:pt x="56" y="241"/>
                  </a:lnTo>
                  <a:lnTo>
                    <a:pt x="56" y="238"/>
                  </a:lnTo>
                  <a:lnTo>
                    <a:pt x="57" y="238"/>
                  </a:lnTo>
                  <a:lnTo>
                    <a:pt x="60" y="236"/>
                  </a:lnTo>
                  <a:lnTo>
                    <a:pt x="63" y="236"/>
                  </a:lnTo>
                  <a:lnTo>
                    <a:pt x="63" y="230"/>
                  </a:lnTo>
                  <a:lnTo>
                    <a:pt x="60" y="229"/>
                  </a:lnTo>
                  <a:lnTo>
                    <a:pt x="59" y="229"/>
                  </a:lnTo>
                  <a:lnTo>
                    <a:pt x="59" y="227"/>
                  </a:lnTo>
                  <a:lnTo>
                    <a:pt x="59" y="226"/>
                  </a:lnTo>
                  <a:lnTo>
                    <a:pt x="61" y="222"/>
                  </a:lnTo>
                  <a:lnTo>
                    <a:pt x="61" y="220"/>
                  </a:lnTo>
                  <a:lnTo>
                    <a:pt x="63" y="217"/>
                  </a:lnTo>
                  <a:lnTo>
                    <a:pt x="66" y="219"/>
                  </a:lnTo>
                  <a:lnTo>
                    <a:pt x="66" y="220"/>
                  </a:lnTo>
                  <a:lnTo>
                    <a:pt x="68" y="219"/>
                  </a:lnTo>
                  <a:lnTo>
                    <a:pt x="70" y="217"/>
                  </a:lnTo>
                  <a:lnTo>
                    <a:pt x="70" y="215"/>
                  </a:lnTo>
                  <a:lnTo>
                    <a:pt x="72" y="216"/>
                  </a:lnTo>
                  <a:lnTo>
                    <a:pt x="74" y="218"/>
                  </a:lnTo>
                  <a:lnTo>
                    <a:pt x="76" y="218"/>
                  </a:lnTo>
                  <a:lnTo>
                    <a:pt x="76" y="215"/>
                  </a:lnTo>
                  <a:lnTo>
                    <a:pt x="76" y="212"/>
                  </a:lnTo>
                  <a:lnTo>
                    <a:pt x="74" y="212"/>
                  </a:lnTo>
                  <a:lnTo>
                    <a:pt x="72" y="209"/>
                  </a:lnTo>
                  <a:lnTo>
                    <a:pt x="78" y="209"/>
                  </a:lnTo>
                  <a:lnTo>
                    <a:pt x="81" y="210"/>
                  </a:lnTo>
                  <a:lnTo>
                    <a:pt x="85" y="209"/>
                  </a:lnTo>
                  <a:lnTo>
                    <a:pt x="86" y="204"/>
                  </a:lnTo>
                  <a:lnTo>
                    <a:pt x="85" y="198"/>
                  </a:lnTo>
                  <a:lnTo>
                    <a:pt x="88" y="198"/>
                  </a:lnTo>
                  <a:lnTo>
                    <a:pt x="93" y="202"/>
                  </a:lnTo>
                  <a:lnTo>
                    <a:pt x="96" y="201"/>
                  </a:lnTo>
                  <a:lnTo>
                    <a:pt x="99" y="198"/>
                  </a:lnTo>
                  <a:lnTo>
                    <a:pt x="100" y="192"/>
                  </a:lnTo>
                  <a:lnTo>
                    <a:pt x="99" y="187"/>
                  </a:lnTo>
                  <a:lnTo>
                    <a:pt x="100" y="183"/>
                  </a:lnTo>
                  <a:lnTo>
                    <a:pt x="100" y="179"/>
                  </a:lnTo>
                  <a:lnTo>
                    <a:pt x="98" y="175"/>
                  </a:lnTo>
                  <a:lnTo>
                    <a:pt x="99" y="172"/>
                  </a:lnTo>
                  <a:lnTo>
                    <a:pt x="100" y="169"/>
                  </a:lnTo>
                  <a:lnTo>
                    <a:pt x="100" y="166"/>
                  </a:lnTo>
                  <a:lnTo>
                    <a:pt x="104" y="171"/>
                  </a:lnTo>
                  <a:lnTo>
                    <a:pt x="107" y="174"/>
                  </a:lnTo>
                  <a:lnTo>
                    <a:pt x="114" y="173"/>
                  </a:lnTo>
                  <a:lnTo>
                    <a:pt x="114" y="171"/>
                  </a:lnTo>
                  <a:lnTo>
                    <a:pt x="114" y="166"/>
                  </a:lnTo>
                  <a:lnTo>
                    <a:pt x="117" y="163"/>
                  </a:lnTo>
                  <a:lnTo>
                    <a:pt x="121" y="165"/>
                  </a:lnTo>
                  <a:lnTo>
                    <a:pt x="122" y="169"/>
                  </a:lnTo>
                  <a:lnTo>
                    <a:pt x="122" y="173"/>
                  </a:lnTo>
                  <a:lnTo>
                    <a:pt x="125" y="172"/>
                  </a:lnTo>
                  <a:lnTo>
                    <a:pt x="129" y="168"/>
                  </a:lnTo>
                  <a:lnTo>
                    <a:pt x="127" y="165"/>
                  </a:lnTo>
                  <a:lnTo>
                    <a:pt x="124" y="162"/>
                  </a:lnTo>
                  <a:lnTo>
                    <a:pt x="124" y="159"/>
                  </a:lnTo>
                  <a:lnTo>
                    <a:pt x="125" y="158"/>
                  </a:lnTo>
                  <a:lnTo>
                    <a:pt x="129" y="162"/>
                  </a:lnTo>
                  <a:lnTo>
                    <a:pt x="133" y="165"/>
                  </a:lnTo>
                  <a:lnTo>
                    <a:pt x="136" y="163"/>
                  </a:lnTo>
                  <a:lnTo>
                    <a:pt x="135" y="158"/>
                  </a:lnTo>
                  <a:lnTo>
                    <a:pt x="136" y="158"/>
                  </a:lnTo>
                  <a:lnTo>
                    <a:pt x="140" y="158"/>
                  </a:lnTo>
                  <a:lnTo>
                    <a:pt x="140" y="150"/>
                  </a:lnTo>
                  <a:lnTo>
                    <a:pt x="144" y="150"/>
                  </a:lnTo>
                  <a:lnTo>
                    <a:pt x="148" y="150"/>
                  </a:lnTo>
                  <a:lnTo>
                    <a:pt x="150" y="148"/>
                  </a:lnTo>
                  <a:lnTo>
                    <a:pt x="150" y="144"/>
                  </a:lnTo>
                  <a:lnTo>
                    <a:pt x="152" y="144"/>
                  </a:lnTo>
                  <a:lnTo>
                    <a:pt x="155" y="142"/>
                  </a:lnTo>
                  <a:lnTo>
                    <a:pt x="158" y="138"/>
                  </a:lnTo>
                  <a:lnTo>
                    <a:pt x="164" y="138"/>
                  </a:lnTo>
                  <a:lnTo>
                    <a:pt x="166" y="136"/>
                  </a:lnTo>
                  <a:lnTo>
                    <a:pt x="168" y="128"/>
                  </a:lnTo>
                  <a:lnTo>
                    <a:pt x="167" y="125"/>
                  </a:lnTo>
                  <a:lnTo>
                    <a:pt x="165" y="125"/>
                  </a:lnTo>
                  <a:lnTo>
                    <a:pt x="163" y="125"/>
                  </a:lnTo>
                  <a:lnTo>
                    <a:pt x="162" y="122"/>
                  </a:lnTo>
                  <a:lnTo>
                    <a:pt x="164" y="119"/>
                  </a:lnTo>
                  <a:lnTo>
                    <a:pt x="164" y="118"/>
                  </a:lnTo>
                  <a:lnTo>
                    <a:pt x="161" y="116"/>
                  </a:lnTo>
                  <a:lnTo>
                    <a:pt x="158" y="109"/>
                  </a:lnTo>
                  <a:lnTo>
                    <a:pt x="153" y="109"/>
                  </a:lnTo>
                  <a:lnTo>
                    <a:pt x="150" y="109"/>
                  </a:lnTo>
                  <a:lnTo>
                    <a:pt x="147" y="103"/>
                  </a:lnTo>
                  <a:lnTo>
                    <a:pt x="146" y="96"/>
                  </a:lnTo>
                  <a:lnTo>
                    <a:pt x="146" y="91"/>
                  </a:lnTo>
                  <a:lnTo>
                    <a:pt x="144" y="86"/>
                  </a:lnTo>
                  <a:lnTo>
                    <a:pt x="140" y="88"/>
                  </a:lnTo>
                  <a:lnTo>
                    <a:pt x="136" y="89"/>
                  </a:lnTo>
                  <a:lnTo>
                    <a:pt x="131" y="90"/>
                  </a:lnTo>
                  <a:lnTo>
                    <a:pt x="125" y="87"/>
                  </a:lnTo>
                  <a:lnTo>
                    <a:pt x="122" y="79"/>
                  </a:lnTo>
                  <a:lnTo>
                    <a:pt x="119" y="69"/>
                  </a:lnTo>
                  <a:lnTo>
                    <a:pt x="114" y="56"/>
                  </a:lnTo>
                  <a:lnTo>
                    <a:pt x="111" y="44"/>
                  </a:lnTo>
                  <a:lnTo>
                    <a:pt x="108" y="36"/>
                  </a:lnTo>
                  <a:lnTo>
                    <a:pt x="106" y="25"/>
                  </a:lnTo>
                  <a:lnTo>
                    <a:pt x="103" y="15"/>
                  </a:lnTo>
                  <a:lnTo>
                    <a:pt x="100" y="11"/>
                  </a:lnTo>
                  <a:lnTo>
                    <a:pt x="81" y="0"/>
                  </a:lnTo>
                  <a:lnTo>
                    <a:pt x="77" y="4"/>
                  </a:lnTo>
                  <a:lnTo>
                    <a:pt x="72" y="9"/>
                  </a:lnTo>
                  <a:lnTo>
                    <a:pt x="65" y="15"/>
                  </a:lnTo>
                  <a:lnTo>
                    <a:pt x="61" y="14"/>
                  </a:lnTo>
                  <a:lnTo>
                    <a:pt x="56" y="12"/>
                  </a:lnTo>
                  <a:lnTo>
                    <a:pt x="50" y="9"/>
                  </a:lnTo>
                  <a:lnTo>
                    <a:pt x="44" y="5"/>
                  </a:lnTo>
                  <a:lnTo>
                    <a:pt x="42" y="5"/>
                  </a:lnTo>
                  <a:lnTo>
                    <a:pt x="39" y="10"/>
                  </a:lnTo>
                  <a:lnTo>
                    <a:pt x="32" y="29"/>
                  </a:lnTo>
                  <a:lnTo>
                    <a:pt x="30" y="46"/>
                  </a:lnTo>
                  <a:lnTo>
                    <a:pt x="22" y="64"/>
                  </a:lnTo>
                  <a:lnTo>
                    <a:pt x="20" y="76"/>
                  </a:lnTo>
                  <a:lnTo>
                    <a:pt x="17" y="90"/>
                  </a:lnTo>
                  <a:lnTo>
                    <a:pt x="20" y="98"/>
                  </a:lnTo>
                  <a:lnTo>
                    <a:pt x="22" y="100"/>
                  </a:lnTo>
                  <a:lnTo>
                    <a:pt x="21" y="104"/>
                  </a:lnTo>
                  <a:lnTo>
                    <a:pt x="17" y="108"/>
                  </a:lnTo>
                  <a:lnTo>
                    <a:pt x="17" y="116"/>
                  </a:lnTo>
                  <a:lnTo>
                    <a:pt x="15" y="123"/>
                  </a:lnTo>
                  <a:lnTo>
                    <a:pt x="15" y="133"/>
                  </a:lnTo>
                  <a:lnTo>
                    <a:pt x="12" y="135"/>
                  </a:lnTo>
                  <a:lnTo>
                    <a:pt x="12" y="143"/>
                  </a:lnTo>
                  <a:lnTo>
                    <a:pt x="2" y="142"/>
                  </a:lnTo>
                  <a:lnTo>
                    <a:pt x="0" y="146"/>
                  </a:lnTo>
                  <a:lnTo>
                    <a:pt x="35" y="253"/>
                  </a:lnTo>
                  <a:lnTo>
                    <a:pt x="47" y="266"/>
                  </a:ln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Light"/>
                <a:ea typeface="Montserrat Light"/>
                <a:cs typeface="Montserrat Light"/>
                <a:sym typeface="Montserrat Light"/>
              </a:endParaRPr>
            </a:p>
          </p:txBody>
        </p:sp>
        <p:sp>
          <p:nvSpPr>
            <p:cNvPr id="1417" name="Google Shape;1417;p77"/>
            <p:cNvSpPr/>
            <p:nvPr/>
          </p:nvSpPr>
          <p:spPr>
            <a:xfrm>
              <a:off x="5773738" y="2289175"/>
              <a:ext cx="547688" cy="404812"/>
            </a:xfrm>
            <a:custGeom>
              <a:rect b="b" l="l" r="r" t="t"/>
              <a:pathLst>
                <a:path extrusionOk="0" h="255" w="345">
                  <a:moveTo>
                    <a:pt x="0" y="209"/>
                  </a:moveTo>
                  <a:lnTo>
                    <a:pt x="14" y="195"/>
                  </a:lnTo>
                  <a:lnTo>
                    <a:pt x="18" y="190"/>
                  </a:lnTo>
                  <a:lnTo>
                    <a:pt x="23" y="185"/>
                  </a:lnTo>
                  <a:lnTo>
                    <a:pt x="25" y="182"/>
                  </a:lnTo>
                  <a:lnTo>
                    <a:pt x="31" y="178"/>
                  </a:lnTo>
                  <a:lnTo>
                    <a:pt x="31" y="173"/>
                  </a:lnTo>
                  <a:lnTo>
                    <a:pt x="31" y="171"/>
                  </a:lnTo>
                  <a:lnTo>
                    <a:pt x="25" y="155"/>
                  </a:lnTo>
                  <a:lnTo>
                    <a:pt x="20" y="146"/>
                  </a:lnTo>
                  <a:lnTo>
                    <a:pt x="25" y="141"/>
                  </a:lnTo>
                  <a:lnTo>
                    <a:pt x="44" y="137"/>
                  </a:lnTo>
                  <a:lnTo>
                    <a:pt x="54" y="137"/>
                  </a:lnTo>
                  <a:lnTo>
                    <a:pt x="67" y="137"/>
                  </a:lnTo>
                  <a:lnTo>
                    <a:pt x="75" y="137"/>
                  </a:lnTo>
                  <a:lnTo>
                    <a:pt x="81" y="137"/>
                  </a:lnTo>
                  <a:lnTo>
                    <a:pt x="91" y="133"/>
                  </a:lnTo>
                  <a:lnTo>
                    <a:pt x="94" y="133"/>
                  </a:lnTo>
                  <a:lnTo>
                    <a:pt x="109" y="129"/>
                  </a:lnTo>
                  <a:lnTo>
                    <a:pt x="119" y="119"/>
                  </a:lnTo>
                  <a:lnTo>
                    <a:pt x="127" y="114"/>
                  </a:lnTo>
                  <a:lnTo>
                    <a:pt x="132" y="111"/>
                  </a:lnTo>
                  <a:lnTo>
                    <a:pt x="132" y="107"/>
                  </a:lnTo>
                  <a:lnTo>
                    <a:pt x="132" y="101"/>
                  </a:lnTo>
                  <a:lnTo>
                    <a:pt x="128" y="94"/>
                  </a:lnTo>
                  <a:lnTo>
                    <a:pt x="132" y="91"/>
                  </a:lnTo>
                  <a:lnTo>
                    <a:pt x="134" y="84"/>
                  </a:lnTo>
                  <a:lnTo>
                    <a:pt x="126" y="87"/>
                  </a:lnTo>
                  <a:lnTo>
                    <a:pt x="124" y="84"/>
                  </a:lnTo>
                  <a:lnTo>
                    <a:pt x="122" y="79"/>
                  </a:lnTo>
                  <a:lnTo>
                    <a:pt x="129" y="74"/>
                  </a:lnTo>
                  <a:lnTo>
                    <a:pt x="140" y="63"/>
                  </a:lnTo>
                  <a:lnTo>
                    <a:pt x="144" y="54"/>
                  </a:lnTo>
                  <a:lnTo>
                    <a:pt x="147" y="46"/>
                  </a:lnTo>
                  <a:lnTo>
                    <a:pt x="157" y="34"/>
                  </a:lnTo>
                  <a:lnTo>
                    <a:pt x="165" y="22"/>
                  </a:lnTo>
                  <a:lnTo>
                    <a:pt x="176" y="14"/>
                  </a:lnTo>
                  <a:lnTo>
                    <a:pt x="186" y="12"/>
                  </a:lnTo>
                  <a:lnTo>
                    <a:pt x="201" y="7"/>
                  </a:lnTo>
                  <a:lnTo>
                    <a:pt x="211" y="3"/>
                  </a:lnTo>
                  <a:lnTo>
                    <a:pt x="233" y="0"/>
                  </a:lnTo>
                  <a:lnTo>
                    <a:pt x="233" y="8"/>
                  </a:lnTo>
                  <a:lnTo>
                    <a:pt x="233" y="15"/>
                  </a:lnTo>
                  <a:lnTo>
                    <a:pt x="236" y="24"/>
                  </a:lnTo>
                  <a:lnTo>
                    <a:pt x="240" y="34"/>
                  </a:lnTo>
                  <a:lnTo>
                    <a:pt x="245" y="35"/>
                  </a:lnTo>
                  <a:lnTo>
                    <a:pt x="249" y="46"/>
                  </a:lnTo>
                  <a:lnTo>
                    <a:pt x="245" y="48"/>
                  </a:lnTo>
                  <a:lnTo>
                    <a:pt x="243" y="58"/>
                  </a:lnTo>
                  <a:lnTo>
                    <a:pt x="249" y="69"/>
                  </a:lnTo>
                  <a:lnTo>
                    <a:pt x="253" y="81"/>
                  </a:lnTo>
                  <a:lnTo>
                    <a:pt x="258" y="84"/>
                  </a:lnTo>
                  <a:lnTo>
                    <a:pt x="261" y="100"/>
                  </a:lnTo>
                  <a:lnTo>
                    <a:pt x="263" y="113"/>
                  </a:lnTo>
                  <a:lnTo>
                    <a:pt x="269" y="126"/>
                  </a:lnTo>
                  <a:lnTo>
                    <a:pt x="269" y="127"/>
                  </a:lnTo>
                  <a:lnTo>
                    <a:pt x="269" y="146"/>
                  </a:lnTo>
                  <a:lnTo>
                    <a:pt x="269" y="172"/>
                  </a:lnTo>
                  <a:lnTo>
                    <a:pt x="274" y="199"/>
                  </a:lnTo>
                  <a:lnTo>
                    <a:pt x="274" y="209"/>
                  </a:lnTo>
                  <a:lnTo>
                    <a:pt x="281" y="217"/>
                  </a:lnTo>
                  <a:lnTo>
                    <a:pt x="274" y="226"/>
                  </a:lnTo>
                  <a:lnTo>
                    <a:pt x="276" y="231"/>
                  </a:lnTo>
                  <a:lnTo>
                    <a:pt x="266" y="244"/>
                  </a:lnTo>
                  <a:lnTo>
                    <a:pt x="275" y="241"/>
                  </a:lnTo>
                  <a:lnTo>
                    <a:pt x="283" y="238"/>
                  </a:lnTo>
                  <a:lnTo>
                    <a:pt x="291" y="232"/>
                  </a:lnTo>
                  <a:lnTo>
                    <a:pt x="295" y="229"/>
                  </a:lnTo>
                  <a:lnTo>
                    <a:pt x="303" y="227"/>
                  </a:lnTo>
                  <a:lnTo>
                    <a:pt x="310" y="226"/>
                  </a:lnTo>
                  <a:lnTo>
                    <a:pt x="313" y="224"/>
                  </a:lnTo>
                  <a:lnTo>
                    <a:pt x="321" y="219"/>
                  </a:lnTo>
                  <a:lnTo>
                    <a:pt x="329" y="211"/>
                  </a:lnTo>
                  <a:lnTo>
                    <a:pt x="321" y="225"/>
                  </a:lnTo>
                  <a:lnTo>
                    <a:pt x="329" y="222"/>
                  </a:lnTo>
                  <a:lnTo>
                    <a:pt x="334" y="217"/>
                  </a:lnTo>
                  <a:lnTo>
                    <a:pt x="337" y="215"/>
                  </a:lnTo>
                  <a:lnTo>
                    <a:pt x="343" y="212"/>
                  </a:lnTo>
                  <a:lnTo>
                    <a:pt x="345" y="212"/>
                  </a:lnTo>
                  <a:lnTo>
                    <a:pt x="334" y="225"/>
                  </a:lnTo>
                  <a:lnTo>
                    <a:pt x="321" y="233"/>
                  </a:lnTo>
                  <a:lnTo>
                    <a:pt x="313" y="236"/>
                  </a:lnTo>
                  <a:lnTo>
                    <a:pt x="306" y="244"/>
                  </a:lnTo>
                  <a:lnTo>
                    <a:pt x="295" y="248"/>
                  </a:lnTo>
                  <a:lnTo>
                    <a:pt x="281" y="251"/>
                  </a:lnTo>
                  <a:lnTo>
                    <a:pt x="271" y="255"/>
                  </a:lnTo>
                  <a:lnTo>
                    <a:pt x="263" y="251"/>
                  </a:lnTo>
                  <a:lnTo>
                    <a:pt x="261" y="244"/>
                  </a:lnTo>
                  <a:lnTo>
                    <a:pt x="261" y="239"/>
                  </a:lnTo>
                  <a:lnTo>
                    <a:pt x="258" y="235"/>
                  </a:lnTo>
                  <a:lnTo>
                    <a:pt x="240" y="230"/>
                  </a:lnTo>
                  <a:lnTo>
                    <a:pt x="220" y="226"/>
                  </a:lnTo>
                  <a:lnTo>
                    <a:pt x="224" y="219"/>
                  </a:lnTo>
                  <a:lnTo>
                    <a:pt x="220" y="217"/>
                  </a:lnTo>
                  <a:lnTo>
                    <a:pt x="216" y="216"/>
                  </a:lnTo>
                  <a:lnTo>
                    <a:pt x="212" y="214"/>
                  </a:lnTo>
                  <a:lnTo>
                    <a:pt x="206" y="204"/>
                  </a:lnTo>
                  <a:lnTo>
                    <a:pt x="200" y="198"/>
                  </a:lnTo>
                  <a:lnTo>
                    <a:pt x="189" y="190"/>
                  </a:lnTo>
                  <a:lnTo>
                    <a:pt x="3" y="223"/>
                  </a:lnTo>
                  <a:lnTo>
                    <a:pt x="0" y="209"/>
                  </a:ln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Light"/>
                <a:ea typeface="Montserrat Light"/>
                <a:cs typeface="Montserrat Light"/>
                <a:sym typeface="Montserrat Light"/>
              </a:endParaRPr>
            </a:p>
          </p:txBody>
        </p:sp>
        <p:sp>
          <p:nvSpPr>
            <p:cNvPr id="1418" name="Google Shape;1418;p77"/>
            <p:cNvSpPr/>
            <p:nvPr/>
          </p:nvSpPr>
          <p:spPr>
            <a:xfrm>
              <a:off x="6143626" y="2260600"/>
              <a:ext cx="127000" cy="230187"/>
            </a:xfrm>
            <a:custGeom>
              <a:rect b="b" l="l" r="r" t="t"/>
              <a:pathLst>
                <a:path extrusionOk="0" h="145" w="80">
                  <a:moveTo>
                    <a:pt x="0" y="33"/>
                  </a:moveTo>
                  <a:lnTo>
                    <a:pt x="3" y="42"/>
                  </a:lnTo>
                  <a:lnTo>
                    <a:pt x="7" y="52"/>
                  </a:lnTo>
                  <a:lnTo>
                    <a:pt x="12" y="53"/>
                  </a:lnTo>
                  <a:lnTo>
                    <a:pt x="16" y="64"/>
                  </a:lnTo>
                  <a:lnTo>
                    <a:pt x="12" y="66"/>
                  </a:lnTo>
                  <a:lnTo>
                    <a:pt x="10" y="76"/>
                  </a:lnTo>
                  <a:lnTo>
                    <a:pt x="16" y="87"/>
                  </a:lnTo>
                  <a:lnTo>
                    <a:pt x="20" y="99"/>
                  </a:lnTo>
                  <a:lnTo>
                    <a:pt x="25" y="102"/>
                  </a:lnTo>
                  <a:lnTo>
                    <a:pt x="28" y="118"/>
                  </a:lnTo>
                  <a:lnTo>
                    <a:pt x="30" y="131"/>
                  </a:lnTo>
                  <a:lnTo>
                    <a:pt x="36" y="144"/>
                  </a:lnTo>
                  <a:lnTo>
                    <a:pt x="36" y="145"/>
                  </a:lnTo>
                  <a:lnTo>
                    <a:pt x="68" y="141"/>
                  </a:lnTo>
                  <a:lnTo>
                    <a:pt x="64" y="131"/>
                  </a:lnTo>
                  <a:lnTo>
                    <a:pt x="66" y="118"/>
                  </a:lnTo>
                  <a:lnTo>
                    <a:pt x="64" y="102"/>
                  </a:lnTo>
                  <a:lnTo>
                    <a:pt x="62" y="87"/>
                  </a:lnTo>
                  <a:lnTo>
                    <a:pt x="67" y="65"/>
                  </a:lnTo>
                  <a:lnTo>
                    <a:pt x="68" y="47"/>
                  </a:lnTo>
                  <a:lnTo>
                    <a:pt x="80" y="36"/>
                  </a:lnTo>
                  <a:lnTo>
                    <a:pt x="80" y="31"/>
                  </a:lnTo>
                  <a:lnTo>
                    <a:pt x="76" y="26"/>
                  </a:lnTo>
                  <a:lnTo>
                    <a:pt x="76" y="18"/>
                  </a:lnTo>
                  <a:lnTo>
                    <a:pt x="76" y="6"/>
                  </a:lnTo>
                  <a:lnTo>
                    <a:pt x="72" y="0"/>
                  </a:lnTo>
                  <a:lnTo>
                    <a:pt x="61" y="4"/>
                  </a:lnTo>
                  <a:lnTo>
                    <a:pt x="51" y="7"/>
                  </a:lnTo>
                  <a:lnTo>
                    <a:pt x="31" y="11"/>
                  </a:lnTo>
                  <a:lnTo>
                    <a:pt x="21" y="12"/>
                  </a:lnTo>
                  <a:lnTo>
                    <a:pt x="8" y="18"/>
                  </a:lnTo>
                  <a:lnTo>
                    <a:pt x="0" y="18"/>
                  </a:lnTo>
                  <a:lnTo>
                    <a:pt x="0" y="26"/>
                  </a:lnTo>
                  <a:lnTo>
                    <a:pt x="0" y="33"/>
                  </a:ln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Light"/>
                <a:ea typeface="Montserrat Light"/>
                <a:cs typeface="Montserrat Light"/>
                <a:sym typeface="Montserrat Light"/>
              </a:endParaRPr>
            </a:p>
          </p:txBody>
        </p:sp>
        <p:sp>
          <p:nvSpPr>
            <p:cNvPr id="1419" name="Google Shape;1419;p77"/>
            <p:cNvSpPr/>
            <p:nvPr/>
          </p:nvSpPr>
          <p:spPr>
            <a:xfrm>
              <a:off x="6242051" y="2232025"/>
              <a:ext cx="114300" cy="252412"/>
            </a:xfrm>
            <a:custGeom>
              <a:rect b="b" l="l" r="r" t="t"/>
              <a:pathLst>
                <a:path extrusionOk="0" h="159" w="72">
                  <a:moveTo>
                    <a:pt x="26" y="0"/>
                  </a:moveTo>
                  <a:lnTo>
                    <a:pt x="20" y="2"/>
                  </a:lnTo>
                  <a:lnTo>
                    <a:pt x="14" y="2"/>
                  </a:lnTo>
                  <a:lnTo>
                    <a:pt x="14" y="9"/>
                  </a:lnTo>
                  <a:lnTo>
                    <a:pt x="12" y="14"/>
                  </a:lnTo>
                  <a:lnTo>
                    <a:pt x="10" y="18"/>
                  </a:lnTo>
                  <a:lnTo>
                    <a:pt x="14" y="24"/>
                  </a:lnTo>
                  <a:lnTo>
                    <a:pt x="14" y="36"/>
                  </a:lnTo>
                  <a:lnTo>
                    <a:pt x="14" y="44"/>
                  </a:lnTo>
                  <a:lnTo>
                    <a:pt x="18" y="49"/>
                  </a:lnTo>
                  <a:lnTo>
                    <a:pt x="18" y="54"/>
                  </a:lnTo>
                  <a:lnTo>
                    <a:pt x="6" y="65"/>
                  </a:lnTo>
                  <a:lnTo>
                    <a:pt x="5" y="83"/>
                  </a:lnTo>
                  <a:lnTo>
                    <a:pt x="0" y="105"/>
                  </a:lnTo>
                  <a:lnTo>
                    <a:pt x="2" y="120"/>
                  </a:lnTo>
                  <a:lnTo>
                    <a:pt x="4" y="136"/>
                  </a:lnTo>
                  <a:lnTo>
                    <a:pt x="2" y="149"/>
                  </a:lnTo>
                  <a:lnTo>
                    <a:pt x="6" y="159"/>
                  </a:lnTo>
                  <a:lnTo>
                    <a:pt x="58" y="147"/>
                  </a:lnTo>
                  <a:lnTo>
                    <a:pt x="61" y="138"/>
                  </a:lnTo>
                  <a:lnTo>
                    <a:pt x="71" y="134"/>
                  </a:lnTo>
                  <a:lnTo>
                    <a:pt x="70" y="131"/>
                  </a:lnTo>
                  <a:lnTo>
                    <a:pt x="72" y="119"/>
                  </a:lnTo>
                  <a:lnTo>
                    <a:pt x="72" y="119"/>
                  </a:lnTo>
                  <a:lnTo>
                    <a:pt x="61" y="107"/>
                  </a:lnTo>
                  <a:lnTo>
                    <a:pt x="26" y="0"/>
                  </a:ln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Light"/>
                <a:ea typeface="Montserrat Light"/>
                <a:cs typeface="Montserrat Light"/>
                <a:sym typeface="Montserrat Light"/>
              </a:endParaRPr>
            </a:p>
          </p:txBody>
        </p:sp>
        <p:sp>
          <p:nvSpPr>
            <p:cNvPr id="1420" name="Google Shape;1420;p77"/>
            <p:cNvSpPr/>
            <p:nvPr/>
          </p:nvSpPr>
          <p:spPr>
            <a:xfrm>
              <a:off x="6200776" y="2538413"/>
              <a:ext cx="128588" cy="117475"/>
            </a:xfrm>
            <a:custGeom>
              <a:rect b="b" l="l" r="r" t="t"/>
              <a:pathLst>
                <a:path extrusionOk="0" h="74" w="81">
                  <a:moveTo>
                    <a:pt x="5" y="42"/>
                  </a:moveTo>
                  <a:lnTo>
                    <a:pt x="5" y="52"/>
                  </a:lnTo>
                  <a:lnTo>
                    <a:pt x="12" y="60"/>
                  </a:lnTo>
                  <a:lnTo>
                    <a:pt x="5" y="69"/>
                  </a:lnTo>
                  <a:lnTo>
                    <a:pt x="7" y="74"/>
                  </a:lnTo>
                  <a:lnTo>
                    <a:pt x="13" y="71"/>
                  </a:lnTo>
                  <a:lnTo>
                    <a:pt x="19" y="66"/>
                  </a:lnTo>
                  <a:lnTo>
                    <a:pt x="21" y="63"/>
                  </a:lnTo>
                  <a:lnTo>
                    <a:pt x="29" y="56"/>
                  </a:lnTo>
                  <a:lnTo>
                    <a:pt x="35" y="52"/>
                  </a:lnTo>
                  <a:lnTo>
                    <a:pt x="48" y="52"/>
                  </a:lnTo>
                  <a:lnTo>
                    <a:pt x="52" y="49"/>
                  </a:lnTo>
                  <a:lnTo>
                    <a:pt x="56" y="46"/>
                  </a:lnTo>
                  <a:lnTo>
                    <a:pt x="62" y="43"/>
                  </a:lnTo>
                  <a:lnTo>
                    <a:pt x="71" y="41"/>
                  </a:lnTo>
                  <a:lnTo>
                    <a:pt x="78" y="40"/>
                  </a:lnTo>
                  <a:lnTo>
                    <a:pt x="81" y="38"/>
                  </a:lnTo>
                  <a:lnTo>
                    <a:pt x="72" y="0"/>
                  </a:lnTo>
                  <a:lnTo>
                    <a:pt x="35" y="7"/>
                  </a:lnTo>
                  <a:lnTo>
                    <a:pt x="0" y="14"/>
                  </a:lnTo>
                  <a:lnTo>
                    <a:pt x="0" y="15"/>
                  </a:lnTo>
                  <a:lnTo>
                    <a:pt x="5" y="42"/>
                  </a:ln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Light"/>
                <a:ea typeface="Montserrat Light"/>
                <a:cs typeface="Montserrat Light"/>
                <a:sym typeface="Montserrat Light"/>
              </a:endParaRPr>
            </a:p>
          </p:txBody>
        </p:sp>
        <p:sp>
          <p:nvSpPr>
            <p:cNvPr id="1421" name="Google Shape;1421;p77"/>
            <p:cNvSpPr/>
            <p:nvPr/>
          </p:nvSpPr>
          <p:spPr>
            <a:xfrm>
              <a:off x="6315076" y="2528888"/>
              <a:ext cx="53975" cy="69850"/>
            </a:xfrm>
            <a:custGeom>
              <a:rect b="b" l="l" r="r" t="t"/>
              <a:pathLst>
                <a:path extrusionOk="0" h="44" w="34">
                  <a:moveTo>
                    <a:pt x="32" y="20"/>
                  </a:moveTo>
                  <a:lnTo>
                    <a:pt x="31" y="18"/>
                  </a:lnTo>
                  <a:lnTo>
                    <a:pt x="29" y="17"/>
                  </a:lnTo>
                  <a:lnTo>
                    <a:pt x="25" y="15"/>
                  </a:lnTo>
                  <a:lnTo>
                    <a:pt x="23" y="14"/>
                  </a:lnTo>
                  <a:lnTo>
                    <a:pt x="22" y="10"/>
                  </a:lnTo>
                  <a:lnTo>
                    <a:pt x="18" y="6"/>
                  </a:lnTo>
                  <a:lnTo>
                    <a:pt x="14" y="0"/>
                  </a:lnTo>
                  <a:lnTo>
                    <a:pt x="0" y="6"/>
                  </a:lnTo>
                  <a:lnTo>
                    <a:pt x="9" y="44"/>
                  </a:lnTo>
                  <a:lnTo>
                    <a:pt x="11" y="41"/>
                  </a:lnTo>
                  <a:lnTo>
                    <a:pt x="14" y="40"/>
                  </a:lnTo>
                  <a:lnTo>
                    <a:pt x="19" y="37"/>
                  </a:lnTo>
                  <a:lnTo>
                    <a:pt x="19" y="33"/>
                  </a:lnTo>
                  <a:lnTo>
                    <a:pt x="19" y="31"/>
                  </a:lnTo>
                  <a:lnTo>
                    <a:pt x="19" y="27"/>
                  </a:lnTo>
                  <a:lnTo>
                    <a:pt x="19" y="24"/>
                  </a:lnTo>
                  <a:lnTo>
                    <a:pt x="19" y="21"/>
                  </a:lnTo>
                  <a:lnTo>
                    <a:pt x="19" y="20"/>
                  </a:lnTo>
                  <a:lnTo>
                    <a:pt x="21" y="18"/>
                  </a:lnTo>
                  <a:lnTo>
                    <a:pt x="23" y="18"/>
                  </a:lnTo>
                  <a:lnTo>
                    <a:pt x="26" y="20"/>
                  </a:lnTo>
                  <a:lnTo>
                    <a:pt x="27" y="22"/>
                  </a:lnTo>
                  <a:lnTo>
                    <a:pt x="29" y="28"/>
                  </a:lnTo>
                  <a:lnTo>
                    <a:pt x="29" y="29"/>
                  </a:lnTo>
                  <a:lnTo>
                    <a:pt x="31" y="31"/>
                  </a:lnTo>
                  <a:lnTo>
                    <a:pt x="33" y="29"/>
                  </a:lnTo>
                  <a:lnTo>
                    <a:pt x="34" y="28"/>
                  </a:lnTo>
                  <a:lnTo>
                    <a:pt x="34" y="27"/>
                  </a:lnTo>
                  <a:lnTo>
                    <a:pt x="32" y="20"/>
                  </a:ln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Light"/>
                <a:ea typeface="Montserrat Light"/>
                <a:cs typeface="Montserrat Light"/>
                <a:sym typeface="Montserrat Light"/>
              </a:endParaRPr>
            </a:p>
          </p:txBody>
        </p:sp>
        <p:sp>
          <p:nvSpPr>
            <p:cNvPr id="1422" name="Google Shape;1422;p77"/>
            <p:cNvSpPr/>
            <p:nvPr/>
          </p:nvSpPr>
          <p:spPr>
            <a:xfrm>
              <a:off x="6200776" y="2444750"/>
              <a:ext cx="246063" cy="134937"/>
            </a:xfrm>
            <a:custGeom>
              <a:rect b="b" l="l" r="r" t="t"/>
              <a:pathLst>
                <a:path extrusionOk="0" h="481" w="887">
                  <a:moveTo>
                    <a:pt x="887" y="295"/>
                  </a:moveTo>
                  <a:cubicBezTo>
                    <a:pt x="882" y="316"/>
                    <a:pt x="882" y="316"/>
                    <a:pt x="882" y="316"/>
                  </a:cubicBezTo>
                  <a:cubicBezTo>
                    <a:pt x="865" y="329"/>
                    <a:pt x="865" y="329"/>
                    <a:pt x="865" y="329"/>
                  </a:cubicBezTo>
                  <a:cubicBezTo>
                    <a:pt x="841" y="336"/>
                    <a:pt x="841" y="336"/>
                    <a:pt x="841" y="336"/>
                  </a:cubicBezTo>
                  <a:cubicBezTo>
                    <a:pt x="823" y="356"/>
                    <a:pt x="823" y="356"/>
                    <a:pt x="823" y="356"/>
                  </a:cubicBezTo>
                  <a:cubicBezTo>
                    <a:pt x="793" y="356"/>
                    <a:pt x="793" y="356"/>
                    <a:pt x="793" y="356"/>
                  </a:cubicBezTo>
                  <a:cubicBezTo>
                    <a:pt x="773" y="367"/>
                    <a:pt x="773" y="367"/>
                    <a:pt x="773" y="367"/>
                  </a:cubicBezTo>
                  <a:cubicBezTo>
                    <a:pt x="750" y="369"/>
                    <a:pt x="750" y="369"/>
                    <a:pt x="750" y="369"/>
                  </a:cubicBezTo>
                  <a:cubicBezTo>
                    <a:pt x="750" y="381"/>
                    <a:pt x="750" y="381"/>
                    <a:pt x="750" y="381"/>
                  </a:cubicBezTo>
                  <a:cubicBezTo>
                    <a:pt x="735" y="405"/>
                    <a:pt x="735" y="405"/>
                    <a:pt x="735" y="405"/>
                  </a:cubicBezTo>
                  <a:cubicBezTo>
                    <a:pt x="709" y="417"/>
                    <a:pt x="709" y="417"/>
                    <a:pt x="709" y="417"/>
                  </a:cubicBezTo>
                  <a:cubicBezTo>
                    <a:pt x="709" y="405"/>
                    <a:pt x="709" y="405"/>
                    <a:pt x="709" y="405"/>
                  </a:cubicBezTo>
                  <a:cubicBezTo>
                    <a:pt x="704" y="374"/>
                    <a:pt x="704" y="374"/>
                    <a:pt x="704" y="374"/>
                  </a:cubicBezTo>
                  <a:cubicBezTo>
                    <a:pt x="692" y="356"/>
                    <a:pt x="692" y="356"/>
                    <a:pt x="692" y="356"/>
                  </a:cubicBezTo>
                  <a:cubicBezTo>
                    <a:pt x="675" y="369"/>
                    <a:pt x="675" y="369"/>
                    <a:pt x="675" y="369"/>
                  </a:cubicBezTo>
                  <a:cubicBezTo>
                    <a:pt x="668" y="385"/>
                    <a:pt x="668" y="385"/>
                    <a:pt x="668" y="385"/>
                  </a:cubicBezTo>
                  <a:cubicBezTo>
                    <a:pt x="649" y="407"/>
                    <a:pt x="649" y="407"/>
                    <a:pt x="649" y="407"/>
                  </a:cubicBezTo>
                  <a:cubicBezTo>
                    <a:pt x="649" y="435"/>
                    <a:pt x="649" y="435"/>
                    <a:pt x="649" y="435"/>
                  </a:cubicBezTo>
                  <a:cubicBezTo>
                    <a:pt x="628" y="455"/>
                    <a:pt x="628" y="455"/>
                    <a:pt x="628" y="455"/>
                  </a:cubicBezTo>
                  <a:cubicBezTo>
                    <a:pt x="617" y="455"/>
                    <a:pt x="617" y="455"/>
                    <a:pt x="617" y="455"/>
                  </a:cubicBezTo>
                  <a:cubicBezTo>
                    <a:pt x="606" y="455"/>
                    <a:pt x="606" y="455"/>
                    <a:pt x="606" y="455"/>
                  </a:cubicBezTo>
                  <a:cubicBezTo>
                    <a:pt x="607" y="452"/>
                    <a:pt x="607" y="452"/>
                    <a:pt x="607" y="452"/>
                  </a:cubicBezTo>
                  <a:cubicBezTo>
                    <a:pt x="595" y="416"/>
                    <a:pt x="595" y="416"/>
                    <a:pt x="595" y="416"/>
                  </a:cubicBezTo>
                  <a:cubicBezTo>
                    <a:pt x="585" y="406"/>
                    <a:pt x="585" y="406"/>
                    <a:pt x="585" y="406"/>
                  </a:cubicBezTo>
                  <a:cubicBezTo>
                    <a:pt x="574" y="395"/>
                    <a:pt x="574" y="395"/>
                    <a:pt x="574" y="395"/>
                  </a:cubicBezTo>
                  <a:cubicBezTo>
                    <a:pt x="553" y="385"/>
                    <a:pt x="553" y="385"/>
                    <a:pt x="553" y="385"/>
                  </a:cubicBezTo>
                  <a:cubicBezTo>
                    <a:pt x="544" y="378"/>
                    <a:pt x="544" y="378"/>
                    <a:pt x="544" y="378"/>
                  </a:cubicBezTo>
                  <a:cubicBezTo>
                    <a:pt x="534" y="357"/>
                    <a:pt x="534" y="357"/>
                    <a:pt x="534" y="357"/>
                  </a:cubicBezTo>
                  <a:cubicBezTo>
                    <a:pt x="515" y="336"/>
                    <a:pt x="515" y="336"/>
                    <a:pt x="515" y="336"/>
                  </a:cubicBezTo>
                  <a:cubicBezTo>
                    <a:pt x="493" y="303"/>
                    <a:pt x="493" y="303"/>
                    <a:pt x="493" y="303"/>
                  </a:cubicBezTo>
                  <a:cubicBezTo>
                    <a:pt x="413" y="336"/>
                    <a:pt x="413" y="336"/>
                    <a:pt x="413" y="336"/>
                  </a:cubicBezTo>
                  <a:cubicBezTo>
                    <a:pt x="197" y="376"/>
                    <a:pt x="197" y="376"/>
                    <a:pt x="197" y="376"/>
                  </a:cubicBezTo>
                  <a:cubicBezTo>
                    <a:pt x="0" y="413"/>
                    <a:pt x="0" y="413"/>
                    <a:pt x="0" y="413"/>
                  </a:cubicBezTo>
                  <a:cubicBezTo>
                    <a:pt x="0" y="270"/>
                    <a:pt x="0" y="270"/>
                    <a:pt x="0" y="270"/>
                  </a:cubicBezTo>
                  <a:cubicBezTo>
                    <a:pt x="0" y="165"/>
                    <a:pt x="0" y="165"/>
                    <a:pt x="0" y="165"/>
                  </a:cubicBezTo>
                  <a:cubicBezTo>
                    <a:pt x="183" y="142"/>
                    <a:pt x="183" y="142"/>
                    <a:pt x="183" y="142"/>
                  </a:cubicBezTo>
                  <a:cubicBezTo>
                    <a:pt x="479" y="70"/>
                    <a:pt x="479" y="70"/>
                    <a:pt x="479" y="70"/>
                  </a:cubicBezTo>
                  <a:cubicBezTo>
                    <a:pt x="495" y="20"/>
                    <a:pt x="495" y="20"/>
                    <a:pt x="495" y="20"/>
                  </a:cubicBezTo>
                  <a:cubicBezTo>
                    <a:pt x="554" y="0"/>
                    <a:pt x="554" y="0"/>
                    <a:pt x="554" y="0"/>
                  </a:cubicBezTo>
                  <a:cubicBezTo>
                    <a:pt x="567" y="26"/>
                    <a:pt x="567" y="26"/>
                    <a:pt x="567" y="26"/>
                  </a:cubicBezTo>
                  <a:cubicBezTo>
                    <a:pt x="586" y="53"/>
                    <a:pt x="586" y="53"/>
                    <a:pt x="586" y="53"/>
                  </a:cubicBezTo>
                  <a:cubicBezTo>
                    <a:pt x="598" y="53"/>
                    <a:pt x="598" y="53"/>
                    <a:pt x="598" y="53"/>
                  </a:cubicBezTo>
                  <a:cubicBezTo>
                    <a:pt x="617" y="53"/>
                    <a:pt x="617" y="53"/>
                    <a:pt x="617" y="53"/>
                  </a:cubicBezTo>
                  <a:cubicBezTo>
                    <a:pt x="628" y="62"/>
                    <a:pt x="628" y="62"/>
                    <a:pt x="628" y="62"/>
                  </a:cubicBezTo>
                  <a:cubicBezTo>
                    <a:pt x="622" y="77"/>
                    <a:pt x="622" y="77"/>
                    <a:pt x="622" y="77"/>
                  </a:cubicBezTo>
                  <a:cubicBezTo>
                    <a:pt x="600" y="90"/>
                    <a:pt x="600" y="90"/>
                    <a:pt x="600" y="90"/>
                  </a:cubicBezTo>
                  <a:cubicBezTo>
                    <a:pt x="581" y="104"/>
                    <a:pt x="581" y="104"/>
                    <a:pt x="581" y="104"/>
                  </a:cubicBezTo>
                  <a:cubicBezTo>
                    <a:pt x="566" y="117"/>
                    <a:pt x="566" y="117"/>
                    <a:pt x="566" y="117"/>
                  </a:cubicBezTo>
                  <a:cubicBezTo>
                    <a:pt x="554" y="137"/>
                    <a:pt x="554" y="137"/>
                    <a:pt x="554" y="137"/>
                  </a:cubicBezTo>
                  <a:cubicBezTo>
                    <a:pt x="554" y="165"/>
                    <a:pt x="554" y="165"/>
                    <a:pt x="554" y="165"/>
                  </a:cubicBezTo>
                  <a:cubicBezTo>
                    <a:pt x="560" y="179"/>
                    <a:pt x="560" y="179"/>
                    <a:pt x="560" y="179"/>
                  </a:cubicBezTo>
                  <a:cubicBezTo>
                    <a:pt x="576" y="185"/>
                    <a:pt x="576" y="185"/>
                    <a:pt x="576" y="185"/>
                  </a:cubicBezTo>
                  <a:cubicBezTo>
                    <a:pt x="597" y="179"/>
                    <a:pt x="597" y="179"/>
                    <a:pt x="597" y="179"/>
                  </a:cubicBezTo>
                  <a:cubicBezTo>
                    <a:pt x="633" y="198"/>
                    <a:pt x="633" y="198"/>
                    <a:pt x="633" y="198"/>
                  </a:cubicBezTo>
                  <a:cubicBezTo>
                    <a:pt x="660" y="222"/>
                    <a:pt x="660" y="222"/>
                    <a:pt x="660" y="222"/>
                  </a:cubicBezTo>
                  <a:cubicBezTo>
                    <a:pt x="674" y="243"/>
                    <a:pt x="674" y="243"/>
                    <a:pt x="674" y="243"/>
                  </a:cubicBezTo>
                  <a:cubicBezTo>
                    <a:pt x="661" y="262"/>
                    <a:pt x="661" y="262"/>
                    <a:pt x="661" y="262"/>
                  </a:cubicBezTo>
                  <a:cubicBezTo>
                    <a:pt x="676" y="274"/>
                    <a:pt x="676" y="274"/>
                    <a:pt x="676" y="274"/>
                  </a:cubicBezTo>
                  <a:cubicBezTo>
                    <a:pt x="693" y="288"/>
                    <a:pt x="693" y="288"/>
                    <a:pt x="693" y="288"/>
                  </a:cubicBezTo>
                  <a:cubicBezTo>
                    <a:pt x="707" y="297"/>
                    <a:pt x="707" y="297"/>
                    <a:pt x="707" y="297"/>
                  </a:cubicBezTo>
                  <a:cubicBezTo>
                    <a:pt x="712" y="308"/>
                    <a:pt x="712" y="308"/>
                    <a:pt x="712" y="308"/>
                  </a:cubicBezTo>
                  <a:cubicBezTo>
                    <a:pt x="727" y="322"/>
                    <a:pt x="727" y="322"/>
                    <a:pt x="727" y="322"/>
                  </a:cubicBezTo>
                  <a:cubicBezTo>
                    <a:pt x="779" y="303"/>
                    <a:pt x="779" y="303"/>
                    <a:pt x="779" y="303"/>
                  </a:cubicBezTo>
                  <a:cubicBezTo>
                    <a:pt x="812" y="303"/>
                    <a:pt x="812" y="303"/>
                    <a:pt x="812" y="303"/>
                  </a:cubicBezTo>
                  <a:cubicBezTo>
                    <a:pt x="830" y="285"/>
                    <a:pt x="830" y="285"/>
                    <a:pt x="830" y="285"/>
                  </a:cubicBezTo>
                  <a:cubicBezTo>
                    <a:pt x="816" y="266"/>
                    <a:pt x="816" y="266"/>
                    <a:pt x="816" y="266"/>
                  </a:cubicBezTo>
                  <a:cubicBezTo>
                    <a:pt x="794" y="236"/>
                    <a:pt x="794" y="236"/>
                    <a:pt x="794" y="236"/>
                  </a:cubicBezTo>
                  <a:cubicBezTo>
                    <a:pt x="785" y="223"/>
                    <a:pt x="785" y="223"/>
                    <a:pt x="785" y="223"/>
                  </a:cubicBezTo>
                  <a:cubicBezTo>
                    <a:pt x="789" y="212"/>
                    <a:pt x="789" y="212"/>
                    <a:pt x="789" y="212"/>
                  </a:cubicBezTo>
                  <a:cubicBezTo>
                    <a:pt x="800" y="221"/>
                    <a:pt x="800" y="221"/>
                    <a:pt x="800" y="221"/>
                  </a:cubicBezTo>
                  <a:cubicBezTo>
                    <a:pt x="828" y="241"/>
                    <a:pt x="828" y="241"/>
                    <a:pt x="828" y="241"/>
                  </a:cubicBezTo>
                  <a:cubicBezTo>
                    <a:pt x="847" y="256"/>
                    <a:pt x="847" y="256"/>
                    <a:pt x="847" y="256"/>
                  </a:cubicBezTo>
                  <a:cubicBezTo>
                    <a:pt x="857" y="269"/>
                    <a:pt x="857" y="269"/>
                    <a:pt x="857" y="269"/>
                  </a:cubicBezTo>
                  <a:cubicBezTo>
                    <a:pt x="874" y="285"/>
                    <a:pt x="874" y="285"/>
                    <a:pt x="874" y="285"/>
                  </a:cubicBezTo>
                  <a:lnTo>
                    <a:pt x="887" y="295"/>
                  </a:lnTo>
                  <a:close/>
                  <a:moveTo>
                    <a:pt x="709" y="481"/>
                  </a:moveTo>
                  <a:cubicBezTo>
                    <a:pt x="736" y="481"/>
                    <a:pt x="736" y="481"/>
                    <a:pt x="736" y="481"/>
                  </a:cubicBezTo>
                  <a:cubicBezTo>
                    <a:pt x="758" y="462"/>
                    <a:pt x="758" y="462"/>
                    <a:pt x="758" y="462"/>
                  </a:cubicBezTo>
                  <a:cubicBezTo>
                    <a:pt x="772" y="449"/>
                    <a:pt x="772" y="449"/>
                    <a:pt x="772" y="449"/>
                  </a:cubicBezTo>
                  <a:cubicBezTo>
                    <a:pt x="741" y="435"/>
                    <a:pt x="741" y="435"/>
                    <a:pt x="741" y="435"/>
                  </a:cubicBezTo>
                  <a:cubicBezTo>
                    <a:pt x="741" y="435"/>
                    <a:pt x="719" y="421"/>
                    <a:pt x="716" y="427"/>
                  </a:cubicBezTo>
                  <a:cubicBezTo>
                    <a:pt x="713" y="433"/>
                    <a:pt x="689" y="469"/>
                    <a:pt x="689" y="469"/>
                  </a:cubicBezTo>
                  <a:lnTo>
                    <a:pt x="709" y="481"/>
                  </a:ln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Light"/>
                <a:ea typeface="Montserrat Light"/>
                <a:cs typeface="Montserrat Light"/>
                <a:sym typeface="Montserrat Light"/>
              </a:endParaRPr>
            </a:p>
          </p:txBody>
        </p:sp>
        <p:sp>
          <p:nvSpPr>
            <p:cNvPr id="1423" name="Google Shape;1423;p77"/>
            <p:cNvSpPr/>
            <p:nvPr/>
          </p:nvSpPr>
          <p:spPr>
            <a:xfrm>
              <a:off x="6105526" y="2647950"/>
              <a:ext cx="95250" cy="214312"/>
            </a:xfrm>
            <a:custGeom>
              <a:rect b="b" l="l" r="r" t="t"/>
              <a:pathLst>
                <a:path extrusionOk="0" h="135" w="60">
                  <a:moveTo>
                    <a:pt x="52" y="18"/>
                  </a:moveTo>
                  <a:lnTo>
                    <a:pt x="52" y="13"/>
                  </a:lnTo>
                  <a:lnTo>
                    <a:pt x="49" y="9"/>
                  </a:lnTo>
                  <a:lnTo>
                    <a:pt x="31" y="4"/>
                  </a:lnTo>
                  <a:lnTo>
                    <a:pt x="11" y="0"/>
                  </a:lnTo>
                  <a:lnTo>
                    <a:pt x="10" y="4"/>
                  </a:lnTo>
                  <a:lnTo>
                    <a:pt x="9" y="9"/>
                  </a:lnTo>
                  <a:lnTo>
                    <a:pt x="5" y="13"/>
                  </a:lnTo>
                  <a:lnTo>
                    <a:pt x="3" y="20"/>
                  </a:lnTo>
                  <a:lnTo>
                    <a:pt x="3" y="29"/>
                  </a:lnTo>
                  <a:lnTo>
                    <a:pt x="3" y="36"/>
                  </a:lnTo>
                  <a:lnTo>
                    <a:pt x="3" y="43"/>
                  </a:lnTo>
                  <a:lnTo>
                    <a:pt x="7" y="46"/>
                  </a:lnTo>
                  <a:lnTo>
                    <a:pt x="12" y="49"/>
                  </a:lnTo>
                  <a:lnTo>
                    <a:pt x="15" y="55"/>
                  </a:lnTo>
                  <a:lnTo>
                    <a:pt x="21" y="60"/>
                  </a:lnTo>
                  <a:lnTo>
                    <a:pt x="29" y="65"/>
                  </a:lnTo>
                  <a:lnTo>
                    <a:pt x="29" y="68"/>
                  </a:lnTo>
                  <a:lnTo>
                    <a:pt x="25" y="76"/>
                  </a:lnTo>
                  <a:lnTo>
                    <a:pt x="15" y="84"/>
                  </a:lnTo>
                  <a:lnTo>
                    <a:pt x="5" y="92"/>
                  </a:lnTo>
                  <a:lnTo>
                    <a:pt x="2" y="96"/>
                  </a:lnTo>
                  <a:lnTo>
                    <a:pt x="0" y="103"/>
                  </a:lnTo>
                  <a:lnTo>
                    <a:pt x="1" y="108"/>
                  </a:lnTo>
                  <a:lnTo>
                    <a:pt x="4" y="113"/>
                  </a:lnTo>
                  <a:lnTo>
                    <a:pt x="11" y="119"/>
                  </a:lnTo>
                  <a:lnTo>
                    <a:pt x="17" y="121"/>
                  </a:lnTo>
                  <a:lnTo>
                    <a:pt x="22" y="124"/>
                  </a:lnTo>
                  <a:lnTo>
                    <a:pt x="27" y="122"/>
                  </a:lnTo>
                  <a:lnTo>
                    <a:pt x="34" y="124"/>
                  </a:lnTo>
                  <a:lnTo>
                    <a:pt x="36" y="124"/>
                  </a:lnTo>
                  <a:lnTo>
                    <a:pt x="34" y="128"/>
                  </a:lnTo>
                  <a:lnTo>
                    <a:pt x="34" y="133"/>
                  </a:lnTo>
                  <a:lnTo>
                    <a:pt x="36" y="135"/>
                  </a:lnTo>
                  <a:lnTo>
                    <a:pt x="38" y="135"/>
                  </a:lnTo>
                  <a:lnTo>
                    <a:pt x="39" y="126"/>
                  </a:lnTo>
                  <a:lnTo>
                    <a:pt x="40" y="122"/>
                  </a:lnTo>
                  <a:lnTo>
                    <a:pt x="44" y="118"/>
                  </a:lnTo>
                  <a:lnTo>
                    <a:pt x="51" y="111"/>
                  </a:lnTo>
                  <a:lnTo>
                    <a:pt x="52" y="100"/>
                  </a:lnTo>
                  <a:lnTo>
                    <a:pt x="52" y="93"/>
                  </a:lnTo>
                  <a:lnTo>
                    <a:pt x="57" y="88"/>
                  </a:lnTo>
                  <a:lnTo>
                    <a:pt x="58" y="76"/>
                  </a:lnTo>
                  <a:lnTo>
                    <a:pt x="60" y="69"/>
                  </a:lnTo>
                  <a:lnTo>
                    <a:pt x="60" y="58"/>
                  </a:lnTo>
                  <a:lnTo>
                    <a:pt x="60" y="51"/>
                  </a:lnTo>
                  <a:lnTo>
                    <a:pt x="57" y="44"/>
                  </a:lnTo>
                  <a:lnTo>
                    <a:pt x="51" y="42"/>
                  </a:lnTo>
                  <a:lnTo>
                    <a:pt x="49" y="42"/>
                  </a:lnTo>
                  <a:lnTo>
                    <a:pt x="49" y="35"/>
                  </a:lnTo>
                  <a:lnTo>
                    <a:pt x="53" y="29"/>
                  </a:lnTo>
                  <a:lnTo>
                    <a:pt x="55" y="25"/>
                  </a:lnTo>
                  <a:lnTo>
                    <a:pt x="54" y="25"/>
                  </a:lnTo>
                  <a:lnTo>
                    <a:pt x="52" y="18"/>
                  </a:ln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Light"/>
                <a:ea typeface="Montserrat Light"/>
                <a:cs typeface="Montserrat Light"/>
                <a:sym typeface="Montserrat Light"/>
              </a:endParaRPr>
            </a:p>
          </p:txBody>
        </p:sp>
        <p:sp>
          <p:nvSpPr>
            <p:cNvPr id="1424" name="Google Shape;1424;p77"/>
            <p:cNvSpPr/>
            <p:nvPr/>
          </p:nvSpPr>
          <p:spPr>
            <a:xfrm>
              <a:off x="6088063" y="2795588"/>
              <a:ext cx="73025" cy="122237"/>
            </a:xfrm>
            <a:custGeom>
              <a:rect b="b" l="l" r="r" t="t"/>
              <a:pathLst>
                <a:path extrusionOk="0" h="77" w="46">
                  <a:moveTo>
                    <a:pt x="12" y="15"/>
                  </a:moveTo>
                  <a:lnTo>
                    <a:pt x="11" y="10"/>
                  </a:lnTo>
                  <a:lnTo>
                    <a:pt x="13" y="3"/>
                  </a:lnTo>
                  <a:lnTo>
                    <a:pt x="14" y="1"/>
                  </a:lnTo>
                  <a:lnTo>
                    <a:pt x="13" y="0"/>
                  </a:lnTo>
                  <a:lnTo>
                    <a:pt x="8" y="0"/>
                  </a:lnTo>
                  <a:lnTo>
                    <a:pt x="6" y="0"/>
                  </a:lnTo>
                  <a:lnTo>
                    <a:pt x="2" y="3"/>
                  </a:lnTo>
                  <a:lnTo>
                    <a:pt x="0" y="8"/>
                  </a:lnTo>
                  <a:lnTo>
                    <a:pt x="17" y="77"/>
                  </a:lnTo>
                  <a:lnTo>
                    <a:pt x="46" y="73"/>
                  </a:lnTo>
                  <a:lnTo>
                    <a:pt x="45" y="63"/>
                  </a:lnTo>
                  <a:lnTo>
                    <a:pt x="41" y="57"/>
                  </a:lnTo>
                  <a:lnTo>
                    <a:pt x="38" y="54"/>
                  </a:lnTo>
                  <a:lnTo>
                    <a:pt x="36" y="52"/>
                  </a:lnTo>
                  <a:lnTo>
                    <a:pt x="32" y="49"/>
                  </a:lnTo>
                  <a:lnTo>
                    <a:pt x="28" y="45"/>
                  </a:lnTo>
                  <a:lnTo>
                    <a:pt x="25" y="40"/>
                  </a:lnTo>
                  <a:lnTo>
                    <a:pt x="22" y="34"/>
                  </a:lnTo>
                  <a:lnTo>
                    <a:pt x="19" y="28"/>
                  </a:lnTo>
                  <a:lnTo>
                    <a:pt x="22" y="25"/>
                  </a:lnTo>
                  <a:lnTo>
                    <a:pt x="15" y="20"/>
                  </a:lnTo>
                  <a:lnTo>
                    <a:pt x="12" y="15"/>
                  </a:ln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Light"/>
                <a:ea typeface="Montserrat Light"/>
                <a:cs typeface="Montserrat Light"/>
                <a:sym typeface="Montserrat Light"/>
              </a:endParaRPr>
            </a:p>
          </p:txBody>
        </p:sp>
        <p:sp>
          <p:nvSpPr>
            <p:cNvPr id="1425" name="Google Shape;1425;p77"/>
            <p:cNvSpPr/>
            <p:nvPr/>
          </p:nvSpPr>
          <p:spPr>
            <a:xfrm>
              <a:off x="5724526" y="2590800"/>
              <a:ext cx="427038" cy="276225"/>
            </a:xfrm>
            <a:custGeom>
              <a:rect b="b" l="l" r="r" t="t"/>
              <a:pathLst>
                <a:path extrusionOk="0" h="174" w="269">
                  <a:moveTo>
                    <a:pt x="235" y="129"/>
                  </a:moveTo>
                  <a:lnTo>
                    <a:pt x="237" y="129"/>
                  </a:lnTo>
                  <a:lnTo>
                    <a:pt x="242" y="129"/>
                  </a:lnTo>
                  <a:lnTo>
                    <a:pt x="243" y="130"/>
                  </a:lnTo>
                  <a:lnTo>
                    <a:pt x="245" y="128"/>
                  </a:lnTo>
                  <a:lnTo>
                    <a:pt x="255" y="120"/>
                  </a:lnTo>
                  <a:lnTo>
                    <a:pt x="265" y="112"/>
                  </a:lnTo>
                  <a:lnTo>
                    <a:pt x="269" y="104"/>
                  </a:lnTo>
                  <a:lnTo>
                    <a:pt x="269" y="101"/>
                  </a:lnTo>
                  <a:lnTo>
                    <a:pt x="261" y="96"/>
                  </a:lnTo>
                  <a:lnTo>
                    <a:pt x="255" y="91"/>
                  </a:lnTo>
                  <a:lnTo>
                    <a:pt x="252" y="85"/>
                  </a:lnTo>
                  <a:lnTo>
                    <a:pt x="247" y="82"/>
                  </a:lnTo>
                  <a:lnTo>
                    <a:pt x="243" y="79"/>
                  </a:lnTo>
                  <a:lnTo>
                    <a:pt x="243" y="72"/>
                  </a:lnTo>
                  <a:lnTo>
                    <a:pt x="243" y="65"/>
                  </a:lnTo>
                  <a:lnTo>
                    <a:pt x="243" y="56"/>
                  </a:lnTo>
                  <a:lnTo>
                    <a:pt x="245" y="49"/>
                  </a:lnTo>
                  <a:lnTo>
                    <a:pt x="249" y="45"/>
                  </a:lnTo>
                  <a:lnTo>
                    <a:pt x="250" y="40"/>
                  </a:lnTo>
                  <a:lnTo>
                    <a:pt x="251" y="36"/>
                  </a:lnTo>
                  <a:lnTo>
                    <a:pt x="255" y="29"/>
                  </a:lnTo>
                  <a:lnTo>
                    <a:pt x="251" y="27"/>
                  </a:lnTo>
                  <a:lnTo>
                    <a:pt x="247" y="26"/>
                  </a:lnTo>
                  <a:lnTo>
                    <a:pt x="243" y="24"/>
                  </a:lnTo>
                  <a:lnTo>
                    <a:pt x="237" y="14"/>
                  </a:lnTo>
                  <a:lnTo>
                    <a:pt x="231" y="8"/>
                  </a:lnTo>
                  <a:lnTo>
                    <a:pt x="220" y="0"/>
                  </a:lnTo>
                  <a:lnTo>
                    <a:pt x="34" y="33"/>
                  </a:lnTo>
                  <a:lnTo>
                    <a:pt x="31" y="19"/>
                  </a:lnTo>
                  <a:lnTo>
                    <a:pt x="22" y="25"/>
                  </a:lnTo>
                  <a:lnTo>
                    <a:pt x="15" y="30"/>
                  </a:lnTo>
                  <a:lnTo>
                    <a:pt x="7" y="35"/>
                  </a:lnTo>
                  <a:lnTo>
                    <a:pt x="0" y="40"/>
                  </a:lnTo>
                  <a:lnTo>
                    <a:pt x="22" y="174"/>
                  </a:lnTo>
                  <a:lnTo>
                    <a:pt x="229" y="137"/>
                  </a:lnTo>
                  <a:lnTo>
                    <a:pt x="231" y="132"/>
                  </a:lnTo>
                  <a:lnTo>
                    <a:pt x="235" y="129"/>
                  </a:ln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Light"/>
                <a:ea typeface="Montserrat Light"/>
                <a:cs typeface="Montserrat Light"/>
                <a:sym typeface="Montserrat Light"/>
              </a:endParaRPr>
            </a:p>
          </p:txBody>
        </p:sp>
        <p:sp>
          <p:nvSpPr>
            <p:cNvPr id="1426" name="Google Shape;1426;p77"/>
            <p:cNvSpPr/>
            <p:nvPr/>
          </p:nvSpPr>
          <p:spPr>
            <a:xfrm>
              <a:off x="5324476" y="3700463"/>
              <a:ext cx="660400" cy="519112"/>
            </a:xfrm>
            <a:custGeom>
              <a:rect b="b" l="l" r="r" t="t"/>
              <a:pathLst>
                <a:path extrusionOk="0" h="327" w="416">
                  <a:moveTo>
                    <a:pt x="278" y="0"/>
                  </a:moveTo>
                  <a:lnTo>
                    <a:pt x="277" y="0"/>
                  </a:lnTo>
                  <a:lnTo>
                    <a:pt x="286" y="1"/>
                  </a:lnTo>
                  <a:lnTo>
                    <a:pt x="298" y="4"/>
                  </a:lnTo>
                  <a:lnTo>
                    <a:pt x="300" y="11"/>
                  </a:lnTo>
                  <a:lnTo>
                    <a:pt x="301" y="15"/>
                  </a:lnTo>
                  <a:lnTo>
                    <a:pt x="306" y="19"/>
                  </a:lnTo>
                  <a:lnTo>
                    <a:pt x="312" y="25"/>
                  </a:lnTo>
                  <a:lnTo>
                    <a:pt x="319" y="44"/>
                  </a:lnTo>
                  <a:lnTo>
                    <a:pt x="328" y="58"/>
                  </a:lnTo>
                  <a:lnTo>
                    <a:pt x="338" y="79"/>
                  </a:lnTo>
                  <a:lnTo>
                    <a:pt x="344" y="90"/>
                  </a:lnTo>
                  <a:lnTo>
                    <a:pt x="359" y="110"/>
                  </a:lnTo>
                  <a:lnTo>
                    <a:pt x="366" y="117"/>
                  </a:lnTo>
                  <a:lnTo>
                    <a:pt x="370" y="121"/>
                  </a:lnTo>
                  <a:lnTo>
                    <a:pt x="371" y="125"/>
                  </a:lnTo>
                  <a:lnTo>
                    <a:pt x="369" y="138"/>
                  </a:lnTo>
                  <a:lnTo>
                    <a:pt x="366" y="124"/>
                  </a:lnTo>
                  <a:lnTo>
                    <a:pt x="365" y="138"/>
                  </a:lnTo>
                  <a:lnTo>
                    <a:pt x="373" y="153"/>
                  </a:lnTo>
                  <a:lnTo>
                    <a:pt x="383" y="167"/>
                  </a:lnTo>
                  <a:lnTo>
                    <a:pt x="393" y="186"/>
                  </a:lnTo>
                  <a:lnTo>
                    <a:pt x="399" y="197"/>
                  </a:lnTo>
                  <a:lnTo>
                    <a:pt x="408" y="207"/>
                  </a:lnTo>
                  <a:lnTo>
                    <a:pt x="413" y="220"/>
                  </a:lnTo>
                  <a:lnTo>
                    <a:pt x="416" y="242"/>
                  </a:lnTo>
                  <a:lnTo>
                    <a:pt x="416" y="252"/>
                  </a:lnTo>
                  <a:lnTo>
                    <a:pt x="416" y="265"/>
                  </a:lnTo>
                  <a:lnTo>
                    <a:pt x="416" y="277"/>
                  </a:lnTo>
                  <a:lnTo>
                    <a:pt x="412" y="281"/>
                  </a:lnTo>
                  <a:lnTo>
                    <a:pt x="408" y="287"/>
                  </a:lnTo>
                  <a:lnTo>
                    <a:pt x="408" y="293"/>
                  </a:lnTo>
                  <a:lnTo>
                    <a:pt x="411" y="302"/>
                  </a:lnTo>
                  <a:lnTo>
                    <a:pt x="408" y="313"/>
                  </a:lnTo>
                  <a:lnTo>
                    <a:pt x="405" y="322"/>
                  </a:lnTo>
                  <a:lnTo>
                    <a:pt x="400" y="325"/>
                  </a:lnTo>
                  <a:lnTo>
                    <a:pt x="397" y="327"/>
                  </a:lnTo>
                  <a:lnTo>
                    <a:pt x="399" y="321"/>
                  </a:lnTo>
                  <a:lnTo>
                    <a:pt x="401" y="317"/>
                  </a:lnTo>
                  <a:lnTo>
                    <a:pt x="403" y="312"/>
                  </a:lnTo>
                  <a:lnTo>
                    <a:pt x="400" y="312"/>
                  </a:lnTo>
                  <a:lnTo>
                    <a:pt x="391" y="316"/>
                  </a:lnTo>
                  <a:lnTo>
                    <a:pt x="386" y="318"/>
                  </a:lnTo>
                  <a:lnTo>
                    <a:pt x="382" y="316"/>
                  </a:lnTo>
                  <a:lnTo>
                    <a:pt x="377" y="319"/>
                  </a:lnTo>
                  <a:lnTo>
                    <a:pt x="374" y="321"/>
                  </a:lnTo>
                  <a:lnTo>
                    <a:pt x="369" y="320"/>
                  </a:lnTo>
                  <a:lnTo>
                    <a:pt x="365" y="317"/>
                  </a:lnTo>
                  <a:lnTo>
                    <a:pt x="362" y="314"/>
                  </a:lnTo>
                  <a:lnTo>
                    <a:pt x="363" y="312"/>
                  </a:lnTo>
                  <a:lnTo>
                    <a:pt x="365" y="312"/>
                  </a:lnTo>
                  <a:lnTo>
                    <a:pt x="374" y="313"/>
                  </a:lnTo>
                  <a:lnTo>
                    <a:pt x="377" y="312"/>
                  </a:lnTo>
                  <a:lnTo>
                    <a:pt x="375" y="309"/>
                  </a:lnTo>
                  <a:lnTo>
                    <a:pt x="372" y="307"/>
                  </a:lnTo>
                  <a:lnTo>
                    <a:pt x="366" y="308"/>
                  </a:lnTo>
                  <a:lnTo>
                    <a:pt x="361" y="305"/>
                  </a:lnTo>
                  <a:lnTo>
                    <a:pt x="357" y="297"/>
                  </a:lnTo>
                  <a:lnTo>
                    <a:pt x="352" y="291"/>
                  </a:lnTo>
                  <a:lnTo>
                    <a:pt x="350" y="286"/>
                  </a:lnTo>
                  <a:lnTo>
                    <a:pt x="347" y="282"/>
                  </a:lnTo>
                  <a:lnTo>
                    <a:pt x="338" y="280"/>
                  </a:lnTo>
                  <a:lnTo>
                    <a:pt x="333" y="277"/>
                  </a:lnTo>
                  <a:lnTo>
                    <a:pt x="327" y="275"/>
                  </a:lnTo>
                  <a:lnTo>
                    <a:pt x="321" y="260"/>
                  </a:lnTo>
                  <a:lnTo>
                    <a:pt x="319" y="253"/>
                  </a:lnTo>
                  <a:lnTo>
                    <a:pt x="315" y="249"/>
                  </a:lnTo>
                  <a:lnTo>
                    <a:pt x="313" y="246"/>
                  </a:lnTo>
                  <a:lnTo>
                    <a:pt x="309" y="243"/>
                  </a:lnTo>
                  <a:lnTo>
                    <a:pt x="305" y="240"/>
                  </a:lnTo>
                  <a:lnTo>
                    <a:pt x="306" y="234"/>
                  </a:lnTo>
                  <a:lnTo>
                    <a:pt x="306" y="230"/>
                  </a:lnTo>
                  <a:lnTo>
                    <a:pt x="302" y="223"/>
                  </a:lnTo>
                  <a:lnTo>
                    <a:pt x="299" y="224"/>
                  </a:lnTo>
                  <a:lnTo>
                    <a:pt x="298" y="226"/>
                  </a:lnTo>
                  <a:lnTo>
                    <a:pt x="299" y="234"/>
                  </a:lnTo>
                  <a:lnTo>
                    <a:pt x="296" y="234"/>
                  </a:lnTo>
                  <a:lnTo>
                    <a:pt x="293" y="232"/>
                  </a:lnTo>
                  <a:lnTo>
                    <a:pt x="289" y="226"/>
                  </a:lnTo>
                  <a:lnTo>
                    <a:pt x="281" y="216"/>
                  </a:lnTo>
                  <a:lnTo>
                    <a:pt x="277" y="212"/>
                  </a:lnTo>
                  <a:lnTo>
                    <a:pt x="277" y="209"/>
                  </a:lnTo>
                  <a:lnTo>
                    <a:pt x="277" y="206"/>
                  </a:lnTo>
                  <a:lnTo>
                    <a:pt x="274" y="202"/>
                  </a:lnTo>
                  <a:lnTo>
                    <a:pt x="270" y="199"/>
                  </a:lnTo>
                  <a:lnTo>
                    <a:pt x="274" y="191"/>
                  </a:lnTo>
                  <a:lnTo>
                    <a:pt x="277" y="187"/>
                  </a:lnTo>
                  <a:lnTo>
                    <a:pt x="279" y="183"/>
                  </a:lnTo>
                  <a:lnTo>
                    <a:pt x="280" y="178"/>
                  </a:lnTo>
                  <a:lnTo>
                    <a:pt x="277" y="174"/>
                  </a:lnTo>
                  <a:lnTo>
                    <a:pt x="276" y="180"/>
                  </a:lnTo>
                  <a:lnTo>
                    <a:pt x="272" y="178"/>
                  </a:lnTo>
                  <a:lnTo>
                    <a:pt x="272" y="174"/>
                  </a:lnTo>
                  <a:lnTo>
                    <a:pt x="269" y="170"/>
                  </a:lnTo>
                  <a:lnTo>
                    <a:pt x="267" y="170"/>
                  </a:lnTo>
                  <a:lnTo>
                    <a:pt x="267" y="171"/>
                  </a:lnTo>
                  <a:lnTo>
                    <a:pt x="269" y="174"/>
                  </a:lnTo>
                  <a:lnTo>
                    <a:pt x="270" y="178"/>
                  </a:lnTo>
                  <a:lnTo>
                    <a:pt x="271" y="183"/>
                  </a:lnTo>
                  <a:lnTo>
                    <a:pt x="271" y="185"/>
                  </a:lnTo>
                  <a:lnTo>
                    <a:pt x="268" y="187"/>
                  </a:lnTo>
                  <a:lnTo>
                    <a:pt x="265" y="185"/>
                  </a:lnTo>
                  <a:lnTo>
                    <a:pt x="263" y="183"/>
                  </a:lnTo>
                  <a:lnTo>
                    <a:pt x="258" y="176"/>
                  </a:lnTo>
                  <a:lnTo>
                    <a:pt x="256" y="172"/>
                  </a:lnTo>
                  <a:lnTo>
                    <a:pt x="256" y="166"/>
                  </a:lnTo>
                  <a:lnTo>
                    <a:pt x="256" y="158"/>
                  </a:lnTo>
                  <a:lnTo>
                    <a:pt x="259" y="152"/>
                  </a:lnTo>
                  <a:lnTo>
                    <a:pt x="262" y="141"/>
                  </a:lnTo>
                  <a:lnTo>
                    <a:pt x="262" y="134"/>
                  </a:lnTo>
                  <a:lnTo>
                    <a:pt x="260" y="124"/>
                  </a:lnTo>
                  <a:lnTo>
                    <a:pt x="256" y="114"/>
                  </a:lnTo>
                  <a:lnTo>
                    <a:pt x="254" y="110"/>
                  </a:lnTo>
                  <a:lnTo>
                    <a:pt x="248" y="104"/>
                  </a:lnTo>
                  <a:lnTo>
                    <a:pt x="240" y="102"/>
                  </a:lnTo>
                  <a:lnTo>
                    <a:pt x="237" y="102"/>
                  </a:lnTo>
                  <a:lnTo>
                    <a:pt x="233" y="97"/>
                  </a:lnTo>
                  <a:lnTo>
                    <a:pt x="229" y="94"/>
                  </a:lnTo>
                  <a:lnTo>
                    <a:pt x="223" y="89"/>
                  </a:lnTo>
                  <a:lnTo>
                    <a:pt x="217" y="86"/>
                  </a:lnTo>
                  <a:lnTo>
                    <a:pt x="215" y="80"/>
                  </a:lnTo>
                  <a:lnTo>
                    <a:pt x="211" y="77"/>
                  </a:lnTo>
                  <a:lnTo>
                    <a:pt x="204" y="69"/>
                  </a:lnTo>
                  <a:lnTo>
                    <a:pt x="198" y="64"/>
                  </a:lnTo>
                  <a:lnTo>
                    <a:pt x="191" y="60"/>
                  </a:lnTo>
                  <a:lnTo>
                    <a:pt x="186" y="56"/>
                  </a:lnTo>
                  <a:lnTo>
                    <a:pt x="182" y="54"/>
                  </a:lnTo>
                  <a:lnTo>
                    <a:pt x="174" y="54"/>
                  </a:lnTo>
                  <a:lnTo>
                    <a:pt x="167" y="57"/>
                  </a:lnTo>
                  <a:lnTo>
                    <a:pt x="165" y="60"/>
                  </a:lnTo>
                  <a:lnTo>
                    <a:pt x="167" y="66"/>
                  </a:lnTo>
                  <a:lnTo>
                    <a:pt x="165" y="68"/>
                  </a:lnTo>
                  <a:lnTo>
                    <a:pt x="162" y="67"/>
                  </a:lnTo>
                  <a:lnTo>
                    <a:pt x="160" y="65"/>
                  </a:lnTo>
                  <a:lnTo>
                    <a:pt x="152" y="71"/>
                  </a:lnTo>
                  <a:lnTo>
                    <a:pt x="144" y="78"/>
                  </a:lnTo>
                  <a:lnTo>
                    <a:pt x="133" y="81"/>
                  </a:lnTo>
                  <a:lnTo>
                    <a:pt x="119" y="85"/>
                  </a:lnTo>
                  <a:lnTo>
                    <a:pt x="117" y="77"/>
                  </a:lnTo>
                  <a:lnTo>
                    <a:pt x="114" y="72"/>
                  </a:lnTo>
                  <a:lnTo>
                    <a:pt x="110" y="70"/>
                  </a:lnTo>
                  <a:lnTo>
                    <a:pt x="103" y="67"/>
                  </a:lnTo>
                  <a:lnTo>
                    <a:pt x="108" y="64"/>
                  </a:lnTo>
                  <a:lnTo>
                    <a:pt x="109" y="62"/>
                  </a:lnTo>
                  <a:lnTo>
                    <a:pt x="100" y="61"/>
                  </a:lnTo>
                  <a:lnTo>
                    <a:pt x="100" y="57"/>
                  </a:lnTo>
                  <a:lnTo>
                    <a:pt x="101" y="56"/>
                  </a:lnTo>
                  <a:lnTo>
                    <a:pt x="105" y="53"/>
                  </a:lnTo>
                  <a:lnTo>
                    <a:pt x="104" y="52"/>
                  </a:lnTo>
                  <a:lnTo>
                    <a:pt x="102" y="52"/>
                  </a:lnTo>
                  <a:lnTo>
                    <a:pt x="100" y="52"/>
                  </a:lnTo>
                  <a:lnTo>
                    <a:pt x="100" y="54"/>
                  </a:lnTo>
                  <a:lnTo>
                    <a:pt x="98" y="54"/>
                  </a:lnTo>
                  <a:lnTo>
                    <a:pt x="96" y="53"/>
                  </a:lnTo>
                  <a:lnTo>
                    <a:pt x="89" y="53"/>
                  </a:lnTo>
                  <a:lnTo>
                    <a:pt x="91" y="56"/>
                  </a:lnTo>
                  <a:lnTo>
                    <a:pt x="93" y="57"/>
                  </a:lnTo>
                  <a:lnTo>
                    <a:pt x="95" y="62"/>
                  </a:lnTo>
                  <a:lnTo>
                    <a:pt x="92" y="62"/>
                  </a:lnTo>
                  <a:lnTo>
                    <a:pt x="88" y="60"/>
                  </a:lnTo>
                  <a:lnTo>
                    <a:pt x="82" y="55"/>
                  </a:lnTo>
                  <a:lnTo>
                    <a:pt x="76" y="54"/>
                  </a:lnTo>
                  <a:lnTo>
                    <a:pt x="62" y="53"/>
                  </a:lnTo>
                  <a:lnTo>
                    <a:pt x="58" y="51"/>
                  </a:lnTo>
                  <a:lnTo>
                    <a:pt x="55" y="49"/>
                  </a:lnTo>
                  <a:lnTo>
                    <a:pt x="50" y="48"/>
                  </a:lnTo>
                  <a:lnTo>
                    <a:pt x="37" y="51"/>
                  </a:lnTo>
                  <a:lnTo>
                    <a:pt x="27" y="51"/>
                  </a:lnTo>
                  <a:lnTo>
                    <a:pt x="19" y="55"/>
                  </a:lnTo>
                  <a:lnTo>
                    <a:pt x="15" y="57"/>
                  </a:lnTo>
                  <a:lnTo>
                    <a:pt x="10" y="46"/>
                  </a:lnTo>
                  <a:lnTo>
                    <a:pt x="8" y="40"/>
                  </a:lnTo>
                  <a:lnTo>
                    <a:pt x="3" y="33"/>
                  </a:lnTo>
                  <a:lnTo>
                    <a:pt x="0" y="30"/>
                  </a:lnTo>
                  <a:lnTo>
                    <a:pt x="0" y="26"/>
                  </a:lnTo>
                  <a:lnTo>
                    <a:pt x="3" y="24"/>
                  </a:lnTo>
                  <a:lnTo>
                    <a:pt x="13" y="21"/>
                  </a:lnTo>
                  <a:lnTo>
                    <a:pt x="26" y="19"/>
                  </a:lnTo>
                  <a:lnTo>
                    <a:pt x="132" y="9"/>
                  </a:lnTo>
                  <a:lnTo>
                    <a:pt x="139" y="25"/>
                  </a:lnTo>
                  <a:lnTo>
                    <a:pt x="270" y="17"/>
                  </a:lnTo>
                  <a:lnTo>
                    <a:pt x="272" y="28"/>
                  </a:lnTo>
                  <a:lnTo>
                    <a:pt x="281" y="28"/>
                  </a:lnTo>
                  <a:lnTo>
                    <a:pt x="278" y="0"/>
                  </a:ln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Light"/>
                <a:ea typeface="Montserrat Light"/>
                <a:cs typeface="Montserrat Light"/>
                <a:sym typeface="Montserrat Light"/>
              </a:endParaRPr>
            </a:p>
          </p:txBody>
        </p:sp>
        <p:sp>
          <p:nvSpPr>
            <p:cNvPr id="1427" name="Google Shape;1427;p77"/>
            <p:cNvSpPr/>
            <p:nvPr/>
          </p:nvSpPr>
          <p:spPr>
            <a:xfrm>
              <a:off x="4811713" y="3565525"/>
              <a:ext cx="412750" cy="366712"/>
            </a:xfrm>
            <a:custGeom>
              <a:rect b="b" l="l" r="r" t="t"/>
              <a:pathLst>
                <a:path extrusionOk="0" h="231" w="260">
                  <a:moveTo>
                    <a:pt x="257" y="214"/>
                  </a:moveTo>
                  <a:lnTo>
                    <a:pt x="255" y="212"/>
                  </a:lnTo>
                  <a:lnTo>
                    <a:pt x="252" y="210"/>
                  </a:lnTo>
                  <a:lnTo>
                    <a:pt x="249" y="210"/>
                  </a:lnTo>
                  <a:lnTo>
                    <a:pt x="247" y="210"/>
                  </a:lnTo>
                  <a:lnTo>
                    <a:pt x="244" y="209"/>
                  </a:lnTo>
                  <a:lnTo>
                    <a:pt x="237" y="205"/>
                  </a:lnTo>
                  <a:lnTo>
                    <a:pt x="234" y="204"/>
                  </a:lnTo>
                  <a:lnTo>
                    <a:pt x="228" y="199"/>
                  </a:lnTo>
                  <a:lnTo>
                    <a:pt x="225" y="197"/>
                  </a:lnTo>
                  <a:lnTo>
                    <a:pt x="221" y="195"/>
                  </a:lnTo>
                  <a:lnTo>
                    <a:pt x="217" y="191"/>
                  </a:lnTo>
                  <a:lnTo>
                    <a:pt x="215" y="190"/>
                  </a:lnTo>
                  <a:lnTo>
                    <a:pt x="218" y="188"/>
                  </a:lnTo>
                  <a:lnTo>
                    <a:pt x="222" y="186"/>
                  </a:lnTo>
                  <a:lnTo>
                    <a:pt x="228" y="186"/>
                  </a:lnTo>
                  <a:lnTo>
                    <a:pt x="230" y="184"/>
                  </a:lnTo>
                  <a:lnTo>
                    <a:pt x="237" y="184"/>
                  </a:lnTo>
                  <a:lnTo>
                    <a:pt x="239" y="181"/>
                  </a:lnTo>
                  <a:lnTo>
                    <a:pt x="235" y="173"/>
                  </a:lnTo>
                  <a:lnTo>
                    <a:pt x="231" y="169"/>
                  </a:lnTo>
                  <a:lnTo>
                    <a:pt x="229" y="169"/>
                  </a:lnTo>
                  <a:lnTo>
                    <a:pt x="215" y="174"/>
                  </a:lnTo>
                  <a:lnTo>
                    <a:pt x="210" y="175"/>
                  </a:lnTo>
                  <a:lnTo>
                    <a:pt x="206" y="175"/>
                  </a:lnTo>
                  <a:lnTo>
                    <a:pt x="207" y="173"/>
                  </a:lnTo>
                  <a:lnTo>
                    <a:pt x="211" y="170"/>
                  </a:lnTo>
                  <a:lnTo>
                    <a:pt x="216" y="169"/>
                  </a:lnTo>
                  <a:lnTo>
                    <a:pt x="220" y="166"/>
                  </a:lnTo>
                  <a:lnTo>
                    <a:pt x="220" y="162"/>
                  </a:lnTo>
                  <a:lnTo>
                    <a:pt x="220" y="158"/>
                  </a:lnTo>
                  <a:lnTo>
                    <a:pt x="218" y="147"/>
                  </a:lnTo>
                  <a:lnTo>
                    <a:pt x="214" y="142"/>
                  </a:lnTo>
                  <a:lnTo>
                    <a:pt x="210" y="136"/>
                  </a:lnTo>
                  <a:lnTo>
                    <a:pt x="212" y="114"/>
                  </a:lnTo>
                  <a:lnTo>
                    <a:pt x="120" y="117"/>
                  </a:lnTo>
                  <a:lnTo>
                    <a:pt x="118" y="112"/>
                  </a:lnTo>
                  <a:lnTo>
                    <a:pt x="118" y="107"/>
                  </a:lnTo>
                  <a:lnTo>
                    <a:pt x="120" y="105"/>
                  </a:lnTo>
                  <a:lnTo>
                    <a:pt x="123" y="101"/>
                  </a:lnTo>
                  <a:lnTo>
                    <a:pt x="123" y="94"/>
                  </a:lnTo>
                  <a:lnTo>
                    <a:pt x="123" y="91"/>
                  </a:lnTo>
                  <a:lnTo>
                    <a:pt x="124" y="88"/>
                  </a:lnTo>
                  <a:lnTo>
                    <a:pt x="127" y="85"/>
                  </a:lnTo>
                  <a:lnTo>
                    <a:pt x="128" y="83"/>
                  </a:lnTo>
                  <a:lnTo>
                    <a:pt x="129" y="72"/>
                  </a:lnTo>
                  <a:lnTo>
                    <a:pt x="132" y="70"/>
                  </a:lnTo>
                  <a:lnTo>
                    <a:pt x="138" y="61"/>
                  </a:lnTo>
                  <a:lnTo>
                    <a:pt x="139" y="58"/>
                  </a:lnTo>
                  <a:lnTo>
                    <a:pt x="138" y="52"/>
                  </a:lnTo>
                  <a:lnTo>
                    <a:pt x="141" y="52"/>
                  </a:lnTo>
                  <a:lnTo>
                    <a:pt x="145" y="48"/>
                  </a:lnTo>
                  <a:lnTo>
                    <a:pt x="147" y="38"/>
                  </a:lnTo>
                  <a:lnTo>
                    <a:pt x="145" y="33"/>
                  </a:lnTo>
                  <a:lnTo>
                    <a:pt x="140" y="30"/>
                  </a:lnTo>
                  <a:lnTo>
                    <a:pt x="140" y="27"/>
                  </a:lnTo>
                  <a:lnTo>
                    <a:pt x="138" y="20"/>
                  </a:lnTo>
                  <a:lnTo>
                    <a:pt x="139" y="18"/>
                  </a:lnTo>
                  <a:lnTo>
                    <a:pt x="138" y="16"/>
                  </a:lnTo>
                  <a:lnTo>
                    <a:pt x="134" y="13"/>
                  </a:lnTo>
                  <a:lnTo>
                    <a:pt x="138" y="10"/>
                  </a:lnTo>
                  <a:lnTo>
                    <a:pt x="139" y="7"/>
                  </a:lnTo>
                  <a:lnTo>
                    <a:pt x="138" y="3"/>
                  </a:lnTo>
                  <a:lnTo>
                    <a:pt x="134" y="0"/>
                  </a:lnTo>
                  <a:lnTo>
                    <a:pt x="0" y="4"/>
                  </a:lnTo>
                  <a:lnTo>
                    <a:pt x="0" y="67"/>
                  </a:lnTo>
                  <a:lnTo>
                    <a:pt x="9" y="76"/>
                  </a:lnTo>
                  <a:lnTo>
                    <a:pt x="9" y="79"/>
                  </a:lnTo>
                  <a:lnTo>
                    <a:pt x="15" y="92"/>
                  </a:lnTo>
                  <a:lnTo>
                    <a:pt x="17" y="95"/>
                  </a:lnTo>
                  <a:lnTo>
                    <a:pt x="17" y="103"/>
                  </a:lnTo>
                  <a:lnTo>
                    <a:pt x="18" y="107"/>
                  </a:lnTo>
                  <a:lnTo>
                    <a:pt x="21" y="119"/>
                  </a:lnTo>
                  <a:lnTo>
                    <a:pt x="22" y="127"/>
                  </a:lnTo>
                  <a:lnTo>
                    <a:pt x="18" y="135"/>
                  </a:lnTo>
                  <a:lnTo>
                    <a:pt x="14" y="145"/>
                  </a:lnTo>
                  <a:lnTo>
                    <a:pt x="13" y="150"/>
                  </a:lnTo>
                  <a:lnTo>
                    <a:pt x="12" y="156"/>
                  </a:lnTo>
                  <a:lnTo>
                    <a:pt x="16" y="168"/>
                  </a:lnTo>
                  <a:lnTo>
                    <a:pt x="16" y="172"/>
                  </a:lnTo>
                  <a:lnTo>
                    <a:pt x="12" y="187"/>
                  </a:lnTo>
                  <a:lnTo>
                    <a:pt x="8" y="194"/>
                  </a:lnTo>
                  <a:lnTo>
                    <a:pt x="13" y="194"/>
                  </a:lnTo>
                  <a:lnTo>
                    <a:pt x="20" y="194"/>
                  </a:lnTo>
                  <a:lnTo>
                    <a:pt x="25" y="192"/>
                  </a:lnTo>
                  <a:lnTo>
                    <a:pt x="29" y="192"/>
                  </a:lnTo>
                  <a:lnTo>
                    <a:pt x="35" y="192"/>
                  </a:lnTo>
                  <a:lnTo>
                    <a:pt x="48" y="194"/>
                  </a:lnTo>
                  <a:lnTo>
                    <a:pt x="55" y="196"/>
                  </a:lnTo>
                  <a:lnTo>
                    <a:pt x="62" y="199"/>
                  </a:lnTo>
                  <a:lnTo>
                    <a:pt x="72" y="203"/>
                  </a:lnTo>
                  <a:lnTo>
                    <a:pt x="90" y="203"/>
                  </a:lnTo>
                  <a:lnTo>
                    <a:pt x="103" y="203"/>
                  </a:lnTo>
                  <a:lnTo>
                    <a:pt x="112" y="203"/>
                  </a:lnTo>
                  <a:lnTo>
                    <a:pt x="114" y="201"/>
                  </a:lnTo>
                  <a:lnTo>
                    <a:pt x="111" y="198"/>
                  </a:lnTo>
                  <a:lnTo>
                    <a:pt x="104" y="198"/>
                  </a:lnTo>
                  <a:lnTo>
                    <a:pt x="102" y="198"/>
                  </a:lnTo>
                  <a:lnTo>
                    <a:pt x="98" y="195"/>
                  </a:lnTo>
                  <a:lnTo>
                    <a:pt x="100" y="192"/>
                  </a:lnTo>
                  <a:lnTo>
                    <a:pt x="103" y="190"/>
                  </a:lnTo>
                  <a:lnTo>
                    <a:pt x="109" y="190"/>
                  </a:lnTo>
                  <a:lnTo>
                    <a:pt x="119" y="193"/>
                  </a:lnTo>
                  <a:lnTo>
                    <a:pt x="129" y="201"/>
                  </a:lnTo>
                  <a:lnTo>
                    <a:pt x="138" y="203"/>
                  </a:lnTo>
                  <a:lnTo>
                    <a:pt x="144" y="200"/>
                  </a:lnTo>
                  <a:lnTo>
                    <a:pt x="142" y="206"/>
                  </a:lnTo>
                  <a:lnTo>
                    <a:pt x="139" y="215"/>
                  </a:lnTo>
                  <a:lnTo>
                    <a:pt x="142" y="218"/>
                  </a:lnTo>
                  <a:lnTo>
                    <a:pt x="150" y="223"/>
                  </a:lnTo>
                  <a:lnTo>
                    <a:pt x="158" y="223"/>
                  </a:lnTo>
                  <a:lnTo>
                    <a:pt x="164" y="226"/>
                  </a:lnTo>
                  <a:lnTo>
                    <a:pt x="169" y="226"/>
                  </a:lnTo>
                  <a:lnTo>
                    <a:pt x="173" y="221"/>
                  </a:lnTo>
                  <a:lnTo>
                    <a:pt x="178" y="214"/>
                  </a:lnTo>
                  <a:lnTo>
                    <a:pt x="182" y="213"/>
                  </a:lnTo>
                  <a:lnTo>
                    <a:pt x="188" y="214"/>
                  </a:lnTo>
                  <a:lnTo>
                    <a:pt x="194" y="222"/>
                  </a:lnTo>
                  <a:lnTo>
                    <a:pt x="200" y="222"/>
                  </a:lnTo>
                  <a:lnTo>
                    <a:pt x="202" y="219"/>
                  </a:lnTo>
                  <a:lnTo>
                    <a:pt x="199" y="208"/>
                  </a:lnTo>
                  <a:lnTo>
                    <a:pt x="199" y="204"/>
                  </a:lnTo>
                  <a:lnTo>
                    <a:pt x="202" y="202"/>
                  </a:lnTo>
                  <a:lnTo>
                    <a:pt x="208" y="202"/>
                  </a:lnTo>
                  <a:lnTo>
                    <a:pt x="215" y="204"/>
                  </a:lnTo>
                  <a:lnTo>
                    <a:pt x="215" y="210"/>
                  </a:lnTo>
                  <a:lnTo>
                    <a:pt x="224" y="211"/>
                  </a:lnTo>
                  <a:lnTo>
                    <a:pt x="234" y="216"/>
                  </a:lnTo>
                  <a:lnTo>
                    <a:pt x="239" y="221"/>
                  </a:lnTo>
                  <a:lnTo>
                    <a:pt x="237" y="224"/>
                  </a:lnTo>
                  <a:lnTo>
                    <a:pt x="236" y="231"/>
                  </a:lnTo>
                  <a:lnTo>
                    <a:pt x="241" y="231"/>
                  </a:lnTo>
                  <a:lnTo>
                    <a:pt x="243" y="226"/>
                  </a:lnTo>
                  <a:lnTo>
                    <a:pt x="247" y="223"/>
                  </a:lnTo>
                  <a:lnTo>
                    <a:pt x="250" y="226"/>
                  </a:lnTo>
                  <a:lnTo>
                    <a:pt x="252" y="228"/>
                  </a:lnTo>
                  <a:lnTo>
                    <a:pt x="254" y="224"/>
                  </a:lnTo>
                  <a:lnTo>
                    <a:pt x="258" y="221"/>
                  </a:lnTo>
                  <a:lnTo>
                    <a:pt x="260" y="218"/>
                  </a:lnTo>
                  <a:lnTo>
                    <a:pt x="257" y="214"/>
                  </a:ln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Light"/>
                <a:ea typeface="Montserrat Light"/>
                <a:cs typeface="Montserrat Light"/>
                <a:sym typeface="Montserrat Light"/>
              </a:endParaRPr>
            </a:p>
          </p:txBody>
        </p:sp>
        <p:sp>
          <p:nvSpPr>
            <p:cNvPr id="1428" name="Google Shape;1428;p77"/>
            <p:cNvSpPr/>
            <p:nvPr/>
          </p:nvSpPr>
          <p:spPr>
            <a:xfrm>
              <a:off x="4760913" y="3238500"/>
              <a:ext cx="369888" cy="333375"/>
            </a:xfrm>
            <a:custGeom>
              <a:rect b="b" l="l" r="r" t="t"/>
              <a:pathLst>
                <a:path extrusionOk="0" h="210" w="233">
                  <a:moveTo>
                    <a:pt x="9" y="176"/>
                  </a:moveTo>
                  <a:lnTo>
                    <a:pt x="5" y="173"/>
                  </a:lnTo>
                  <a:lnTo>
                    <a:pt x="9" y="177"/>
                  </a:lnTo>
                  <a:lnTo>
                    <a:pt x="13" y="178"/>
                  </a:lnTo>
                  <a:lnTo>
                    <a:pt x="16" y="176"/>
                  </a:lnTo>
                  <a:lnTo>
                    <a:pt x="32" y="177"/>
                  </a:lnTo>
                  <a:lnTo>
                    <a:pt x="32" y="210"/>
                  </a:lnTo>
                  <a:lnTo>
                    <a:pt x="166" y="206"/>
                  </a:lnTo>
                  <a:lnTo>
                    <a:pt x="167" y="207"/>
                  </a:lnTo>
                  <a:lnTo>
                    <a:pt x="170" y="199"/>
                  </a:lnTo>
                  <a:lnTo>
                    <a:pt x="171" y="195"/>
                  </a:lnTo>
                  <a:lnTo>
                    <a:pt x="169" y="191"/>
                  </a:lnTo>
                  <a:lnTo>
                    <a:pt x="169" y="182"/>
                  </a:lnTo>
                  <a:lnTo>
                    <a:pt x="170" y="179"/>
                  </a:lnTo>
                  <a:lnTo>
                    <a:pt x="168" y="175"/>
                  </a:lnTo>
                  <a:lnTo>
                    <a:pt x="165" y="173"/>
                  </a:lnTo>
                  <a:lnTo>
                    <a:pt x="165" y="170"/>
                  </a:lnTo>
                  <a:lnTo>
                    <a:pt x="167" y="168"/>
                  </a:lnTo>
                  <a:lnTo>
                    <a:pt x="166" y="166"/>
                  </a:lnTo>
                  <a:lnTo>
                    <a:pt x="168" y="161"/>
                  </a:lnTo>
                  <a:lnTo>
                    <a:pt x="172" y="157"/>
                  </a:lnTo>
                  <a:lnTo>
                    <a:pt x="174" y="157"/>
                  </a:lnTo>
                  <a:lnTo>
                    <a:pt x="174" y="152"/>
                  </a:lnTo>
                  <a:lnTo>
                    <a:pt x="175" y="147"/>
                  </a:lnTo>
                  <a:lnTo>
                    <a:pt x="178" y="143"/>
                  </a:lnTo>
                  <a:lnTo>
                    <a:pt x="176" y="142"/>
                  </a:lnTo>
                  <a:lnTo>
                    <a:pt x="177" y="136"/>
                  </a:lnTo>
                  <a:lnTo>
                    <a:pt x="182" y="131"/>
                  </a:lnTo>
                  <a:lnTo>
                    <a:pt x="189" y="123"/>
                  </a:lnTo>
                  <a:lnTo>
                    <a:pt x="193" y="117"/>
                  </a:lnTo>
                  <a:lnTo>
                    <a:pt x="193" y="111"/>
                  </a:lnTo>
                  <a:lnTo>
                    <a:pt x="195" y="103"/>
                  </a:lnTo>
                  <a:lnTo>
                    <a:pt x="198" y="103"/>
                  </a:lnTo>
                  <a:lnTo>
                    <a:pt x="199" y="100"/>
                  </a:lnTo>
                  <a:lnTo>
                    <a:pt x="201" y="96"/>
                  </a:lnTo>
                  <a:lnTo>
                    <a:pt x="205" y="93"/>
                  </a:lnTo>
                  <a:lnTo>
                    <a:pt x="209" y="90"/>
                  </a:lnTo>
                  <a:lnTo>
                    <a:pt x="208" y="86"/>
                  </a:lnTo>
                  <a:lnTo>
                    <a:pt x="210" y="83"/>
                  </a:lnTo>
                  <a:lnTo>
                    <a:pt x="214" y="77"/>
                  </a:lnTo>
                  <a:lnTo>
                    <a:pt x="214" y="68"/>
                  </a:lnTo>
                  <a:lnTo>
                    <a:pt x="214" y="61"/>
                  </a:lnTo>
                  <a:lnTo>
                    <a:pt x="218" y="55"/>
                  </a:lnTo>
                  <a:lnTo>
                    <a:pt x="223" y="52"/>
                  </a:lnTo>
                  <a:lnTo>
                    <a:pt x="223" y="50"/>
                  </a:lnTo>
                  <a:lnTo>
                    <a:pt x="224" y="47"/>
                  </a:lnTo>
                  <a:lnTo>
                    <a:pt x="225" y="41"/>
                  </a:lnTo>
                  <a:lnTo>
                    <a:pt x="227" y="40"/>
                  </a:lnTo>
                  <a:lnTo>
                    <a:pt x="231" y="36"/>
                  </a:lnTo>
                  <a:lnTo>
                    <a:pt x="232" y="34"/>
                  </a:lnTo>
                  <a:lnTo>
                    <a:pt x="233" y="32"/>
                  </a:lnTo>
                  <a:lnTo>
                    <a:pt x="233" y="27"/>
                  </a:lnTo>
                  <a:lnTo>
                    <a:pt x="198" y="29"/>
                  </a:lnTo>
                  <a:lnTo>
                    <a:pt x="211" y="8"/>
                  </a:lnTo>
                  <a:lnTo>
                    <a:pt x="210" y="0"/>
                  </a:lnTo>
                  <a:lnTo>
                    <a:pt x="0" y="5"/>
                  </a:lnTo>
                  <a:lnTo>
                    <a:pt x="10" y="67"/>
                  </a:lnTo>
                  <a:lnTo>
                    <a:pt x="9" y="176"/>
                  </a:ln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Light"/>
                <a:ea typeface="Montserrat Light"/>
                <a:cs typeface="Montserrat Light"/>
                <a:sym typeface="Montserrat Light"/>
              </a:endParaRPr>
            </a:p>
          </p:txBody>
        </p:sp>
        <p:sp>
          <p:nvSpPr>
            <p:cNvPr id="1429" name="Google Shape;1429;p77"/>
            <p:cNvSpPr/>
            <p:nvPr/>
          </p:nvSpPr>
          <p:spPr>
            <a:xfrm>
              <a:off x="5091113" y="3170238"/>
              <a:ext cx="628650" cy="204787"/>
            </a:xfrm>
            <a:custGeom>
              <a:rect b="b" l="l" r="r" t="t"/>
              <a:pathLst>
                <a:path extrusionOk="0" h="741" w="2262">
                  <a:moveTo>
                    <a:pt x="1336" y="97"/>
                  </a:moveTo>
                  <a:cubicBezTo>
                    <a:pt x="576" y="142"/>
                    <a:pt x="576" y="142"/>
                    <a:pt x="576" y="142"/>
                  </a:cubicBezTo>
                  <a:cubicBezTo>
                    <a:pt x="586" y="213"/>
                    <a:pt x="586" y="213"/>
                    <a:pt x="586" y="213"/>
                  </a:cubicBezTo>
                  <a:cubicBezTo>
                    <a:pt x="181" y="220"/>
                    <a:pt x="181" y="220"/>
                    <a:pt x="181" y="220"/>
                  </a:cubicBezTo>
                  <a:cubicBezTo>
                    <a:pt x="170" y="227"/>
                    <a:pt x="170" y="227"/>
                    <a:pt x="170" y="227"/>
                  </a:cubicBezTo>
                  <a:cubicBezTo>
                    <a:pt x="165" y="247"/>
                    <a:pt x="165" y="247"/>
                    <a:pt x="165" y="247"/>
                  </a:cubicBezTo>
                  <a:cubicBezTo>
                    <a:pt x="170" y="267"/>
                    <a:pt x="170" y="267"/>
                    <a:pt x="170" y="267"/>
                  </a:cubicBezTo>
                  <a:cubicBezTo>
                    <a:pt x="162" y="289"/>
                    <a:pt x="162" y="289"/>
                    <a:pt x="162" y="289"/>
                  </a:cubicBezTo>
                  <a:cubicBezTo>
                    <a:pt x="149" y="297"/>
                    <a:pt x="149" y="297"/>
                    <a:pt x="149" y="297"/>
                  </a:cubicBezTo>
                  <a:cubicBezTo>
                    <a:pt x="139" y="313"/>
                    <a:pt x="139" y="313"/>
                    <a:pt x="139" y="313"/>
                  </a:cubicBezTo>
                  <a:cubicBezTo>
                    <a:pt x="149" y="319"/>
                    <a:pt x="149" y="319"/>
                    <a:pt x="149" y="319"/>
                  </a:cubicBezTo>
                  <a:cubicBezTo>
                    <a:pt x="149" y="319"/>
                    <a:pt x="159" y="340"/>
                    <a:pt x="162" y="346"/>
                  </a:cubicBezTo>
                  <a:cubicBezTo>
                    <a:pt x="165" y="353"/>
                    <a:pt x="153" y="362"/>
                    <a:pt x="153" y="362"/>
                  </a:cubicBezTo>
                  <a:cubicBezTo>
                    <a:pt x="139" y="378"/>
                    <a:pt x="139" y="378"/>
                    <a:pt x="139" y="378"/>
                  </a:cubicBezTo>
                  <a:cubicBezTo>
                    <a:pt x="135" y="399"/>
                    <a:pt x="135" y="399"/>
                    <a:pt x="135" y="399"/>
                  </a:cubicBezTo>
                  <a:cubicBezTo>
                    <a:pt x="139" y="399"/>
                    <a:pt x="139" y="399"/>
                    <a:pt x="139" y="399"/>
                  </a:cubicBezTo>
                  <a:cubicBezTo>
                    <a:pt x="139" y="427"/>
                    <a:pt x="139" y="427"/>
                    <a:pt x="139" y="427"/>
                  </a:cubicBezTo>
                  <a:cubicBezTo>
                    <a:pt x="133" y="443"/>
                    <a:pt x="133" y="443"/>
                    <a:pt x="133" y="443"/>
                  </a:cubicBezTo>
                  <a:cubicBezTo>
                    <a:pt x="128" y="453"/>
                    <a:pt x="128" y="453"/>
                    <a:pt x="128" y="453"/>
                  </a:cubicBezTo>
                  <a:cubicBezTo>
                    <a:pt x="109" y="475"/>
                    <a:pt x="109" y="475"/>
                    <a:pt x="109" y="475"/>
                  </a:cubicBezTo>
                  <a:cubicBezTo>
                    <a:pt x="93" y="481"/>
                    <a:pt x="93" y="481"/>
                    <a:pt x="93" y="481"/>
                  </a:cubicBezTo>
                  <a:cubicBezTo>
                    <a:pt x="90" y="517"/>
                    <a:pt x="90" y="517"/>
                    <a:pt x="90" y="517"/>
                  </a:cubicBezTo>
                  <a:cubicBezTo>
                    <a:pt x="85" y="533"/>
                    <a:pt x="85" y="533"/>
                    <a:pt x="85" y="533"/>
                  </a:cubicBezTo>
                  <a:cubicBezTo>
                    <a:pt x="84" y="544"/>
                    <a:pt x="84" y="544"/>
                    <a:pt x="84" y="544"/>
                  </a:cubicBezTo>
                  <a:cubicBezTo>
                    <a:pt x="55" y="563"/>
                    <a:pt x="55" y="563"/>
                    <a:pt x="55" y="563"/>
                  </a:cubicBezTo>
                  <a:cubicBezTo>
                    <a:pt x="33" y="598"/>
                    <a:pt x="33" y="598"/>
                    <a:pt x="33" y="598"/>
                  </a:cubicBezTo>
                  <a:cubicBezTo>
                    <a:pt x="31" y="635"/>
                    <a:pt x="31" y="635"/>
                    <a:pt x="31" y="635"/>
                  </a:cubicBezTo>
                  <a:cubicBezTo>
                    <a:pt x="33" y="685"/>
                    <a:pt x="33" y="685"/>
                    <a:pt x="33" y="685"/>
                  </a:cubicBezTo>
                  <a:cubicBezTo>
                    <a:pt x="11" y="722"/>
                    <a:pt x="11" y="722"/>
                    <a:pt x="11" y="722"/>
                  </a:cubicBezTo>
                  <a:cubicBezTo>
                    <a:pt x="0" y="738"/>
                    <a:pt x="0" y="738"/>
                    <a:pt x="0" y="738"/>
                  </a:cubicBezTo>
                  <a:cubicBezTo>
                    <a:pt x="0" y="741"/>
                    <a:pt x="0" y="741"/>
                    <a:pt x="0" y="741"/>
                  </a:cubicBezTo>
                  <a:cubicBezTo>
                    <a:pt x="1611" y="616"/>
                    <a:pt x="1611" y="616"/>
                    <a:pt x="1611" y="616"/>
                  </a:cubicBezTo>
                  <a:cubicBezTo>
                    <a:pt x="1611" y="612"/>
                    <a:pt x="1611" y="612"/>
                    <a:pt x="1611" y="612"/>
                  </a:cubicBezTo>
                  <a:cubicBezTo>
                    <a:pt x="1611" y="605"/>
                    <a:pt x="1611" y="605"/>
                    <a:pt x="1611" y="605"/>
                  </a:cubicBezTo>
                  <a:cubicBezTo>
                    <a:pt x="1613" y="564"/>
                    <a:pt x="1613" y="564"/>
                    <a:pt x="1613" y="564"/>
                  </a:cubicBezTo>
                  <a:cubicBezTo>
                    <a:pt x="1615" y="546"/>
                    <a:pt x="1615" y="546"/>
                    <a:pt x="1615" y="546"/>
                  </a:cubicBezTo>
                  <a:cubicBezTo>
                    <a:pt x="1644" y="517"/>
                    <a:pt x="1644" y="517"/>
                    <a:pt x="1644" y="517"/>
                  </a:cubicBezTo>
                  <a:cubicBezTo>
                    <a:pt x="1667" y="517"/>
                    <a:pt x="1667" y="517"/>
                    <a:pt x="1667" y="517"/>
                  </a:cubicBezTo>
                  <a:cubicBezTo>
                    <a:pt x="1689" y="496"/>
                    <a:pt x="1689" y="496"/>
                    <a:pt x="1689" y="496"/>
                  </a:cubicBezTo>
                  <a:cubicBezTo>
                    <a:pt x="1685" y="471"/>
                    <a:pt x="1685" y="471"/>
                    <a:pt x="1685" y="471"/>
                  </a:cubicBezTo>
                  <a:cubicBezTo>
                    <a:pt x="1706" y="442"/>
                    <a:pt x="1706" y="442"/>
                    <a:pt x="1706" y="442"/>
                  </a:cubicBezTo>
                  <a:cubicBezTo>
                    <a:pt x="1940" y="302"/>
                    <a:pt x="1940" y="302"/>
                    <a:pt x="1940" y="302"/>
                  </a:cubicBezTo>
                  <a:cubicBezTo>
                    <a:pt x="1975" y="281"/>
                    <a:pt x="1975" y="281"/>
                    <a:pt x="1975" y="281"/>
                  </a:cubicBezTo>
                  <a:cubicBezTo>
                    <a:pt x="1989" y="256"/>
                    <a:pt x="1989" y="256"/>
                    <a:pt x="1989" y="256"/>
                  </a:cubicBezTo>
                  <a:cubicBezTo>
                    <a:pt x="2016" y="213"/>
                    <a:pt x="2016" y="213"/>
                    <a:pt x="2016" y="213"/>
                  </a:cubicBezTo>
                  <a:cubicBezTo>
                    <a:pt x="2035" y="211"/>
                    <a:pt x="2035" y="211"/>
                    <a:pt x="2035" y="211"/>
                  </a:cubicBezTo>
                  <a:cubicBezTo>
                    <a:pt x="2055" y="242"/>
                    <a:pt x="2055" y="242"/>
                    <a:pt x="2055" y="242"/>
                  </a:cubicBezTo>
                  <a:cubicBezTo>
                    <a:pt x="2086" y="213"/>
                    <a:pt x="2086" y="213"/>
                    <a:pt x="2086" y="213"/>
                  </a:cubicBezTo>
                  <a:cubicBezTo>
                    <a:pt x="2123" y="172"/>
                    <a:pt x="2123" y="172"/>
                    <a:pt x="2123" y="172"/>
                  </a:cubicBezTo>
                  <a:cubicBezTo>
                    <a:pt x="2200" y="157"/>
                    <a:pt x="2200" y="157"/>
                    <a:pt x="2200" y="157"/>
                  </a:cubicBezTo>
                  <a:cubicBezTo>
                    <a:pt x="2204" y="128"/>
                    <a:pt x="2204" y="128"/>
                    <a:pt x="2204" y="128"/>
                  </a:cubicBezTo>
                  <a:cubicBezTo>
                    <a:pt x="2227" y="93"/>
                    <a:pt x="2227" y="93"/>
                    <a:pt x="2227" y="93"/>
                  </a:cubicBezTo>
                  <a:cubicBezTo>
                    <a:pt x="2252" y="79"/>
                    <a:pt x="2252" y="79"/>
                    <a:pt x="2252" y="79"/>
                  </a:cubicBezTo>
                  <a:cubicBezTo>
                    <a:pt x="2262" y="83"/>
                    <a:pt x="2262" y="83"/>
                    <a:pt x="2262" y="83"/>
                  </a:cubicBezTo>
                  <a:cubicBezTo>
                    <a:pt x="2262" y="0"/>
                    <a:pt x="2262" y="0"/>
                    <a:pt x="2262" y="0"/>
                  </a:cubicBezTo>
                  <a:lnTo>
                    <a:pt x="1336" y="97"/>
                  </a:ln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Light"/>
                <a:ea typeface="Montserrat Light"/>
                <a:cs typeface="Montserrat Light"/>
                <a:sym typeface="Montserrat Light"/>
              </a:endParaRPr>
            </a:p>
          </p:txBody>
        </p:sp>
        <p:sp>
          <p:nvSpPr>
            <p:cNvPr id="1430" name="Google Shape;1430;p77"/>
            <p:cNvSpPr/>
            <p:nvPr/>
          </p:nvSpPr>
          <p:spPr>
            <a:xfrm>
              <a:off x="5538788" y="3101975"/>
              <a:ext cx="627063" cy="277812"/>
            </a:xfrm>
            <a:custGeom>
              <a:rect b="b" l="l" r="r" t="t"/>
              <a:pathLst>
                <a:path extrusionOk="0" h="998" w="2257">
                  <a:moveTo>
                    <a:pt x="2245" y="232"/>
                  </a:moveTo>
                  <a:cubicBezTo>
                    <a:pt x="2232" y="215"/>
                    <a:pt x="2232" y="215"/>
                    <a:pt x="2232" y="215"/>
                  </a:cubicBezTo>
                  <a:cubicBezTo>
                    <a:pt x="2212" y="194"/>
                    <a:pt x="2212" y="194"/>
                    <a:pt x="2212" y="194"/>
                  </a:cubicBezTo>
                  <a:cubicBezTo>
                    <a:pt x="2196" y="194"/>
                    <a:pt x="2196" y="194"/>
                    <a:pt x="2196" y="194"/>
                  </a:cubicBezTo>
                  <a:cubicBezTo>
                    <a:pt x="2184" y="203"/>
                    <a:pt x="2184" y="203"/>
                    <a:pt x="2184" y="203"/>
                  </a:cubicBezTo>
                  <a:cubicBezTo>
                    <a:pt x="2183" y="262"/>
                    <a:pt x="2183" y="262"/>
                    <a:pt x="2183" y="262"/>
                  </a:cubicBezTo>
                  <a:cubicBezTo>
                    <a:pt x="2178" y="274"/>
                    <a:pt x="2178" y="274"/>
                    <a:pt x="2178" y="274"/>
                  </a:cubicBezTo>
                  <a:cubicBezTo>
                    <a:pt x="2162" y="261"/>
                    <a:pt x="2162" y="261"/>
                    <a:pt x="2162" y="261"/>
                  </a:cubicBezTo>
                  <a:cubicBezTo>
                    <a:pt x="2150" y="222"/>
                    <a:pt x="2150" y="222"/>
                    <a:pt x="2150" y="222"/>
                  </a:cubicBezTo>
                  <a:cubicBezTo>
                    <a:pt x="2141" y="194"/>
                    <a:pt x="2141" y="194"/>
                    <a:pt x="2141" y="194"/>
                  </a:cubicBezTo>
                  <a:cubicBezTo>
                    <a:pt x="2115" y="189"/>
                    <a:pt x="2115" y="189"/>
                    <a:pt x="2115" y="189"/>
                  </a:cubicBezTo>
                  <a:cubicBezTo>
                    <a:pt x="2074" y="210"/>
                    <a:pt x="2074" y="210"/>
                    <a:pt x="2074" y="210"/>
                  </a:cubicBezTo>
                  <a:cubicBezTo>
                    <a:pt x="2063" y="210"/>
                    <a:pt x="2063" y="210"/>
                    <a:pt x="2063" y="210"/>
                  </a:cubicBezTo>
                  <a:cubicBezTo>
                    <a:pt x="2023" y="219"/>
                    <a:pt x="2023" y="219"/>
                    <a:pt x="2023" y="219"/>
                  </a:cubicBezTo>
                  <a:cubicBezTo>
                    <a:pt x="1997" y="241"/>
                    <a:pt x="1997" y="241"/>
                    <a:pt x="1997" y="241"/>
                  </a:cubicBezTo>
                  <a:cubicBezTo>
                    <a:pt x="1976" y="267"/>
                    <a:pt x="1976" y="267"/>
                    <a:pt x="1976" y="267"/>
                  </a:cubicBezTo>
                  <a:cubicBezTo>
                    <a:pt x="1970" y="254"/>
                    <a:pt x="1970" y="254"/>
                    <a:pt x="1970" y="254"/>
                  </a:cubicBezTo>
                  <a:cubicBezTo>
                    <a:pt x="1970" y="223"/>
                    <a:pt x="1970" y="223"/>
                    <a:pt x="1970" y="223"/>
                  </a:cubicBezTo>
                  <a:cubicBezTo>
                    <a:pt x="1975" y="208"/>
                    <a:pt x="1975" y="208"/>
                    <a:pt x="1975" y="208"/>
                  </a:cubicBezTo>
                  <a:cubicBezTo>
                    <a:pt x="1959" y="189"/>
                    <a:pt x="1959" y="189"/>
                    <a:pt x="1959" y="189"/>
                  </a:cubicBezTo>
                  <a:cubicBezTo>
                    <a:pt x="1953" y="175"/>
                    <a:pt x="1953" y="175"/>
                    <a:pt x="1953" y="175"/>
                  </a:cubicBezTo>
                  <a:cubicBezTo>
                    <a:pt x="1947" y="156"/>
                    <a:pt x="1947" y="156"/>
                    <a:pt x="1947" y="156"/>
                  </a:cubicBezTo>
                  <a:cubicBezTo>
                    <a:pt x="1946" y="138"/>
                    <a:pt x="1946" y="138"/>
                    <a:pt x="1946" y="138"/>
                  </a:cubicBezTo>
                  <a:cubicBezTo>
                    <a:pt x="1946" y="124"/>
                    <a:pt x="1946" y="124"/>
                    <a:pt x="1946" y="124"/>
                  </a:cubicBezTo>
                  <a:cubicBezTo>
                    <a:pt x="1955" y="112"/>
                    <a:pt x="1955" y="112"/>
                    <a:pt x="1955" y="112"/>
                  </a:cubicBezTo>
                  <a:cubicBezTo>
                    <a:pt x="1961" y="112"/>
                    <a:pt x="1961" y="112"/>
                    <a:pt x="1961" y="112"/>
                  </a:cubicBezTo>
                  <a:cubicBezTo>
                    <a:pt x="1968" y="141"/>
                    <a:pt x="1968" y="141"/>
                    <a:pt x="1968" y="141"/>
                  </a:cubicBezTo>
                  <a:cubicBezTo>
                    <a:pt x="1975" y="178"/>
                    <a:pt x="1975" y="178"/>
                    <a:pt x="1975" y="178"/>
                  </a:cubicBezTo>
                  <a:cubicBezTo>
                    <a:pt x="1988" y="212"/>
                    <a:pt x="1988" y="212"/>
                    <a:pt x="1988" y="212"/>
                  </a:cubicBezTo>
                  <a:cubicBezTo>
                    <a:pt x="2005" y="201"/>
                    <a:pt x="2005" y="201"/>
                    <a:pt x="2005" y="201"/>
                  </a:cubicBezTo>
                  <a:cubicBezTo>
                    <a:pt x="2017" y="194"/>
                    <a:pt x="2017" y="194"/>
                    <a:pt x="2017" y="194"/>
                  </a:cubicBezTo>
                  <a:cubicBezTo>
                    <a:pt x="2035" y="182"/>
                    <a:pt x="2035" y="182"/>
                    <a:pt x="2035" y="182"/>
                  </a:cubicBezTo>
                  <a:cubicBezTo>
                    <a:pt x="2043" y="177"/>
                    <a:pt x="2043" y="177"/>
                    <a:pt x="2043" y="177"/>
                  </a:cubicBezTo>
                  <a:cubicBezTo>
                    <a:pt x="2071" y="163"/>
                    <a:pt x="2071" y="163"/>
                    <a:pt x="2071" y="163"/>
                  </a:cubicBezTo>
                  <a:cubicBezTo>
                    <a:pt x="2077" y="149"/>
                    <a:pt x="2077" y="149"/>
                    <a:pt x="2077" y="149"/>
                  </a:cubicBezTo>
                  <a:cubicBezTo>
                    <a:pt x="2108" y="149"/>
                    <a:pt x="2108" y="149"/>
                    <a:pt x="2108" y="149"/>
                  </a:cubicBezTo>
                  <a:cubicBezTo>
                    <a:pt x="2116" y="132"/>
                    <a:pt x="2116" y="132"/>
                    <a:pt x="2116" y="132"/>
                  </a:cubicBezTo>
                  <a:cubicBezTo>
                    <a:pt x="2126" y="123"/>
                    <a:pt x="2126" y="123"/>
                    <a:pt x="2126" y="123"/>
                  </a:cubicBezTo>
                  <a:cubicBezTo>
                    <a:pt x="2126" y="123"/>
                    <a:pt x="2119" y="115"/>
                    <a:pt x="2116" y="112"/>
                  </a:cubicBezTo>
                  <a:cubicBezTo>
                    <a:pt x="2114" y="109"/>
                    <a:pt x="2114" y="109"/>
                    <a:pt x="2114" y="109"/>
                  </a:cubicBezTo>
                  <a:cubicBezTo>
                    <a:pt x="2094" y="93"/>
                    <a:pt x="2094" y="93"/>
                    <a:pt x="2094" y="93"/>
                  </a:cubicBezTo>
                  <a:cubicBezTo>
                    <a:pt x="2094" y="86"/>
                    <a:pt x="2094" y="86"/>
                    <a:pt x="2094" y="86"/>
                  </a:cubicBezTo>
                  <a:cubicBezTo>
                    <a:pt x="2103" y="86"/>
                    <a:pt x="2103" y="86"/>
                    <a:pt x="2103" y="86"/>
                  </a:cubicBezTo>
                  <a:cubicBezTo>
                    <a:pt x="2139" y="98"/>
                    <a:pt x="2139" y="98"/>
                    <a:pt x="2139" y="98"/>
                  </a:cubicBezTo>
                  <a:cubicBezTo>
                    <a:pt x="2158" y="94"/>
                    <a:pt x="2158" y="94"/>
                    <a:pt x="2158" y="94"/>
                  </a:cubicBezTo>
                  <a:cubicBezTo>
                    <a:pt x="2161" y="79"/>
                    <a:pt x="2161" y="79"/>
                    <a:pt x="2161" y="79"/>
                  </a:cubicBezTo>
                  <a:cubicBezTo>
                    <a:pt x="2140" y="47"/>
                    <a:pt x="2140" y="47"/>
                    <a:pt x="2140" y="47"/>
                  </a:cubicBezTo>
                  <a:cubicBezTo>
                    <a:pt x="2130" y="28"/>
                    <a:pt x="2130" y="28"/>
                    <a:pt x="2130" y="28"/>
                  </a:cubicBezTo>
                  <a:cubicBezTo>
                    <a:pt x="2114" y="0"/>
                    <a:pt x="2114" y="0"/>
                    <a:pt x="2114" y="0"/>
                  </a:cubicBezTo>
                  <a:cubicBezTo>
                    <a:pt x="1509" y="122"/>
                    <a:pt x="1509" y="122"/>
                    <a:pt x="1509" y="122"/>
                  </a:cubicBezTo>
                  <a:cubicBezTo>
                    <a:pt x="1074" y="191"/>
                    <a:pt x="1074" y="191"/>
                    <a:pt x="1074" y="191"/>
                  </a:cubicBezTo>
                  <a:cubicBezTo>
                    <a:pt x="651" y="244"/>
                    <a:pt x="651" y="244"/>
                    <a:pt x="651" y="244"/>
                  </a:cubicBezTo>
                  <a:cubicBezTo>
                    <a:pt x="651" y="327"/>
                    <a:pt x="651" y="327"/>
                    <a:pt x="651" y="327"/>
                  </a:cubicBezTo>
                  <a:cubicBezTo>
                    <a:pt x="641" y="323"/>
                    <a:pt x="641" y="323"/>
                    <a:pt x="641" y="323"/>
                  </a:cubicBezTo>
                  <a:cubicBezTo>
                    <a:pt x="616" y="337"/>
                    <a:pt x="616" y="337"/>
                    <a:pt x="616" y="337"/>
                  </a:cubicBezTo>
                  <a:cubicBezTo>
                    <a:pt x="593" y="372"/>
                    <a:pt x="593" y="372"/>
                    <a:pt x="593" y="372"/>
                  </a:cubicBezTo>
                  <a:cubicBezTo>
                    <a:pt x="589" y="401"/>
                    <a:pt x="589" y="401"/>
                    <a:pt x="589" y="401"/>
                  </a:cubicBezTo>
                  <a:cubicBezTo>
                    <a:pt x="512" y="416"/>
                    <a:pt x="512" y="416"/>
                    <a:pt x="512" y="416"/>
                  </a:cubicBezTo>
                  <a:cubicBezTo>
                    <a:pt x="475" y="457"/>
                    <a:pt x="475" y="457"/>
                    <a:pt x="475" y="457"/>
                  </a:cubicBezTo>
                  <a:cubicBezTo>
                    <a:pt x="444" y="486"/>
                    <a:pt x="444" y="486"/>
                    <a:pt x="444" y="486"/>
                  </a:cubicBezTo>
                  <a:cubicBezTo>
                    <a:pt x="424" y="455"/>
                    <a:pt x="424" y="455"/>
                    <a:pt x="424" y="455"/>
                  </a:cubicBezTo>
                  <a:cubicBezTo>
                    <a:pt x="405" y="457"/>
                    <a:pt x="405" y="457"/>
                    <a:pt x="405" y="457"/>
                  </a:cubicBezTo>
                  <a:cubicBezTo>
                    <a:pt x="378" y="500"/>
                    <a:pt x="378" y="500"/>
                    <a:pt x="378" y="500"/>
                  </a:cubicBezTo>
                  <a:cubicBezTo>
                    <a:pt x="364" y="525"/>
                    <a:pt x="364" y="525"/>
                    <a:pt x="364" y="525"/>
                  </a:cubicBezTo>
                  <a:cubicBezTo>
                    <a:pt x="329" y="546"/>
                    <a:pt x="329" y="546"/>
                    <a:pt x="329" y="546"/>
                  </a:cubicBezTo>
                  <a:cubicBezTo>
                    <a:pt x="95" y="686"/>
                    <a:pt x="95" y="686"/>
                    <a:pt x="95" y="686"/>
                  </a:cubicBezTo>
                  <a:cubicBezTo>
                    <a:pt x="74" y="715"/>
                    <a:pt x="74" y="715"/>
                    <a:pt x="74" y="715"/>
                  </a:cubicBezTo>
                  <a:cubicBezTo>
                    <a:pt x="78" y="740"/>
                    <a:pt x="78" y="740"/>
                    <a:pt x="78" y="740"/>
                  </a:cubicBezTo>
                  <a:cubicBezTo>
                    <a:pt x="56" y="761"/>
                    <a:pt x="56" y="761"/>
                    <a:pt x="56" y="761"/>
                  </a:cubicBezTo>
                  <a:cubicBezTo>
                    <a:pt x="33" y="761"/>
                    <a:pt x="33" y="761"/>
                    <a:pt x="33" y="761"/>
                  </a:cubicBezTo>
                  <a:cubicBezTo>
                    <a:pt x="4" y="790"/>
                    <a:pt x="4" y="790"/>
                    <a:pt x="4" y="790"/>
                  </a:cubicBezTo>
                  <a:cubicBezTo>
                    <a:pt x="2" y="808"/>
                    <a:pt x="2" y="808"/>
                    <a:pt x="2" y="808"/>
                  </a:cubicBezTo>
                  <a:cubicBezTo>
                    <a:pt x="0" y="849"/>
                    <a:pt x="0" y="849"/>
                    <a:pt x="0" y="849"/>
                  </a:cubicBezTo>
                  <a:cubicBezTo>
                    <a:pt x="0" y="856"/>
                    <a:pt x="0" y="856"/>
                    <a:pt x="0" y="856"/>
                  </a:cubicBezTo>
                  <a:cubicBezTo>
                    <a:pt x="0" y="860"/>
                    <a:pt x="0" y="860"/>
                    <a:pt x="0" y="860"/>
                  </a:cubicBezTo>
                  <a:cubicBezTo>
                    <a:pt x="385" y="818"/>
                    <a:pt x="385" y="818"/>
                    <a:pt x="385" y="818"/>
                  </a:cubicBezTo>
                  <a:cubicBezTo>
                    <a:pt x="501" y="731"/>
                    <a:pt x="501" y="731"/>
                    <a:pt x="501" y="731"/>
                  </a:cubicBezTo>
                  <a:cubicBezTo>
                    <a:pt x="571" y="721"/>
                    <a:pt x="571" y="721"/>
                    <a:pt x="571" y="721"/>
                  </a:cubicBezTo>
                  <a:cubicBezTo>
                    <a:pt x="623" y="721"/>
                    <a:pt x="623" y="721"/>
                    <a:pt x="623" y="721"/>
                  </a:cubicBezTo>
                  <a:cubicBezTo>
                    <a:pt x="702" y="733"/>
                    <a:pt x="702" y="733"/>
                    <a:pt x="702" y="733"/>
                  </a:cubicBezTo>
                  <a:cubicBezTo>
                    <a:pt x="745" y="729"/>
                    <a:pt x="745" y="729"/>
                    <a:pt x="745" y="729"/>
                  </a:cubicBezTo>
                  <a:cubicBezTo>
                    <a:pt x="769" y="721"/>
                    <a:pt x="769" y="721"/>
                    <a:pt x="769" y="721"/>
                  </a:cubicBezTo>
                  <a:cubicBezTo>
                    <a:pt x="802" y="701"/>
                    <a:pt x="802" y="701"/>
                    <a:pt x="802" y="701"/>
                  </a:cubicBezTo>
                  <a:cubicBezTo>
                    <a:pt x="851" y="692"/>
                    <a:pt x="851" y="692"/>
                    <a:pt x="851" y="692"/>
                  </a:cubicBezTo>
                  <a:cubicBezTo>
                    <a:pt x="908" y="701"/>
                    <a:pt x="908" y="701"/>
                    <a:pt x="908" y="701"/>
                  </a:cubicBezTo>
                  <a:cubicBezTo>
                    <a:pt x="951" y="721"/>
                    <a:pt x="951" y="721"/>
                    <a:pt x="951" y="721"/>
                  </a:cubicBezTo>
                  <a:cubicBezTo>
                    <a:pt x="983" y="787"/>
                    <a:pt x="983" y="787"/>
                    <a:pt x="983" y="787"/>
                  </a:cubicBezTo>
                  <a:cubicBezTo>
                    <a:pt x="1256" y="734"/>
                    <a:pt x="1256" y="734"/>
                    <a:pt x="1256" y="734"/>
                  </a:cubicBezTo>
                  <a:cubicBezTo>
                    <a:pt x="1618" y="998"/>
                    <a:pt x="1618" y="998"/>
                    <a:pt x="1618" y="998"/>
                  </a:cubicBezTo>
                  <a:cubicBezTo>
                    <a:pt x="1681" y="971"/>
                    <a:pt x="1681" y="971"/>
                    <a:pt x="1681" y="971"/>
                  </a:cubicBezTo>
                  <a:cubicBezTo>
                    <a:pt x="1698" y="969"/>
                    <a:pt x="1698" y="969"/>
                    <a:pt x="1698" y="969"/>
                  </a:cubicBezTo>
                  <a:cubicBezTo>
                    <a:pt x="1756" y="960"/>
                    <a:pt x="1756" y="960"/>
                    <a:pt x="1756" y="960"/>
                  </a:cubicBezTo>
                  <a:cubicBezTo>
                    <a:pt x="1771" y="942"/>
                    <a:pt x="1771" y="942"/>
                    <a:pt x="1771" y="942"/>
                  </a:cubicBezTo>
                  <a:cubicBezTo>
                    <a:pt x="1793" y="925"/>
                    <a:pt x="1793" y="925"/>
                    <a:pt x="1793" y="925"/>
                  </a:cubicBezTo>
                  <a:cubicBezTo>
                    <a:pt x="1802" y="857"/>
                    <a:pt x="1802" y="857"/>
                    <a:pt x="1802" y="857"/>
                  </a:cubicBezTo>
                  <a:cubicBezTo>
                    <a:pt x="1818" y="813"/>
                    <a:pt x="1818" y="813"/>
                    <a:pt x="1818" y="813"/>
                  </a:cubicBezTo>
                  <a:cubicBezTo>
                    <a:pt x="1851" y="770"/>
                    <a:pt x="1851" y="770"/>
                    <a:pt x="1851" y="770"/>
                  </a:cubicBezTo>
                  <a:cubicBezTo>
                    <a:pt x="1875" y="747"/>
                    <a:pt x="1875" y="747"/>
                    <a:pt x="1875" y="747"/>
                  </a:cubicBezTo>
                  <a:cubicBezTo>
                    <a:pt x="1875" y="732"/>
                    <a:pt x="1875" y="732"/>
                    <a:pt x="1875" y="732"/>
                  </a:cubicBezTo>
                  <a:cubicBezTo>
                    <a:pt x="1869" y="712"/>
                    <a:pt x="1869" y="712"/>
                    <a:pt x="1869" y="712"/>
                  </a:cubicBezTo>
                  <a:cubicBezTo>
                    <a:pt x="1864" y="703"/>
                    <a:pt x="1864" y="703"/>
                    <a:pt x="1864" y="703"/>
                  </a:cubicBezTo>
                  <a:cubicBezTo>
                    <a:pt x="1870" y="692"/>
                    <a:pt x="1870" y="692"/>
                    <a:pt x="1870" y="692"/>
                  </a:cubicBezTo>
                  <a:cubicBezTo>
                    <a:pt x="1870" y="682"/>
                    <a:pt x="1870" y="682"/>
                    <a:pt x="1870" y="682"/>
                  </a:cubicBezTo>
                  <a:cubicBezTo>
                    <a:pt x="1875" y="672"/>
                    <a:pt x="1875" y="672"/>
                    <a:pt x="1875" y="672"/>
                  </a:cubicBezTo>
                  <a:cubicBezTo>
                    <a:pt x="1882" y="672"/>
                    <a:pt x="1882" y="672"/>
                    <a:pt x="1882" y="672"/>
                  </a:cubicBezTo>
                  <a:cubicBezTo>
                    <a:pt x="1889" y="678"/>
                    <a:pt x="1889" y="678"/>
                    <a:pt x="1889" y="678"/>
                  </a:cubicBezTo>
                  <a:cubicBezTo>
                    <a:pt x="1896" y="708"/>
                    <a:pt x="1896" y="708"/>
                    <a:pt x="1896" y="708"/>
                  </a:cubicBezTo>
                  <a:cubicBezTo>
                    <a:pt x="1925" y="696"/>
                    <a:pt x="1925" y="696"/>
                    <a:pt x="1925" y="696"/>
                  </a:cubicBezTo>
                  <a:cubicBezTo>
                    <a:pt x="1946" y="683"/>
                    <a:pt x="1946" y="683"/>
                    <a:pt x="1946" y="683"/>
                  </a:cubicBezTo>
                  <a:cubicBezTo>
                    <a:pt x="1946" y="672"/>
                    <a:pt x="1946" y="672"/>
                    <a:pt x="1946" y="672"/>
                  </a:cubicBezTo>
                  <a:cubicBezTo>
                    <a:pt x="1946" y="657"/>
                    <a:pt x="1946" y="657"/>
                    <a:pt x="1946" y="657"/>
                  </a:cubicBezTo>
                  <a:cubicBezTo>
                    <a:pt x="1955" y="648"/>
                    <a:pt x="1955" y="648"/>
                    <a:pt x="1955" y="648"/>
                  </a:cubicBezTo>
                  <a:cubicBezTo>
                    <a:pt x="1961" y="642"/>
                    <a:pt x="1961" y="642"/>
                    <a:pt x="1961" y="642"/>
                  </a:cubicBezTo>
                  <a:cubicBezTo>
                    <a:pt x="1970" y="655"/>
                    <a:pt x="1970" y="655"/>
                    <a:pt x="1970" y="655"/>
                  </a:cubicBezTo>
                  <a:cubicBezTo>
                    <a:pt x="2010" y="642"/>
                    <a:pt x="2010" y="642"/>
                    <a:pt x="2010" y="642"/>
                  </a:cubicBezTo>
                  <a:cubicBezTo>
                    <a:pt x="2035" y="628"/>
                    <a:pt x="2035" y="628"/>
                    <a:pt x="2035" y="628"/>
                  </a:cubicBezTo>
                  <a:cubicBezTo>
                    <a:pt x="2046" y="628"/>
                    <a:pt x="2046" y="628"/>
                    <a:pt x="2046" y="628"/>
                  </a:cubicBezTo>
                  <a:cubicBezTo>
                    <a:pt x="2067" y="619"/>
                    <a:pt x="2067" y="619"/>
                    <a:pt x="2067" y="619"/>
                  </a:cubicBezTo>
                  <a:cubicBezTo>
                    <a:pt x="2083" y="608"/>
                    <a:pt x="2083" y="608"/>
                    <a:pt x="2083" y="608"/>
                  </a:cubicBezTo>
                  <a:cubicBezTo>
                    <a:pt x="2083" y="602"/>
                    <a:pt x="2083" y="602"/>
                    <a:pt x="2083" y="602"/>
                  </a:cubicBezTo>
                  <a:cubicBezTo>
                    <a:pt x="2112" y="620"/>
                    <a:pt x="2112" y="620"/>
                    <a:pt x="2112" y="620"/>
                  </a:cubicBezTo>
                  <a:cubicBezTo>
                    <a:pt x="2123" y="593"/>
                    <a:pt x="2123" y="593"/>
                    <a:pt x="2123" y="593"/>
                  </a:cubicBezTo>
                  <a:cubicBezTo>
                    <a:pt x="2133" y="560"/>
                    <a:pt x="2133" y="560"/>
                    <a:pt x="2133" y="560"/>
                  </a:cubicBezTo>
                  <a:cubicBezTo>
                    <a:pt x="2141" y="544"/>
                    <a:pt x="2141" y="544"/>
                    <a:pt x="2141" y="544"/>
                  </a:cubicBezTo>
                  <a:cubicBezTo>
                    <a:pt x="2148" y="531"/>
                    <a:pt x="2148" y="531"/>
                    <a:pt x="2148" y="531"/>
                  </a:cubicBezTo>
                  <a:cubicBezTo>
                    <a:pt x="2148" y="531"/>
                    <a:pt x="2141" y="515"/>
                    <a:pt x="2134" y="517"/>
                  </a:cubicBezTo>
                  <a:cubicBezTo>
                    <a:pt x="2128" y="518"/>
                    <a:pt x="2105" y="528"/>
                    <a:pt x="2105" y="528"/>
                  </a:cubicBezTo>
                  <a:cubicBezTo>
                    <a:pt x="2099" y="537"/>
                    <a:pt x="2099" y="537"/>
                    <a:pt x="2099" y="537"/>
                  </a:cubicBezTo>
                  <a:cubicBezTo>
                    <a:pt x="2082" y="543"/>
                    <a:pt x="2082" y="543"/>
                    <a:pt x="2082" y="543"/>
                  </a:cubicBezTo>
                  <a:cubicBezTo>
                    <a:pt x="2067" y="553"/>
                    <a:pt x="2067" y="553"/>
                    <a:pt x="2067" y="553"/>
                  </a:cubicBezTo>
                  <a:cubicBezTo>
                    <a:pt x="2038" y="576"/>
                    <a:pt x="2038" y="576"/>
                    <a:pt x="2038" y="576"/>
                  </a:cubicBezTo>
                  <a:cubicBezTo>
                    <a:pt x="2017" y="576"/>
                    <a:pt x="2017" y="576"/>
                    <a:pt x="2017" y="576"/>
                  </a:cubicBezTo>
                  <a:cubicBezTo>
                    <a:pt x="1961" y="561"/>
                    <a:pt x="1961" y="561"/>
                    <a:pt x="1961" y="561"/>
                  </a:cubicBezTo>
                  <a:cubicBezTo>
                    <a:pt x="1955" y="548"/>
                    <a:pt x="1955" y="548"/>
                    <a:pt x="1955" y="548"/>
                  </a:cubicBezTo>
                  <a:cubicBezTo>
                    <a:pt x="1957" y="532"/>
                    <a:pt x="1957" y="532"/>
                    <a:pt x="1957" y="532"/>
                  </a:cubicBezTo>
                  <a:cubicBezTo>
                    <a:pt x="1964" y="526"/>
                    <a:pt x="1964" y="526"/>
                    <a:pt x="1964" y="526"/>
                  </a:cubicBezTo>
                  <a:cubicBezTo>
                    <a:pt x="1979" y="529"/>
                    <a:pt x="1979" y="529"/>
                    <a:pt x="1979" y="529"/>
                  </a:cubicBezTo>
                  <a:cubicBezTo>
                    <a:pt x="1994" y="531"/>
                    <a:pt x="1994" y="531"/>
                    <a:pt x="1994" y="531"/>
                  </a:cubicBezTo>
                  <a:cubicBezTo>
                    <a:pt x="2030" y="535"/>
                    <a:pt x="2030" y="535"/>
                    <a:pt x="2030" y="535"/>
                  </a:cubicBezTo>
                  <a:cubicBezTo>
                    <a:pt x="2046" y="522"/>
                    <a:pt x="2046" y="522"/>
                    <a:pt x="2046" y="522"/>
                  </a:cubicBezTo>
                  <a:cubicBezTo>
                    <a:pt x="2052" y="507"/>
                    <a:pt x="2052" y="507"/>
                    <a:pt x="2052" y="507"/>
                  </a:cubicBezTo>
                  <a:cubicBezTo>
                    <a:pt x="2045" y="493"/>
                    <a:pt x="2045" y="493"/>
                    <a:pt x="2045" y="493"/>
                  </a:cubicBezTo>
                  <a:cubicBezTo>
                    <a:pt x="2048" y="471"/>
                    <a:pt x="2048" y="471"/>
                    <a:pt x="2048" y="471"/>
                  </a:cubicBezTo>
                  <a:cubicBezTo>
                    <a:pt x="2054" y="471"/>
                    <a:pt x="2054" y="471"/>
                    <a:pt x="2054" y="471"/>
                  </a:cubicBezTo>
                  <a:cubicBezTo>
                    <a:pt x="2068" y="456"/>
                    <a:pt x="2068" y="456"/>
                    <a:pt x="2068" y="456"/>
                  </a:cubicBezTo>
                  <a:cubicBezTo>
                    <a:pt x="2067" y="440"/>
                    <a:pt x="2067" y="440"/>
                    <a:pt x="2067" y="440"/>
                  </a:cubicBezTo>
                  <a:cubicBezTo>
                    <a:pt x="2046" y="440"/>
                    <a:pt x="2046" y="440"/>
                    <a:pt x="2046" y="440"/>
                  </a:cubicBezTo>
                  <a:cubicBezTo>
                    <a:pt x="2004" y="425"/>
                    <a:pt x="2004" y="425"/>
                    <a:pt x="2004" y="425"/>
                  </a:cubicBezTo>
                  <a:cubicBezTo>
                    <a:pt x="1957" y="413"/>
                    <a:pt x="1957" y="413"/>
                    <a:pt x="1957" y="413"/>
                  </a:cubicBezTo>
                  <a:cubicBezTo>
                    <a:pt x="1939" y="402"/>
                    <a:pt x="1939" y="402"/>
                    <a:pt x="1939" y="402"/>
                  </a:cubicBezTo>
                  <a:cubicBezTo>
                    <a:pt x="1939" y="391"/>
                    <a:pt x="1939" y="391"/>
                    <a:pt x="1939" y="391"/>
                  </a:cubicBezTo>
                  <a:cubicBezTo>
                    <a:pt x="1968" y="391"/>
                    <a:pt x="1968" y="391"/>
                    <a:pt x="1968" y="391"/>
                  </a:cubicBezTo>
                  <a:cubicBezTo>
                    <a:pt x="2004" y="391"/>
                    <a:pt x="2004" y="391"/>
                    <a:pt x="2004" y="391"/>
                  </a:cubicBezTo>
                  <a:cubicBezTo>
                    <a:pt x="2037" y="407"/>
                    <a:pt x="2037" y="407"/>
                    <a:pt x="2037" y="407"/>
                  </a:cubicBezTo>
                  <a:cubicBezTo>
                    <a:pt x="2045" y="397"/>
                    <a:pt x="2045" y="397"/>
                    <a:pt x="2045" y="397"/>
                  </a:cubicBezTo>
                  <a:cubicBezTo>
                    <a:pt x="2035" y="383"/>
                    <a:pt x="2035" y="383"/>
                    <a:pt x="2035" y="383"/>
                  </a:cubicBezTo>
                  <a:cubicBezTo>
                    <a:pt x="2026" y="374"/>
                    <a:pt x="2026" y="374"/>
                    <a:pt x="2026" y="374"/>
                  </a:cubicBezTo>
                  <a:cubicBezTo>
                    <a:pt x="2020" y="361"/>
                    <a:pt x="2020" y="361"/>
                    <a:pt x="2020" y="361"/>
                  </a:cubicBezTo>
                  <a:cubicBezTo>
                    <a:pt x="2037" y="356"/>
                    <a:pt x="2037" y="356"/>
                    <a:pt x="2037" y="356"/>
                  </a:cubicBezTo>
                  <a:cubicBezTo>
                    <a:pt x="2059" y="356"/>
                    <a:pt x="2059" y="356"/>
                    <a:pt x="2059" y="356"/>
                  </a:cubicBezTo>
                  <a:cubicBezTo>
                    <a:pt x="2064" y="386"/>
                    <a:pt x="2064" y="386"/>
                    <a:pt x="2064" y="386"/>
                  </a:cubicBezTo>
                  <a:cubicBezTo>
                    <a:pt x="2077" y="400"/>
                    <a:pt x="2077" y="400"/>
                    <a:pt x="2077" y="400"/>
                  </a:cubicBezTo>
                  <a:cubicBezTo>
                    <a:pt x="2096" y="400"/>
                    <a:pt x="2096" y="400"/>
                    <a:pt x="2096" y="400"/>
                  </a:cubicBezTo>
                  <a:cubicBezTo>
                    <a:pt x="2101" y="391"/>
                    <a:pt x="2101" y="391"/>
                    <a:pt x="2101" y="391"/>
                  </a:cubicBezTo>
                  <a:cubicBezTo>
                    <a:pt x="2118" y="398"/>
                    <a:pt x="2118" y="398"/>
                    <a:pt x="2118" y="398"/>
                  </a:cubicBezTo>
                  <a:cubicBezTo>
                    <a:pt x="2148" y="402"/>
                    <a:pt x="2148" y="402"/>
                    <a:pt x="2148" y="402"/>
                  </a:cubicBezTo>
                  <a:cubicBezTo>
                    <a:pt x="2184" y="402"/>
                    <a:pt x="2184" y="402"/>
                    <a:pt x="2184" y="402"/>
                  </a:cubicBezTo>
                  <a:cubicBezTo>
                    <a:pt x="2191" y="393"/>
                    <a:pt x="2191" y="393"/>
                    <a:pt x="2191" y="393"/>
                  </a:cubicBezTo>
                  <a:cubicBezTo>
                    <a:pt x="2191" y="365"/>
                    <a:pt x="2191" y="365"/>
                    <a:pt x="2191" y="365"/>
                  </a:cubicBezTo>
                  <a:cubicBezTo>
                    <a:pt x="2199" y="356"/>
                    <a:pt x="2199" y="356"/>
                    <a:pt x="2199" y="356"/>
                  </a:cubicBezTo>
                  <a:cubicBezTo>
                    <a:pt x="2206" y="329"/>
                    <a:pt x="2206" y="329"/>
                    <a:pt x="2206" y="329"/>
                  </a:cubicBezTo>
                  <a:cubicBezTo>
                    <a:pt x="2206" y="316"/>
                    <a:pt x="2206" y="316"/>
                    <a:pt x="2206" y="316"/>
                  </a:cubicBezTo>
                  <a:cubicBezTo>
                    <a:pt x="2213" y="291"/>
                    <a:pt x="2213" y="291"/>
                    <a:pt x="2213" y="291"/>
                  </a:cubicBezTo>
                  <a:cubicBezTo>
                    <a:pt x="2228" y="291"/>
                    <a:pt x="2228" y="291"/>
                    <a:pt x="2228" y="291"/>
                  </a:cubicBezTo>
                  <a:cubicBezTo>
                    <a:pt x="2235" y="305"/>
                    <a:pt x="2235" y="305"/>
                    <a:pt x="2235" y="305"/>
                  </a:cubicBezTo>
                  <a:cubicBezTo>
                    <a:pt x="2251" y="291"/>
                    <a:pt x="2251" y="291"/>
                    <a:pt x="2251" y="291"/>
                  </a:cubicBezTo>
                  <a:cubicBezTo>
                    <a:pt x="2251" y="267"/>
                    <a:pt x="2251" y="267"/>
                    <a:pt x="2251" y="267"/>
                  </a:cubicBezTo>
                  <a:cubicBezTo>
                    <a:pt x="2257" y="255"/>
                    <a:pt x="2257" y="255"/>
                    <a:pt x="2257" y="255"/>
                  </a:cubicBezTo>
                  <a:lnTo>
                    <a:pt x="2245" y="232"/>
                  </a:ln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Light"/>
                <a:ea typeface="Montserrat Light"/>
                <a:cs typeface="Montserrat Light"/>
                <a:sym typeface="Montserrat Light"/>
              </a:endParaRPr>
            </a:p>
          </p:txBody>
        </p:sp>
        <p:sp>
          <p:nvSpPr>
            <p:cNvPr id="1431" name="Google Shape;1431;p77"/>
            <p:cNvSpPr/>
            <p:nvPr/>
          </p:nvSpPr>
          <p:spPr>
            <a:xfrm>
              <a:off x="5445126" y="3328988"/>
              <a:ext cx="385763" cy="415925"/>
            </a:xfrm>
            <a:custGeom>
              <a:rect b="b" l="l" r="r" t="t"/>
              <a:pathLst>
                <a:path extrusionOk="0" h="1498" w="1392">
                  <a:moveTo>
                    <a:pt x="1378" y="887"/>
                  </a:moveTo>
                  <a:cubicBezTo>
                    <a:pt x="1359" y="877"/>
                    <a:pt x="1359" y="877"/>
                    <a:pt x="1359" y="877"/>
                  </a:cubicBezTo>
                  <a:cubicBezTo>
                    <a:pt x="1350" y="861"/>
                    <a:pt x="1350" y="861"/>
                    <a:pt x="1350" y="861"/>
                  </a:cubicBezTo>
                  <a:cubicBezTo>
                    <a:pt x="1350" y="833"/>
                    <a:pt x="1350" y="833"/>
                    <a:pt x="1350" y="833"/>
                  </a:cubicBezTo>
                  <a:cubicBezTo>
                    <a:pt x="1350" y="822"/>
                    <a:pt x="1350" y="822"/>
                    <a:pt x="1350" y="822"/>
                  </a:cubicBezTo>
                  <a:cubicBezTo>
                    <a:pt x="1329" y="794"/>
                    <a:pt x="1329" y="794"/>
                    <a:pt x="1329" y="794"/>
                  </a:cubicBezTo>
                  <a:cubicBezTo>
                    <a:pt x="1316" y="778"/>
                    <a:pt x="1316" y="778"/>
                    <a:pt x="1316" y="778"/>
                  </a:cubicBezTo>
                  <a:cubicBezTo>
                    <a:pt x="1316" y="765"/>
                    <a:pt x="1316" y="765"/>
                    <a:pt x="1316" y="765"/>
                  </a:cubicBezTo>
                  <a:cubicBezTo>
                    <a:pt x="1316" y="757"/>
                    <a:pt x="1316" y="757"/>
                    <a:pt x="1316" y="757"/>
                  </a:cubicBezTo>
                  <a:cubicBezTo>
                    <a:pt x="1295" y="744"/>
                    <a:pt x="1295" y="744"/>
                    <a:pt x="1295" y="744"/>
                  </a:cubicBezTo>
                  <a:cubicBezTo>
                    <a:pt x="1281" y="731"/>
                    <a:pt x="1281" y="731"/>
                    <a:pt x="1281" y="731"/>
                  </a:cubicBezTo>
                  <a:cubicBezTo>
                    <a:pt x="1271" y="731"/>
                    <a:pt x="1271" y="731"/>
                    <a:pt x="1271" y="731"/>
                  </a:cubicBezTo>
                  <a:cubicBezTo>
                    <a:pt x="1263" y="722"/>
                    <a:pt x="1263" y="722"/>
                    <a:pt x="1263" y="722"/>
                  </a:cubicBezTo>
                  <a:cubicBezTo>
                    <a:pt x="1256" y="701"/>
                    <a:pt x="1256" y="701"/>
                    <a:pt x="1256" y="701"/>
                  </a:cubicBezTo>
                  <a:cubicBezTo>
                    <a:pt x="1256" y="683"/>
                    <a:pt x="1256" y="683"/>
                    <a:pt x="1256" y="683"/>
                  </a:cubicBezTo>
                  <a:cubicBezTo>
                    <a:pt x="1243" y="664"/>
                    <a:pt x="1243" y="664"/>
                    <a:pt x="1243" y="664"/>
                  </a:cubicBezTo>
                  <a:cubicBezTo>
                    <a:pt x="1219" y="631"/>
                    <a:pt x="1219" y="631"/>
                    <a:pt x="1219" y="631"/>
                  </a:cubicBezTo>
                  <a:cubicBezTo>
                    <a:pt x="1207" y="615"/>
                    <a:pt x="1207" y="615"/>
                    <a:pt x="1207" y="615"/>
                  </a:cubicBezTo>
                  <a:cubicBezTo>
                    <a:pt x="1189" y="599"/>
                    <a:pt x="1189" y="599"/>
                    <a:pt x="1189" y="599"/>
                  </a:cubicBezTo>
                  <a:cubicBezTo>
                    <a:pt x="1168" y="581"/>
                    <a:pt x="1168" y="581"/>
                    <a:pt x="1168" y="581"/>
                  </a:cubicBezTo>
                  <a:cubicBezTo>
                    <a:pt x="1144" y="560"/>
                    <a:pt x="1144" y="560"/>
                    <a:pt x="1144" y="560"/>
                  </a:cubicBezTo>
                  <a:cubicBezTo>
                    <a:pt x="1100" y="537"/>
                    <a:pt x="1100" y="537"/>
                    <a:pt x="1100" y="537"/>
                  </a:cubicBezTo>
                  <a:cubicBezTo>
                    <a:pt x="1061" y="488"/>
                    <a:pt x="1061" y="488"/>
                    <a:pt x="1061" y="488"/>
                  </a:cubicBezTo>
                  <a:cubicBezTo>
                    <a:pt x="1019" y="435"/>
                    <a:pt x="1019" y="435"/>
                    <a:pt x="1019" y="435"/>
                  </a:cubicBezTo>
                  <a:cubicBezTo>
                    <a:pt x="989" y="406"/>
                    <a:pt x="989" y="406"/>
                    <a:pt x="989" y="406"/>
                  </a:cubicBezTo>
                  <a:cubicBezTo>
                    <a:pt x="873" y="319"/>
                    <a:pt x="873" y="319"/>
                    <a:pt x="873" y="319"/>
                  </a:cubicBezTo>
                  <a:cubicBezTo>
                    <a:pt x="840" y="277"/>
                    <a:pt x="840" y="277"/>
                    <a:pt x="840" y="277"/>
                  </a:cubicBezTo>
                  <a:cubicBezTo>
                    <a:pt x="804" y="243"/>
                    <a:pt x="804" y="243"/>
                    <a:pt x="804" y="243"/>
                  </a:cubicBezTo>
                  <a:cubicBezTo>
                    <a:pt x="790" y="212"/>
                    <a:pt x="790" y="212"/>
                    <a:pt x="790" y="212"/>
                  </a:cubicBezTo>
                  <a:cubicBezTo>
                    <a:pt x="773" y="189"/>
                    <a:pt x="773" y="189"/>
                    <a:pt x="773" y="189"/>
                  </a:cubicBezTo>
                  <a:cubicBezTo>
                    <a:pt x="749" y="167"/>
                    <a:pt x="749" y="167"/>
                    <a:pt x="749" y="167"/>
                  </a:cubicBezTo>
                  <a:cubicBezTo>
                    <a:pt x="668" y="132"/>
                    <a:pt x="668" y="132"/>
                    <a:pt x="668" y="132"/>
                  </a:cubicBezTo>
                  <a:cubicBezTo>
                    <a:pt x="651" y="113"/>
                    <a:pt x="651" y="113"/>
                    <a:pt x="651" y="113"/>
                  </a:cubicBezTo>
                  <a:cubicBezTo>
                    <a:pt x="640" y="93"/>
                    <a:pt x="640" y="93"/>
                    <a:pt x="640" y="93"/>
                  </a:cubicBezTo>
                  <a:cubicBezTo>
                    <a:pt x="640" y="77"/>
                    <a:pt x="640" y="77"/>
                    <a:pt x="640" y="77"/>
                  </a:cubicBezTo>
                  <a:cubicBezTo>
                    <a:pt x="674" y="58"/>
                    <a:pt x="674" y="58"/>
                    <a:pt x="674" y="58"/>
                  </a:cubicBezTo>
                  <a:cubicBezTo>
                    <a:pt x="700" y="36"/>
                    <a:pt x="700" y="36"/>
                    <a:pt x="700" y="36"/>
                  </a:cubicBezTo>
                  <a:cubicBezTo>
                    <a:pt x="713" y="25"/>
                    <a:pt x="713" y="25"/>
                    <a:pt x="713" y="25"/>
                  </a:cubicBezTo>
                  <a:cubicBezTo>
                    <a:pt x="718" y="12"/>
                    <a:pt x="718" y="12"/>
                    <a:pt x="718" y="12"/>
                  </a:cubicBezTo>
                  <a:cubicBezTo>
                    <a:pt x="721" y="1"/>
                    <a:pt x="721" y="1"/>
                    <a:pt x="721" y="1"/>
                  </a:cubicBezTo>
                  <a:cubicBezTo>
                    <a:pt x="723" y="0"/>
                    <a:pt x="723" y="0"/>
                    <a:pt x="723" y="0"/>
                  </a:cubicBezTo>
                  <a:cubicBezTo>
                    <a:pt x="338" y="42"/>
                    <a:pt x="338" y="42"/>
                    <a:pt x="338" y="42"/>
                  </a:cubicBezTo>
                  <a:cubicBezTo>
                    <a:pt x="338" y="42"/>
                    <a:pt x="338" y="42"/>
                    <a:pt x="338" y="42"/>
                  </a:cubicBezTo>
                  <a:cubicBezTo>
                    <a:pt x="0" y="68"/>
                    <a:pt x="0" y="68"/>
                    <a:pt x="0" y="68"/>
                  </a:cubicBezTo>
                  <a:cubicBezTo>
                    <a:pt x="21" y="167"/>
                    <a:pt x="21" y="167"/>
                    <a:pt x="21" y="167"/>
                  </a:cubicBezTo>
                  <a:cubicBezTo>
                    <a:pt x="82" y="402"/>
                    <a:pt x="82" y="402"/>
                    <a:pt x="82" y="402"/>
                  </a:cubicBezTo>
                  <a:cubicBezTo>
                    <a:pt x="160" y="681"/>
                    <a:pt x="160" y="681"/>
                    <a:pt x="160" y="681"/>
                  </a:cubicBezTo>
                  <a:cubicBezTo>
                    <a:pt x="178" y="743"/>
                    <a:pt x="178" y="743"/>
                    <a:pt x="178" y="743"/>
                  </a:cubicBezTo>
                  <a:cubicBezTo>
                    <a:pt x="231" y="844"/>
                    <a:pt x="231" y="844"/>
                    <a:pt x="231" y="844"/>
                  </a:cubicBezTo>
                  <a:cubicBezTo>
                    <a:pt x="264" y="886"/>
                    <a:pt x="264" y="886"/>
                    <a:pt x="264" y="886"/>
                  </a:cubicBezTo>
                  <a:cubicBezTo>
                    <a:pt x="268" y="913"/>
                    <a:pt x="268" y="913"/>
                    <a:pt x="268" y="913"/>
                  </a:cubicBezTo>
                  <a:cubicBezTo>
                    <a:pt x="274" y="950"/>
                    <a:pt x="274" y="950"/>
                    <a:pt x="274" y="950"/>
                  </a:cubicBezTo>
                  <a:cubicBezTo>
                    <a:pt x="293" y="965"/>
                    <a:pt x="293" y="965"/>
                    <a:pt x="293" y="965"/>
                  </a:cubicBezTo>
                  <a:cubicBezTo>
                    <a:pt x="280" y="995"/>
                    <a:pt x="280" y="995"/>
                    <a:pt x="280" y="995"/>
                  </a:cubicBezTo>
                  <a:cubicBezTo>
                    <a:pt x="248" y="1018"/>
                    <a:pt x="248" y="1018"/>
                    <a:pt x="248" y="1018"/>
                  </a:cubicBezTo>
                  <a:cubicBezTo>
                    <a:pt x="270" y="1038"/>
                    <a:pt x="270" y="1038"/>
                    <a:pt x="270" y="1038"/>
                  </a:cubicBezTo>
                  <a:cubicBezTo>
                    <a:pt x="265" y="1075"/>
                    <a:pt x="265" y="1075"/>
                    <a:pt x="265" y="1075"/>
                  </a:cubicBezTo>
                  <a:cubicBezTo>
                    <a:pt x="248" y="1084"/>
                    <a:pt x="248" y="1084"/>
                    <a:pt x="248" y="1084"/>
                  </a:cubicBezTo>
                  <a:cubicBezTo>
                    <a:pt x="248" y="1131"/>
                    <a:pt x="248" y="1131"/>
                    <a:pt x="248" y="1131"/>
                  </a:cubicBezTo>
                  <a:cubicBezTo>
                    <a:pt x="260" y="1194"/>
                    <a:pt x="260" y="1194"/>
                    <a:pt x="260" y="1194"/>
                  </a:cubicBezTo>
                  <a:cubicBezTo>
                    <a:pt x="273" y="1220"/>
                    <a:pt x="273" y="1220"/>
                    <a:pt x="273" y="1220"/>
                  </a:cubicBezTo>
                  <a:cubicBezTo>
                    <a:pt x="282" y="1261"/>
                    <a:pt x="282" y="1261"/>
                    <a:pt x="282" y="1261"/>
                  </a:cubicBezTo>
                  <a:cubicBezTo>
                    <a:pt x="266" y="1273"/>
                    <a:pt x="266" y="1273"/>
                    <a:pt x="266" y="1273"/>
                  </a:cubicBezTo>
                  <a:cubicBezTo>
                    <a:pt x="260" y="1286"/>
                    <a:pt x="260" y="1286"/>
                    <a:pt x="260" y="1286"/>
                  </a:cubicBezTo>
                  <a:cubicBezTo>
                    <a:pt x="270" y="1317"/>
                    <a:pt x="270" y="1317"/>
                    <a:pt x="270" y="1317"/>
                  </a:cubicBezTo>
                  <a:cubicBezTo>
                    <a:pt x="290" y="1337"/>
                    <a:pt x="290" y="1337"/>
                    <a:pt x="290" y="1337"/>
                  </a:cubicBezTo>
                  <a:cubicBezTo>
                    <a:pt x="313" y="1376"/>
                    <a:pt x="313" y="1376"/>
                    <a:pt x="313" y="1376"/>
                  </a:cubicBezTo>
                  <a:cubicBezTo>
                    <a:pt x="319" y="1389"/>
                    <a:pt x="319" y="1389"/>
                    <a:pt x="319" y="1389"/>
                  </a:cubicBezTo>
                  <a:cubicBezTo>
                    <a:pt x="361" y="1479"/>
                    <a:pt x="361" y="1479"/>
                    <a:pt x="361" y="1479"/>
                  </a:cubicBezTo>
                  <a:cubicBezTo>
                    <a:pt x="1109" y="1433"/>
                    <a:pt x="1109" y="1433"/>
                    <a:pt x="1109" y="1433"/>
                  </a:cubicBezTo>
                  <a:cubicBezTo>
                    <a:pt x="1120" y="1498"/>
                    <a:pt x="1120" y="1498"/>
                    <a:pt x="1120" y="1498"/>
                  </a:cubicBezTo>
                  <a:cubicBezTo>
                    <a:pt x="1171" y="1498"/>
                    <a:pt x="1171" y="1498"/>
                    <a:pt x="1171" y="1498"/>
                  </a:cubicBezTo>
                  <a:cubicBezTo>
                    <a:pt x="1154" y="1337"/>
                    <a:pt x="1154" y="1337"/>
                    <a:pt x="1154" y="1337"/>
                  </a:cubicBezTo>
                  <a:cubicBezTo>
                    <a:pt x="1150" y="1337"/>
                    <a:pt x="1150" y="1337"/>
                    <a:pt x="1150" y="1337"/>
                  </a:cubicBezTo>
                  <a:cubicBezTo>
                    <a:pt x="1204" y="1344"/>
                    <a:pt x="1204" y="1344"/>
                    <a:pt x="1204" y="1344"/>
                  </a:cubicBezTo>
                  <a:cubicBezTo>
                    <a:pt x="1268" y="1357"/>
                    <a:pt x="1268" y="1357"/>
                    <a:pt x="1268" y="1357"/>
                  </a:cubicBezTo>
                  <a:cubicBezTo>
                    <a:pt x="1277" y="1335"/>
                    <a:pt x="1277" y="1335"/>
                    <a:pt x="1277" y="1335"/>
                  </a:cubicBezTo>
                  <a:cubicBezTo>
                    <a:pt x="1277" y="1335"/>
                    <a:pt x="1284" y="1309"/>
                    <a:pt x="1284" y="1307"/>
                  </a:cubicBezTo>
                  <a:cubicBezTo>
                    <a:pt x="1284" y="1305"/>
                    <a:pt x="1280" y="1302"/>
                    <a:pt x="1280" y="1302"/>
                  </a:cubicBezTo>
                  <a:cubicBezTo>
                    <a:pt x="1280" y="1302"/>
                    <a:pt x="1270" y="1297"/>
                    <a:pt x="1264" y="1292"/>
                  </a:cubicBezTo>
                  <a:cubicBezTo>
                    <a:pt x="1257" y="1288"/>
                    <a:pt x="1256" y="1283"/>
                    <a:pt x="1249" y="1277"/>
                  </a:cubicBezTo>
                  <a:cubicBezTo>
                    <a:pt x="1242" y="1271"/>
                    <a:pt x="1249" y="1269"/>
                    <a:pt x="1249" y="1269"/>
                  </a:cubicBezTo>
                  <a:cubicBezTo>
                    <a:pt x="1265" y="1269"/>
                    <a:pt x="1265" y="1269"/>
                    <a:pt x="1265" y="1269"/>
                  </a:cubicBezTo>
                  <a:cubicBezTo>
                    <a:pt x="1285" y="1269"/>
                    <a:pt x="1285" y="1269"/>
                    <a:pt x="1285" y="1269"/>
                  </a:cubicBezTo>
                  <a:cubicBezTo>
                    <a:pt x="1285" y="1269"/>
                    <a:pt x="1280" y="1251"/>
                    <a:pt x="1276" y="1240"/>
                  </a:cubicBezTo>
                  <a:cubicBezTo>
                    <a:pt x="1272" y="1228"/>
                    <a:pt x="1268" y="1227"/>
                    <a:pt x="1268" y="1227"/>
                  </a:cubicBezTo>
                  <a:cubicBezTo>
                    <a:pt x="1292" y="1221"/>
                    <a:pt x="1292" y="1221"/>
                    <a:pt x="1292" y="1221"/>
                  </a:cubicBezTo>
                  <a:cubicBezTo>
                    <a:pt x="1304" y="1208"/>
                    <a:pt x="1304" y="1208"/>
                    <a:pt x="1304" y="1208"/>
                  </a:cubicBezTo>
                  <a:cubicBezTo>
                    <a:pt x="1317" y="1170"/>
                    <a:pt x="1317" y="1170"/>
                    <a:pt x="1317" y="1170"/>
                  </a:cubicBezTo>
                  <a:cubicBezTo>
                    <a:pt x="1300" y="1162"/>
                    <a:pt x="1300" y="1162"/>
                    <a:pt x="1300" y="1162"/>
                  </a:cubicBezTo>
                  <a:cubicBezTo>
                    <a:pt x="1300" y="1162"/>
                    <a:pt x="1300" y="1156"/>
                    <a:pt x="1300" y="1154"/>
                  </a:cubicBezTo>
                  <a:cubicBezTo>
                    <a:pt x="1300" y="1152"/>
                    <a:pt x="1303" y="1148"/>
                    <a:pt x="1305" y="1146"/>
                  </a:cubicBezTo>
                  <a:cubicBezTo>
                    <a:pt x="1307" y="1144"/>
                    <a:pt x="1310" y="1135"/>
                    <a:pt x="1310" y="1135"/>
                  </a:cubicBezTo>
                  <a:cubicBezTo>
                    <a:pt x="1313" y="1113"/>
                    <a:pt x="1313" y="1113"/>
                    <a:pt x="1313" y="1113"/>
                  </a:cubicBezTo>
                  <a:cubicBezTo>
                    <a:pt x="1314" y="1070"/>
                    <a:pt x="1314" y="1070"/>
                    <a:pt x="1314" y="1070"/>
                  </a:cubicBezTo>
                  <a:cubicBezTo>
                    <a:pt x="1310" y="1045"/>
                    <a:pt x="1310" y="1045"/>
                    <a:pt x="1310" y="1045"/>
                  </a:cubicBezTo>
                  <a:cubicBezTo>
                    <a:pt x="1310" y="1045"/>
                    <a:pt x="1328" y="1048"/>
                    <a:pt x="1332" y="1048"/>
                  </a:cubicBezTo>
                  <a:cubicBezTo>
                    <a:pt x="1335" y="1048"/>
                    <a:pt x="1346" y="1051"/>
                    <a:pt x="1346" y="1051"/>
                  </a:cubicBezTo>
                  <a:cubicBezTo>
                    <a:pt x="1346" y="1051"/>
                    <a:pt x="1350" y="1043"/>
                    <a:pt x="1351" y="1041"/>
                  </a:cubicBezTo>
                  <a:cubicBezTo>
                    <a:pt x="1352" y="1040"/>
                    <a:pt x="1350" y="1039"/>
                    <a:pt x="1342" y="1032"/>
                  </a:cubicBezTo>
                  <a:cubicBezTo>
                    <a:pt x="1333" y="1025"/>
                    <a:pt x="1322" y="1017"/>
                    <a:pt x="1320" y="1016"/>
                  </a:cubicBezTo>
                  <a:cubicBezTo>
                    <a:pt x="1319" y="1014"/>
                    <a:pt x="1310" y="998"/>
                    <a:pt x="1310" y="998"/>
                  </a:cubicBezTo>
                  <a:cubicBezTo>
                    <a:pt x="1326" y="998"/>
                    <a:pt x="1326" y="998"/>
                    <a:pt x="1326" y="998"/>
                  </a:cubicBezTo>
                  <a:cubicBezTo>
                    <a:pt x="1359" y="998"/>
                    <a:pt x="1359" y="998"/>
                    <a:pt x="1359" y="998"/>
                  </a:cubicBezTo>
                  <a:cubicBezTo>
                    <a:pt x="1365" y="979"/>
                    <a:pt x="1365" y="979"/>
                    <a:pt x="1365" y="979"/>
                  </a:cubicBezTo>
                  <a:cubicBezTo>
                    <a:pt x="1365" y="979"/>
                    <a:pt x="1343" y="977"/>
                    <a:pt x="1341" y="976"/>
                  </a:cubicBezTo>
                  <a:cubicBezTo>
                    <a:pt x="1339" y="975"/>
                    <a:pt x="1326" y="963"/>
                    <a:pt x="1326" y="963"/>
                  </a:cubicBezTo>
                  <a:cubicBezTo>
                    <a:pt x="1334" y="951"/>
                    <a:pt x="1334" y="951"/>
                    <a:pt x="1334" y="951"/>
                  </a:cubicBezTo>
                  <a:cubicBezTo>
                    <a:pt x="1339" y="955"/>
                    <a:pt x="1339" y="955"/>
                    <a:pt x="1339" y="955"/>
                  </a:cubicBezTo>
                  <a:cubicBezTo>
                    <a:pt x="1369" y="955"/>
                    <a:pt x="1369" y="955"/>
                    <a:pt x="1369" y="955"/>
                  </a:cubicBezTo>
                  <a:cubicBezTo>
                    <a:pt x="1378" y="947"/>
                    <a:pt x="1378" y="947"/>
                    <a:pt x="1378" y="947"/>
                  </a:cubicBezTo>
                  <a:cubicBezTo>
                    <a:pt x="1378" y="928"/>
                    <a:pt x="1378" y="928"/>
                    <a:pt x="1378" y="928"/>
                  </a:cubicBezTo>
                  <a:cubicBezTo>
                    <a:pt x="1378" y="913"/>
                    <a:pt x="1378" y="913"/>
                    <a:pt x="1378" y="913"/>
                  </a:cubicBezTo>
                  <a:cubicBezTo>
                    <a:pt x="1392" y="900"/>
                    <a:pt x="1392" y="900"/>
                    <a:pt x="1392" y="900"/>
                  </a:cubicBezTo>
                  <a:cubicBezTo>
                    <a:pt x="1391" y="896"/>
                    <a:pt x="1391" y="896"/>
                    <a:pt x="1391" y="896"/>
                  </a:cubicBezTo>
                  <a:lnTo>
                    <a:pt x="1378" y="887"/>
                  </a:lnTo>
                  <a:close/>
                </a:path>
              </a:pathLst>
            </a:custGeom>
            <a:solidFill>
              <a:schemeClr val="accent1"/>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Light"/>
                <a:ea typeface="Montserrat Light"/>
                <a:cs typeface="Montserrat Light"/>
                <a:sym typeface="Montserrat Light"/>
              </a:endParaRPr>
            </a:p>
          </p:txBody>
        </p:sp>
        <p:sp>
          <p:nvSpPr>
            <p:cNvPr id="1432" name="Google Shape;1432;p77"/>
            <p:cNvSpPr/>
            <p:nvPr/>
          </p:nvSpPr>
          <p:spPr>
            <a:xfrm>
              <a:off x="5573713" y="2867025"/>
              <a:ext cx="565150" cy="319087"/>
            </a:xfrm>
            <a:custGeom>
              <a:rect b="b" l="l" r="r" t="t"/>
              <a:pathLst>
                <a:path extrusionOk="0" h="201" w="356">
                  <a:moveTo>
                    <a:pt x="166" y="182"/>
                  </a:moveTo>
                  <a:lnTo>
                    <a:pt x="242" y="170"/>
                  </a:lnTo>
                  <a:lnTo>
                    <a:pt x="348" y="148"/>
                  </a:lnTo>
                  <a:lnTo>
                    <a:pt x="356" y="146"/>
                  </a:lnTo>
                  <a:lnTo>
                    <a:pt x="354" y="141"/>
                  </a:lnTo>
                  <a:lnTo>
                    <a:pt x="352" y="134"/>
                  </a:lnTo>
                  <a:lnTo>
                    <a:pt x="347" y="128"/>
                  </a:lnTo>
                  <a:lnTo>
                    <a:pt x="342" y="124"/>
                  </a:lnTo>
                  <a:lnTo>
                    <a:pt x="339" y="124"/>
                  </a:lnTo>
                  <a:lnTo>
                    <a:pt x="332" y="120"/>
                  </a:lnTo>
                  <a:lnTo>
                    <a:pt x="330" y="116"/>
                  </a:lnTo>
                  <a:lnTo>
                    <a:pt x="326" y="113"/>
                  </a:lnTo>
                  <a:lnTo>
                    <a:pt x="323" y="107"/>
                  </a:lnTo>
                  <a:lnTo>
                    <a:pt x="321" y="104"/>
                  </a:lnTo>
                  <a:lnTo>
                    <a:pt x="320" y="100"/>
                  </a:lnTo>
                  <a:lnTo>
                    <a:pt x="322" y="99"/>
                  </a:lnTo>
                  <a:lnTo>
                    <a:pt x="328" y="100"/>
                  </a:lnTo>
                  <a:lnTo>
                    <a:pt x="327" y="96"/>
                  </a:lnTo>
                  <a:lnTo>
                    <a:pt x="324" y="93"/>
                  </a:lnTo>
                  <a:lnTo>
                    <a:pt x="320" y="91"/>
                  </a:lnTo>
                  <a:lnTo>
                    <a:pt x="309" y="86"/>
                  </a:lnTo>
                  <a:lnTo>
                    <a:pt x="303" y="78"/>
                  </a:lnTo>
                  <a:lnTo>
                    <a:pt x="303" y="77"/>
                  </a:lnTo>
                  <a:lnTo>
                    <a:pt x="307" y="79"/>
                  </a:lnTo>
                  <a:lnTo>
                    <a:pt x="314" y="82"/>
                  </a:lnTo>
                  <a:lnTo>
                    <a:pt x="317" y="85"/>
                  </a:lnTo>
                  <a:lnTo>
                    <a:pt x="326" y="86"/>
                  </a:lnTo>
                  <a:lnTo>
                    <a:pt x="322" y="81"/>
                  </a:lnTo>
                  <a:lnTo>
                    <a:pt x="321" y="74"/>
                  </a:lnTo>
                  <a:lnTo>
                    <a:pt x="322" y="70"/>
                  </a:lnTo>
                  <a:lnTo>
                    <a:pt x="317" y="70"/>
                  </a:lnTo>
                  <a:lnTo>
                    <a:pt x="307" y="64"/>
                  </a:lnTo>
                  <a:lnTo>
                    <a:pt x="304" y="60"/>
                  </a:lnTo>
                  <a:lnTo>
                    <a:pt x="302" y="60"/>
                  </a:lnTo>
                  <a:lnTo>
                    <a:pt x="300" y="62"/>
                  </a:lnTo>
                  <a:lnTo>
                    <a:pt x="296" y="61"/>
                  </a:lnTo>
                  <a:lnTo>
                    <a:pt x="289" y="58"/>
                  </a:lnTo>
                  <a:lnTo>
                    <a:pt x="284" y="54"/>
                  </a:lnTo>
                  <a:lnTo>
                    <a:pt x="280" y="53"/>
                  </a:lnTo>
                  <a:lnTo>
                    <a:pt x="275" y="54"/>
                  </a:lnTo>
                  <a:lnTo>
                    <a:pt x="272" y="54"/>
                  </a:lnTo>
                  <a:lnTo>
                    <a:pt x="269" y="52"/>
                  </a:lnTo>
                  <a:lnTo>
                    <a:pt x="268" y="37"/>
                  </a:lnTo>
                  <a:lnTo>
                    <a:pt x="273" y="36"/>
                  </a:lnTo>
                  <a:lnTo>
                    <a:pt x="276" y="30"/>
                  </a:lnTo>
                  <a:lnTo>
                    <a:pt x="274" y="25"/>
                  </a:lnTo>
                  <a:lnTo>
                    <a:pt x="268" y="21"/>
                  </a:lnTo>
                  <a:lnTo>
                    <a:pt x="262" y="15"/>
                  </a:lnTo>
                  <a:lnTo>
                    <a:pt x="247" y="6"/>
                  </a:lnTo>
                  <a:lnTo>
                    <a:pt x="244" y="7"/>
                  </a:lnTo>
                  <a:lnTo>
                    <a:pt x="241" y="12"/>
                  </a:lnTo>
                  <a:lnTo>
                    <a:pt x="236" y="12"/>
                  </a:lnTo>
                  <a:lnTo>
                    <a:pt x="230" y="8"/>
                  </a:lnTo>
                  <a:lnTo>
                    <a:pt x="217" y="0"/>
                  </a:lnTo>
                  <a:lnTo>
                    <a:pt x="216" y="12"/>
                  </a:lnTo>
                  <a:lnTo>
                    <a:pt x="213" y="22"/>
                  </a:lnTo>
                  <a:lnTo>
                    <a:pt x="210" y="27"/>
                  </a:lnTo>
                  <a:lnTo>
                    <a:pt x="206" y="31"/>
                  </a:lnTo>
                  <a:lnTo>
                    <a:pt x="199" y="43"/>
                  </a:lnTo>
                  <a:lnTo>
                    <a:pt x="197" y="42"/>
                  </a:lnTo>
                  <a:lnTo>
                    <a:pt x="194" y="40"/>
                  </a:lnTo>
                  <a:lnTo>
                    <a:pt x="192" y="40"/>
                  </a:lnTo>
                  <a:lnTo>
                    <a:pt x="190" y="46"/>
                  </a:lnTo>
                  <a:lnTo>
                    <a:pt x="187" y="52"/>
                  </a:lnTo>
                  <a:lnTo>
                    <a:pt x="184" y="63"/>
                  </a:lnTo>
                  <a:lnTo>
                    <a:pt x="182" y="66"/>
                  </a:lnTo>
                  <a:lnTo>
                    <a:pt x="179" y="66"/>
                  </a:lnTo>
                  <a:lnTo>
                    <a:pt x="172" y="63"/>
                  </a:lnTo>
                  <a:lnTo>
                    <a:pt x="166" y="59"/>
                  </a:lnTo>
                  <a:lnTo>
                    <a:pt x="164" y="69"/>
                  </a:lnTo>
                  <a:lnTo>
                    <a:pt x="160" y="86"/>
                  </a:lnTo>
                  <a:lnTo>
                    <a:pt x="155" y="98"/>
                  </a:lnTo>
                  <a:lnTo>
                    <a:pt x="148" y="106"/>
                  </a:lnTo>
                  <a:lnTo>
                    <a:pt x="147" y="113"/>
                  </a:lnTo>
                  <a:lnTo>
                    <a:pt x="148" y="123"/>
                  </a:lnTo>
                  <a:lnTo>
                    <a:pt x="143" y="127"/>
                  </a:lnTo>
                  <a:lnTo>
                    <a:pt x="128" y="138"/>
                  </a:lnTo>
                  <a:lnTo>
                    <a:pt x="116" y="145"/>
                  </a:lnTo>
                  <a:lnTo>
                    <a:pt x="105" y="148"/>
                  </a:lnTo>
                  <a:lnTo>
                    <a:pt x="99" y="145"/>
                  </a:lnTo>
                  <a:lnTo>
                    <a:pt x="90" y="155"/>
                  </a:lnTo>
                  <a:lnTo>
                    <a:pt x="87" y="155"/>
                  </a:lnTo>
                  <a:lnTo>
                    <a:pt x="81" y="150"/>
                  </a:lnTo>
                  <a:lnTo>
                    <a:pt x="71" y="144"/>
                  </a:lnTo>
                  <a:lnTo>
                    <a:pt x="69" y="140"/>
                  </a:lnTo>
                  <a:lnTo>
                    <a:pt x="66" y="140"/>
                  </a:lnTo>
                  <a:lnTo>
                    <a:pt x="64" y="142"/>
                  </a:lnTo>
                  <a:lnTo>
                    <a:pt x="61" y="148"/>
                  </a:lnTo>
                  <a:lnTo>
                    <a:pt x="55" y="157"/>
                  </a:lnTo>
                  <a:lnTo>
                    <a:pt x="40" y="163"/>
                  </a:lnTo>
                  <a:lnTo>
                    <a:pt x="36" y="170"/>
                  </a:lnTo>
                  <a:lnTo>
                    <a:pt x="30" y="182"/>
                  </a:lnTo>
                  <a:lnTo>
                    <a:pt x="26" y="183"/>
                  </a:lnTo>
                  <a:lnTo>
                    <a:pt x="22" y="186"/>
                  </a:lnTo>
                  <a:lnTo>
                    <a:pt x="14" y="192"/>
                  </a:lnTo>
                  <a:lnTo>
                    <a:pt x="8" y="196"/>
                  </a:lnTo>
                  <a:lnTo>
                    <a:pt x="0" y="201"/>
                  </a:lnTo>
                  <a:lnTo>
                    <a:pt x="92" y="191"/>
                  </a:lnTo>
                  <a:lnTo>
                    <a:pt x="166" y="182"/>
                  </a:ln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Light"/>
                <a:ea typeface="Montserrat Light"/>
                <a:cs typeface="Montserrat Light"/>
                <a:sym typeface="Montserrat Light"/>
              </a:endParaRPr>
            </a:p>
          </p:txBody>
        </p:sp>
        <p:sp>
          <p:nvSpPr>
            <p:cNvPr id="1433" name="Google Shape;1433;p77"/>
            <p:cNvSpPr/>
            <p:nvPr/>
          </p:nvSpPr>
          <p:spPr>
            <a:xfrm>
              <a:off x="5622926" y="3294063"/>
              <a:ext cx="363538" cy="284162"/>
            </a:xfrm>
            <a:custGeom>
              <a:rect b="b" l="l" r="r" t="t"/>
              <a:pathLst>
                <a:path extrusionOk="0" h="1022" w="1312">
                  <a:moveTo>
                    <a:pt x="681" y="95"/>
                  </a:moveTo>
                  <a:cubicBezTo>
                    <a:pt x="649" y="29"/>
                    <a:pt x="649" y="29"/>
                    <a:pt x="649" y="29"/>
                  </a:cubicBezTo>
                  <a:cubicBezTo>
                    <a:pt x="606" y="9"/>
                    <a:pt x="606" y="9"/>
                    <a:pt x="606" y="9"/>
                  </a:cubicBezTo>
                  <a:cubicBezTo>
                    <a:pt x="549" y="0"/>
                    <a:pt x="549" y="0"/>
                    <a:pt x="549" y="0"/>
                  </a:cubicBezTo>
                  <a:cubicBezTo>
                    <a:pt x="500" y="9"/>
                    <a:pt x="500" y="9"/>
                    <a:pt x="500" y="9"/>
                  </a:cubicBezTo>
                  <a:cubicBezTo>
                    <a:pt x="467" y="29"/>
                    <a:pt x="467" y="29"/>
                    <a:pt x="467" y="29"/>
                  </a:cubicBezTo>
                  <a:cubicBezTo>
                    <a:pt x="443" y="37"/>
                    <a:pt x="443" y="37"/>
                    <a:pt x="443" y="37"/>
                  </a:cubicBezTo>
                  <a:cubicBezTo>
                    <a:pt x="400" y="41"/>
                    <a:pt x="400" y="41"/>
                    <a:pt x="400" y="41"/>
                  </a:cubicBezTo>
                  <a:cubicBezTo>
                    <a:pt x="321" y="29"/>
                    <a:pt x="321" y="29"/>
                    <a:pt x="321" y="29"/>
                  </a:cubicBezTo>
                  <a:cubicBezTo>
                    <a:pt x="269" y="29"/>
                    <a:pt x="269" y="29"/>
                    <a:pt x="269" y="29"/>
                  </a:cubicBezTo>
                  <a:cubicBezTo>
                    <a:pt x="212" y="37"/>
                    <a:pt x="212" y="37"/>
                    <a:pt x="212" y="37"/>
                  </a:cubicBezTo>
                  <a:cubicBezTo>
                    <a:pt x="183" y="51"/>
                    <a:pt x="183" y="51"/>
                    <a:pt x="183" y="51"/>
                  </a:cubicBezTo>
                  <a:cubicBezTo>
                    <a:pt x="83" y="126"/>
                    <a:pt x="83" y="126"/>
                    <a:pt x="83" y="126"/>
                  </a:cubicBezTo>
                  <a:cubicBezTo>
                    <a:pt x="81" y="127"/>
                    <a:pt x="81" y="127"/>
                    <a:pt x="81" y="127"/>
                  </a:cubicBezTo>
                  <a:cubicBezTo>
                    <a:pt x="78" y="138"/>
                    <a:pt x="78" y="138"/>
                    <a:pt x="78" y="138"/>
                  </a:cubicBezTo>
                  <a:cubicBezTo>
                    <a:pt x="73" y="151"/>
                    <a:pt x="73" y="151"/>
                    <a:pt x="73" y="151"/>
                  </a:cubicBezTo>
                  <a:cubicBezTo>
                    <a:pt x="60" y="162"/>
                    <a:pt x="60" y="162"/>
                    <a:pt x="60" y="162"/>
                  </a:cubicBezTo>
                  <a:cubicBezTo>
                    <a:pt x="34" y="184"/>
                    <a:pt x="34" y="184"/>
                    <a:pt x="34" y="184"/>
                  </a:cubicBezTo>
                  <a:cubicBezTo>
                    <a:pt x="0" y="203"/>
                    <a:pt x="0" y="203"/>
                    <a:pt x="0" y="203"/>
                  </a:cubicBezTo>
                  <a:cubicBezTo>
                    <a:pt x="0" y="219"/>
                    <a:pt x="0" y="219"/>
                    <a:pt x="0" y="219"/>
                  </a:cubicBezTo>
                  <a:cubicBezTo>
                    <a:pt x="11" y="239"/>
                    <a:pt x="11" y="239"/>
                    <a:pt x="11" y="239"/>
                  </a:cubicBezTo>
                  <a:cubicBezTo>
                    <a:pt x="28" y="258"/>
                    <a:pt x="28" y="258"/>
                    <a:pt x="28" y="258"/>
                  </a:cubicBezTo>
                  <a:cubicBezTo>
                    <a:pt x="109" y="293"/>
                    <a:pt x="109" y="293"/>
                    <a:pt x="109" y="293"/>
                  </a:cubicBezTo>
                  <a:cubicBezTo>
                    <a:pt x="133" y="315"/>
                    <a:pt x="133" y="315"/>
                    <a:pt x="133" y="315"/>
                  </a:cubicBezTo>
                  <a:cubicBezTo>
                    <a:pt x="150" y="338"/>
                    <a:pt x="150" y="338"/>
                    <a:pt x="150" y="338"/>
                  </a:cubicBezTo>
                  <a:cubicBezTo>
                    <a:pt x="164" y="369"/>
                    <a:pt x="164" y="369"/>
                    <a:pt x="164" y="369"/>
                  </a:cubicBezTo>
                  <a:cubicBezTo>
                    <a:pt x="200" y="403"/>
                    <a:pt x="200" y="403"/>
                    <a:pt x="200" y="403"/>
                  </a:cubicBezTo>
                  <a:cubicBezTo>
                    <a:pt x="233" y="445"/>
                    <a:pt x="233" y="445"/>
                    <a:pt x="233" y="445"/>
                  </a:cubicBezTo>
                  <a:cubicBezTo>
                    <a:pt x="349" y="532"/>
                    <a:pt x="349" y="532"/>
                    <a:pt x="349" y="532"/>
                  </a:cubicBezTo>
                  <a:cubicBezTo>
                    <a:pt x="379" y="561"/>
                    <a:pt x="379" y="561"/>
                    <a:pt x="379" y="561"/>
                  </a:cubicBezTo>
                  <a:cubicBezTo>
                    <a:pt x="421" y="614"/>
                    <a:pt x="421" y="614"/>
                    <a:pt x="421" y="614"/>
                  </a:cubicBezTo>
                  <a:cubicBezTo>
                    <a:pt x="460" y="663"/>
                    <a:pt x="460" y="663"/>
                    <a:pt x="460" y="663"/>
                  </a:cubicBezTo>
                  <a:cubicBezTo>
                    <a:pt x="504" y="686"/>
                    <a:pt x="504" y="686"/>
                    <a:pt x="504" y="686"/>
                  </a:cubicBezTo>
                  <a:cubicBezTo>
                    <a:pt x="528" y="707"/>
                    <a:pt x="528" y="707"/>
                    <a:pt x="528" y="707"/>
                  </a:cubicBezTo>
                  <a:cubicBezTo>
                    <a:pt x="549" y="725"/>
                    <a:pt x="549" y="725"/>
                    <a:pt x="549" y="725"/>
                  </a:cubicBezTo>
                  <a:cubicBezTo>
                    <a:pt x="567" y="741"/>
                    <a:pt x="567" y="741"/>
                    <a:pt x="567" y="741"/>
                  </a:cubicBezTo>
                  <a:cubicBezTo>
                    <a:pt x="579" y="757"/>
                    <a:pt x="579" y="757"/>
                    <a:pt x="579" y="757"/>
                  </a:cubicBezTo>
                  <a:cubicBezTo>
                    <a:pt x="603" y="790"/>
                    <a:pt x="603" y="790"/>
                    <a:pt x="603" y="790"/>
                  </a:cubicBezTo>
                  <a:cubicBezTo>
                    <a:pt x="616" y="809"/>
                    <a:pt x="616" y="809"/>
                    <a:pt x="616" y="809"/>
                  </a:cubicBezTo>
                  <a:cubicBezTo>
                    <a:pt x="616" y="827"/>
                    <a:pt x="616" y="827"/>
                    <a:pt x="616" y="827"/>
                  </a:cubicBezTo>
                  <a:cubicBezTo>
                    <a:pt x="623" y="848"/>
                    <a:pt x="623" y="848"/>
                    <a:pt x="623" y="848"/>
                  </a:cubicBezTo>
                  <a:cubicBezTo>
                    <a:pt x="631" y="857"/>
                    <a:pt x="631" y="857"/>
                    <a:pt x="631" y="857"/>
                  </a:cubicBezTo>
                  <a:cubicBezTo>
                    <a:pt x="641" y="857"/>
                    <a:pt x="641" y="857"/>
                    <a:pt x="641" y="857"/>
                  </a:cubicBezTo>
                  <a:cubicBezTo>
                    <a:pt x="655" y="870"/>
                    <a:pt x="655" y="870"/>
                    <a:pt x="655" y="870"/>
                  </a:cubicBezTo>
                  <a:cubicBezTo>
                    <a:pt x="676" y="883"/>
                    <a:pt x="676" y="883"/>
                    <a:pt x="676" y="883"/>
                  </a:cubicBezTo>
                  <a:cubicBezTo>
                    <a:pt x="676" y="891"/>
                    <a:pt x="676" y="891"/>
                    <a:pt x="676" y="891"/>
                  </a:cubicBezTo>
                  <a:cubicBezTo>
                    <a:pt x="676" y="904"/>
                    <a:pt x="676" y="904"/>
                    <a:pt x="676" y="904"/>
                  </a:cubicBezTo>
                  <a:cubicBezTo>
                    <a:pt x="689" y="920"/>
                    <a:pt x="689" y="920"/>
                    <a:pt x="689" y="920"/>
                  </a:cubicBezTo>
                  <a:cubicBezTo>
                    <a:pt x="710" y="948"/>
                    <a:pt x="710" y="948"/>
                    <a:pt x="710" y="948"/>
                  </a:cubicBezTo>
                  <a:cubicBezTo>
                    <a:pt x="710" y="959"/>
                    <a:pt x="710" y="959"/>
                    <a:pt x="710" y="959"/>
                  </a:cubicBezTo>
                  <a:cubicBezTo>
                    <a:pt x="710" y="987"/>
                    <a:pt x="710" y="987"/>
                    <a:pt x="710" y="987"/>
                  </a:cubicBezTo>
                  <a:cubicBezTo>
                    <a:pt x="719" y="1003"/>
                    <a:pt x="719" y="1003"/>
                    <a:pt x="719" y="1003"/>
                  </a:cubicBezTo>
                  <a:cubicBezTo>
                    <a:pt x="738" y="1013"/>
                    <a:pt x="738" y="1013"/>
                    <a:pt x="738" y="1013"/>
                  </a:cubicBezTo>
                  <a:cubicBezTo>
                    <a:pt x="752" y="1022"/>
                    <a:pt x="752" y="1022"/>
                    <a:pt x="752" y="1022"/>
                  </a:cubicBezTo>
                  <a:cubicBezTo>
                    <a:pt x="752" y="981"/>
                    <a:pt x="752" y="981"/>
                    <a:pt x="752" y="981"/>
                  </a:cubicBezTo>
                  <a:cubicBezTo>
                    <a:pt x="762" y="974"/>
                    <a:pt x="762" y="974"/>
                    <a:pt x="762" y="974"/>
                  </a:cubicBezTo>
                  <a:cubicBezTo>
                    <a:pt x="795" y="974"/>
                    <a:pt x="795" y="974"/>
                    <a:pt x="795" y="974"/>
                  </a:cubicBezTo>
                  <a:cubicBezTo>
                    <a:pt x="805" y="974"/>
                    <a:pt x="805" y="974"/>
                    <a:pt x="805" y="974"/>
                  </a:cubicBezTo>
                  <a:cubicBezTo>
                    <a:pt x="805" y="974"/>
                    <a:pt x="819" y="964"/>
                    <a:pt x="820" y="961"/>
                  </a:cubicBezTo>
                  <a:cubicBezTo>
                    <a:pt x="821" y="958"/>
                    <a:pt x="812" y="952"/>
                    <a:pt x="812" y="952"/>
                  </a:cubicBezTo>
                  <a:cubicBezTo>
                    <a:pt x="804" y="952"/>
                    <a:pt x="804" y="952"/>
                    <a:pt x="804" y="952"/>
                  </a:cubicBezTo>
                  <a:cubicBezTo>
                    <a:pt x="804" y="952"/>
                    <a:pt x="780" y="944"/>
                    <a:pt x="774" y="943"/>
                  </a:cubicBezTo>
                  <a:cubicBezTo>
                    <a:pt x="769" y="942"/>
                    <a:pt x="762" y="932"/>
                    <a:pt x="762" y="932"/>
                  </a:cubicBezTo>
                  <a:cubicBezTo>
                    <a:pt x="762" y="924"/>
                    <a:pt x="762" y="924"/>
                    <a:pt x="762" y="924"/>
                  </a:cubicBezTo>
                  <a:cubicBezTo>
                    <a:pt x="768" y="892"/>
                    <a:pt x="768" y="892"/>
                    <a:pt x="768" y="892"/>
                  </a:cubicBezTo>
                  <a:cubicBezTo>
                    <a:pt x="796" y="917"/>
                    <a:pt x="796" y="917"/>
                    <a:pt x="796" y="917"/>
                  </a:cubicBezTo>
                  <a:cubicBezTo>
                    <a:pt x="807" y="922"/>
                    <a:pt x="807" y="922"/>
                    <a:pt x="807" y="922"/>
                  </a:cubicBezTo>
                  <a:cubicBezTo>
                    <a:pt x="827" y="937"/>
                    <a:pt x="827" y="937"/>
                    <a:pt x="827" y="937"/>
                  </a:cubicBezTo>
                  <a:cubicBezTo>
                    <a:pt x="854" y="926"/>
                    <a:pt x="854" y="926"/>
                    <a:pt x="854" y="926"/>
                  </a:cubicBezTo>
                  <a:cubicBezTo>
                    <a:pt x="859" y="888"/>
                    <a:pt x="859" y="888"/>
                    <a:pt x="859" y="888"/>
                  </a:cubicBezTo>
                  <a:cubicBezTo>
                    <a:pt x="859" y="878"/>
                    <a:pt x="859" y="878"/>
                    <a:pt x="859" y="878"/>
                  </a:cubicBezTo>
                  <a:cubicBezTo>
                    <a:pt x="854" y="856"/>
                    <a:pt x="854" y="856"/>
                    <a:pt x="854" y="856"/>
                  </a:cubicBezTo>
                  <a:cubicBezTo>
                    <a:pt x="871" y="856"/>
                    <a:pt x="871" y="856"/>
                    <a:pt x="871" y="856"/>
                  </a:cubicBezTo>
                  <a:cubicBezTo>
                    <a:pt x="904" y="856"/>
                    <a:pt x="904" y="856"/>
                    <a:pt x="904" y="856"/>
                  </a:cubicBezTo>
                  <a:cubicBezTo>
                    <a:pt x="933" y="835"/>
                    <a:pt x="933" y="835"/>
                    <a:pt x="933" y="835"/>
                  </a:cubicBezTo>
                  <a:cubicBezTo>
                    <a:pt x="933" y="824"/>
                    <a:pt x="933" y="824"/>
                    <a:pt x="933" y="824"/>
                  </a:cubicBezTo>
                  <a:cubicBezTo>
                    <a:pt x="921" y="816"/>
                    <a:pt x="921" y="816"/>
                    <a:pt x="921" y="816"/>
                  </a:cubicBezTo>
                  <a:cubicBezTo>
                    <a:pt x="905" y="816"/>
                    <a:pt x="905" y="816"/>
                    <a:pt x="905" y="816"/>
                  </a:cubicBezTo>
                  <a:cubicBezTo>
                    <a:pt x="895" y="808"/>
                    <a:pt x="895" y="808"/>
                    <a:pt x="895" y="808"/>
                  </a:cubicBezTo>
                  <a:cubicBezTo>
                    <a:pt x="895" y="800"/>
                    <a:pt x="895" y="800"/>
                    <a:pt x="895" y="800"/>
                  </a:cubicBezTo>
                  <a:cubicBezTo>
                    <a:pt x="915" y="794"/>
                    <a:pt x="915" y="794"/>
                    <a:pt x="915" y="794"/>
                  </a:cubicBezTo>
                  <a:cubicBezTo>
                    <a:pt x="924" y="800"/>
                    <a:pt x="924" y="800"/>
                    <a:pt x="924" y="800"/>
                  </a:cubicBezTo>
                  <a:cubicBezTo>
                    <a:pt x="942" y="808"/>
                    <a:pt x="942" y="808"/>
                    <a:pt x="942" y="808"/>
                  </a:cubicBezTo>
                  <a:cubicBezTo>
                    <a:pt x="958" y="808"/>
                    <a:pt x="958" y="808"/>
                    <a:pt x="958" y="808"/>
                  </a:cubicBezTo>
                  <a:cubicBezTo>
                    <a:pt x="982" y="793"/>
                    <a:pt x="982" y="793"/>
                    <a:pt x="982" y="793"/>
                  </a:cubicBezTo>
                  <a:cubicBezTo>
                    <a:pt x="1008" y="761"/>
                    <a:pt x="1008" y="761"/>
                    <a:pt x="1008" y="761"/>
                  </a:cubicBezTo>
                  <a:cubicBezTo>
                    <a:pt x="997" y="741"/>
                    <a:pt x="997" y="741"/>
                    <a:pt x="997" y="741"/>
                  </a:cubicBezTo>
                  <a:cubicBezTo>
                    <a:pt x="980" y="727"/>
                    <a:pt x="980" y="727"/>
                    <a:pt x="980" y="727"/>
                  </a:cubicBezTo>
                  <a:cubicBezTo>
                    <a:pt x="975" y="718"/>
                    <a:pt x="975" y="718"/>
                    <a:pt x="975" y="718"/>
                  </a:cubicBezTo>
                  <a:cubicBezTo>
                    <a:pt x="989" y="713"/>
                    <a:pt x="989" y="713"/>
                    <a:pt x="989" y="713"/>
                  </a:cubicBezTo>
                  <a:cubicBezTo>
                    <a:pt x="1020" y="727"/>
                    <a:pt x="1020" y="727"/>
                    <a:pt x="1020" y="727"/>
                  </a:cubicBezTo>
                  <a:cubicBezTo>
                    <a:pt x="1036" y="716"/>
                    <a:pt x="1036" y="716"/>
                    <a:pt x="1036" y="716"/>
                  </a:cubicBezTo>
                  <a:cubicBezTo>
                    <a:pt x="1049" y="697"/>
                    <a:pt x="1049" y="697"/>
                    <a:pt x="1049" y="697"/>
                  </a:cubicBezTo>
                  <a:cubicBezTo>
                    <a:pt x="1074" y="645"/>
                    <a:pt x="1074" y="645"/>
                    <a:pt x="1074" y="645"/>
                  </a:cubicBezTo>
                  <a:cubicBezTo>
                    <a:pt x="1105" y="628"/>
                    <a:pt x="1105" y="628"/>
                    <a:pt x="1105" y="628"/>
                  </a:cubicBezTo>
                  <a:cubicBezTo>
                    <a:pt x="1134" y="614"/>
                    <a:pt x="1134" y="614"/>
                    <a:pt x="1134" y="614"/>
                  </a:cubicBezTo>
                  <a:cubicBezTo>
                    <a:pt x="1158" y="580"/>
                    <a:pt x="1158" y="580"/>
                    <a:pt x="1158" y="580"/>
                  </a:cubicBezTo>
                  <a:cubicBezTo>
                    <a:pt x="1168" y="561"/>
                    <a:pt x="1168" y="561"/>
                    <a:pt x="1168" y="561"/>
                  </a:cubicBezTo>
                  <a:cubicBezTo>
                    <a:pt x="1156" y="545"/>
                    <a:pt x="1156" y="545"/>
                    <a:pt x="1156" y="545"/>
                  </a:cubicBezTo>
                  <a:cubicBezTo>
                    <a:pt x="1146" y="523"/>
                    <a:pt x="1146" y="523"/>
                    <a:pt x="1146" y="523"/>
                  </a:cubicBezTo>
                  <a:cubicBezTo>
                    <a:pt x="1155" y="517"/>
                    <a:pt x="1155" y="517"/>
                    <a:pt x="1155" y="517"/>
                  </a:cubicBezTo>
                  <a:cubicBezTo>
                    <a:pt x="1170" y="523"/>
                    <a:pt x="1170" y="523"/>
                    <a:pt x="1170" y="523"/>
                  </a:cubicBezTo>
                  <a:cubicBezTo>
                    <a:pt x="1170" y="500"/>
                    <a:pt x="1170" y="500"/>
                    <a:pt x="1170" y="500"/>
                  </a:cubicBezTo>
                  <a:cubicBezTo>
                    <a:pt x="1179" y="483"/>
                    <a:pt x="1179" y="483"/>
                    <a:pt x="1179" y="483"/>
                  </a:cubicBezTo>
                  <a:cubicBezTo>
                    <a:pt x="1200" y="455"/>
                    <a:pt x="1200" y="455"/>
                    <a:pt x="1200" y="455"/>
                  </a:cubicBezTo>
                  <a:cubicBezTo>
                    <a:pt x="1210" y="414"/>
                    <a:pt x="1210" y="414"/>
                    <a:pt x="1210" y="414"/>
                  </a:cubicBezTo>
                  <a:cubicBezTo>
                    <a:pt x="1224" y="391"/>
                    <a:pt x="1224" y="391"/>
                    <a:pt x="1224" y="391"/>
                  </a:cubicBezTo>
                  <a:cubicBezTo>
                    <a:pt x="1236" y="373"/>
                    <a:pt x="1236" y="373"/>
                    <a:pt x="1236" y="373"/>
                  </a:cubicBezTo>
                  <a:cubicBezTo>
                    <a:pt x="1245" y="360"/>
                    <a:pt x="1245" y="360"/>
                    <a:pt x="1245" y="360"/>
                  </a:cubicBezTo>
                  <a:cubicBezTo>
                    <a:pt x="1293" y="321"/>
                    <a:pt x="1293" y="321"/>
                    <a:pt x="1293" y="321"/>
                  </a:cubicBezTo>
                  <a:cubicBezTo>
                    <a:pt x="1312" y="303"/>
                    <a:pt x="1312" y="303"/>
                    <a:pt x="1312" y="303"/>
                  </a:cubicBezTo>
                  <a:cubicBezTo>
                    <a:pt x="954" y="42"/>
                    <a:pt x="954" y="42"/>
                    <a:pt x="954" y="42"/>
                  </a:cubicBezTo>
                  <a:lnTo>
                    <a:pt x="681" y="95"/>
                  </a:ln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Light"/>
                <a:ea typeface="Montserrat Light"/>
                <a:cs typeface="Montserrat Light"/>
                <a:sym typeface="Montserrat Light"/>
              </a:endParaRPr>
            </a:p>
          </p:txBody>
        </p:sp>
        <p:sp>
          <p:nvSpPr>
            <p:cNvPr id="1434" name="Google Shape;1434;p77"/>
            <p:cNvSpPr/>
            <p:nvPr/>
          </p:nvSpPr>
          <p:spPr>
            <a:xfrm>
              <a:off x="5248276" y="3346450"/>
              <a:ext cx="285750" cy="458787"/>
            </a:xfrm>
            <a:custGeom>
              <a:rect b="b" l="l" r="r" t="t"/>
              <a:pathLst>
                <a:path extrusionOk="0" h="289" w="180">
                  <a:moveTo>
                    <a:pt x="58" y="269"/>
                  </a:moveTo>
                  <a:lnTo>
                    <a:pt x="56" y="263"/>
                  </a:lnTo>
                  <a:lnTo>
                    <a:pt x="51" y="256"/>
                  </a:lnTo>
                  <a:lnTo>
                    <a:pt x="48" y="253"/>
                  </a:lnTo>
                  <a:lnTo>
                    <a:pt x="48" y="249"/>
                  </a:lnTo>
                  <a:lnTo>
                    <a:pt x="51" y="247"/>
                  </a:lnTo>
                  <a:lnTo>
                    <a:pt x="61" y="244"/>
                  </a:lnTo>
                  <a:lnTo>
                    <a:pt x="74" y="242"/>
                  </a:lnTo>
                  <a:lnTo>
                    <a:pt x="180" y="232"/>
                  </a:lnTo>
                  <a:lnTo>
                    <a:pt x="179" y="230"/>
                  </a:lnTo>
                  <a:lnTo>
                    <a:pt x="175" y="223"/>
                  </a:lnTo>
                  <a:lnTo>
                    <a:pt x="171" y="220"/>
                  </a:lnTo>
                  <a:lnTo>
                    <a:pt x="169" y="214"/>
                  </a:lnTo>
                  <a:lnTo>
                    <a:pt x="170" y="212"/>
                  </a:lnTo>
                  <a:lnTo>
                    <a:pt x="173" y="210"/>
                  </a:lnTo>
                  <a:lnTo>
                    <a:pt x="172" y="203"/>
                  </a:lnTo>
                  <a:lnTo>
                    <a:pt x="169" y="198"/>
                  </a:lnTo>
                  <a:lnTo>
                    <a:pt x="167" y="187"/>
                  </a:lnTo>
                  <a:lnTo>
                    <a:pt x="167" y="179"/>
                  </a:lnTo>
                  <a:lnTo>
                    <a:pt x="170" y="177"/>
                  </a:lnTo>
                  <a:lnTo>
                    <a:pt x="171" y="171"/>
                  </a:lnTo>
                  <a:lnTo>
                    <a:pt x="167" y="167"/>
                  </a:lnTo>
                  <a:lnTo>
                    <a:pt x="173" y="163"/>
                  </a:lnTo>
                  <a:lnTo>
                    <a:pt x="175" y="158"/>
                  </a:lnTo>
                  <a:lnTo>
                    <a:pt x="172" y="155"/>
                  </a:lnTo>
                  <a:lnTo>
                    <a:pt x="171" y="149"/>
                  </a:lnTo>
                  <a:lnTo>
                    <a:pt x="170" y="144"/>
                  </a:lnTo>
                  <a:lnTo>
                    <a:pt x="164" y="137"/>
                  </a:lnTo>
                  <a:lnTo>
                    <a:pt x="155" y="119"/>
                  </a:lnTo>
                  <a:lnTo>
                    <a:pt x="152" y="108"/>
                  </a:lnTo>
                  <a:lnTo>
                    <a:pt x="138" y="60"/>
                  </a:lnTo>
                  <a:lnTo>
                    <a:pt x="128" y="18"/>
                  </a:lnTo>
                  <a:lnTo>
                    <a:pt x="124" y="1"/>
                  </a:lnTo>
                  <a:lnTo>
                    <a:pt x="134" y="0"/>
                  </a:lnTo>
                  <a:lnTo>
                    <a:pt x="134" y="0"/>
                  </a:lnTo>
                  <a:lnTo>
                    <a:pt x="2" y="11"/>
                  </a:lnTo>
                  <a:lnTo>
                    <a:pt x="2" y="21"/>
                  </a:lnTo>
                  <a:lnTo>
                    <a:pt x="0" y="153"/>
                  </a:lnTo>
                  <a:lnTo>
                    <a:pt x="1" y="222"/>
                  </a:lnTo>
                  <a:lnTo>
                    <a:pt x="9" y="281"/>
                  </a:lnTo>
                  <a:lnTo>
                    <a:pt x="12" y="281"/>
                  </a:lnTo>
                  <a:lnTo>
                    <a:pt x="16" y="283"/>
                  </a:lnTo>
                  <a:lnTo>
                    <a:pt x="22" y="283"/>
                  </a:lnTo>
                  <a:lnTo>
                    <a:pt x="23" y="280"/>
                  </a:lnTo>
                  <a:lnTo>
                    <a:pt x="22" y="274"/>
                  </a:lnTo>
                  <a:lnTo>
                    <a:pt x="23" y="268"/>
                  </a:lnTo>
                  <a:lnTo>
                    <a:pt x="26" y="266"/>
                  </a:lnTo>
                  <a:lnTo>
                    <a:pt x="30" y="265"/>
                  </a:lnTo>
                  <a:lnTo>
                    <a:pt x="32" y="267"/>
                  </a:lnTo>
                  <a:lnTo>
                    <a:pt x="32" y="271"/>
                  </a:lnTo>
                  <a:lnTo>
                    <a:pt x="30" y="274"/>
                  </a:lnTo>
                  <a:lnTo>
                    <a:pt x="32" y="277"/>
                  </a:lnTo>
                  <a:lnTo>
                    <a:pt x="33" y="278"/>
                  </a:lnTo>
                  <a:lnTo>
                    <a:pt x="36" y="280"/>
                  </a:lnTo>
                  <a:lnTo>
                    <a:pt x="39" y="283"/>
                  </a:lnTo>
                  <a:lnTo>
                    <a:pt x="39" y="286"/>
                  </a:lnTo>
                  <a:lnTo>
                    <a:pt x="38" y="287"/>
                  </a:lnTo>
                  <a:lnTo>
                    <a:pt x="36" y="289"/>
                  </a:lnTo>
                  <a:lnTo>
                    <a:pt x="38" y="289"/>
                  </a:lnTo>
                  <a:lnTo>
                    <a:pt x="45" y="287"/>
                  </a:lnTo>
                  <a:lnTo>
                    <a:pt x="51" y="285"/>
                  </a:lnTo>
                  <a:lnTo>
                    <a:pt x="54" y="283"/>
                  </a:lnTo>
                  <a:lnTo>
                    <a:pt x="57" y="282"/>
                  </a:lnTo>
                  <a:lnTo>
                    <a:pt x="61" y="281"/>
                  </a:lnTo>
                  <a:lnTo>
                    <a:pt x="63" y="280"/>
                  </a:lnTo>
                  <a:lnTo>
                    <a:pt x="63" y="280"/>
                  </a:lnTo>
                  <a:lnTo>
                    <a:pt x="58" y="269"/>
                  </a:ln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Light"/>
                <a:ea typeface="Montserrat Light"/>
                <a:cs typeface="Montserrat Light"/>
                <a:sym typeface="Montserrat Light"/>
              </a:endParaRPr>
            </a:p>
          </p:txBody>
        </p:sp>
        <p:sp>
          <p:nvSpPr>
            <p:cNvPr id="1435" name="Google Shape;1435;p77"/>
            <p:cNvSpPr/>
            <p:nvPr/>
          </p:nvSpPr>
          <p:spPr>
            <a:xfrm>
              <a:off x="4999038" y="3363913"/>
              <a:ext cx="263525" cy="460375"/>
            </a:xfrm>
            <a:custGeom>
              <a:rect b="b" l="l" r="r" t="t"/>
              <a:pathLst>
                <a:path extrusionOk="0" h="290" w="166">
                  <a:moveTo>
                    <a:pt x="158" y="211"/>
                  </a:moveTo>
                  <a:lnTo>
                    <a:pt x="157" y="142"/>
                  </a:lnTo>
                  <a:lnTo>
                    <a:pt x="159" y="10"/>
                  </a:lnTo>
                  <a:lnTo>
                    <a:pt x="159" y="0"/>
                  </a:lnTo>
                  <a:lnTo>
                    <a:pt x="58" y="7"/>
                  </a:lnTo>
                  <a:lnTo>
                    <a:pt x="58" y="7"/>
                  </a:lnTo>
                  <a:lnTo>
                    <a:pt x="59" y="11"/>
                  </a:lnTo>
                  <a:lnTo>
                    <a:pt x="55" y="14"/>
                  </a:lnTo>
                  <a:lnTo>
                    <a:pt x="51" y="17"/>
                  </a:lnTo>
                  <a:lnTo>
                    <a:pt x="49" y="21"/>
                  </a:lnTo>
                  <a:lnTo>
                    <a:pt x="48" y="24"/>
                  </a:lnTo>
                  <a:lnTo>
                    <a:pt x="45" y="24"/>
                  </a:lnTo>
                  <a:lnTo>
                    <a:pt x="43" y="32"/>
                  </a:lnTo>
                  <a:lnTo>
                    <a:pt x="43" y="38"/>
                  </a:lnTo>
                  <a:lnTo>
                    <a:pt x="39" y="44"/>
                  </a:lnTo>
                  <a:lnTo>
                    <a:pt x="32" y="52"/>
                  </a:lnTo>
                  <a:lnTo>
                    <a:pt x="27" y="57"/>
                  </a:lnTo>
                  <a:lnTo>
                    <a:pt x="26" y="63"/>
                  </a:lnTo>
                  <a:lnTo>
                    <a:pt x="28" y="64"/>
                  </a:lnTo>
                  <a:lnTo>
                    <a:pt x="25" y="68"/>
                  </a:lnTo>
                  <a:lnTo>
                    <a:pt x="24" y="73"/>
                  </a:lnTo>
                  <a:lnTo>
                    <a:pt x="24" y="78"/>
                  </a:lnTo>
                  <a:lnTo>
                    <a:pt x="22" y="78"/>
                  </a:lnTo>
                  <a:lnTo>
                    <a:pt x="18" y="82"/>
                  </a:lnTo>
                  <a:lnTo>
                    <a:pt x="16" y="87"/>
                  </a:lnTo>
                  <a:lnTo>
                    <a:pt x="17" y="89"/>
                  </a:lnTo>
                  <a:lnTo>
                    <a:pt x="15" y="91"/>
                  </a:lnTo>
                  <a:lnTo>
                    <a:pt x="15" y="94"/>
                  </a:lnTo>
                  <a:lnTo>
                    <a:pt x="18" y="96"/>
                  </a:lnTo>
                  <a:lnTo>
                    <a:pt x="20" y="100"/>
                  </a:lnTo>
                  <a:lnTo>
                    <a:pt x="19" y="103"/>
                  </a:lnTo>
                  <a:lnTo>
                    <a:pt x="19" y="112"/>
                  </a:lnTo>
                  <a:lnTo>
                    <a:pt x="21" y="116"/>
                  </a:lnTo>
                  <a:lnTo>
                    <a:pt x="20" y="120"/>
                  </a:lnTo>
                  <a:lnTo>
                    <a:pt x="17" y="128"/>
                  </a:lnTo>
                  <a:lnTo>
                    <a:pt x="16" y="127"/>
                  </a:lnTo>
                  <a:lnTo>
                    <a:pt x="20" y="130"/>
                  </a:lnTo>
                  <a:lnTo>
                    <a:pt x="21" y="134"/>
                  </a:lnTo>
                  <a:lnTo>
                    <a:pt x="20" y="137"/>
                  </a:lnTo>
                  <a:lnTo>
                    <a:pt x="16" y="140"/>
                  </a:lnTo>
                  <a:lnTo>
                    <a:pt x="20" y="143"/>
                  </a:lnTo>
                  <a:lnTo>
                    <a:pt x="21" y="145"/>
                  </a:lnTo>
                  <a:lnTo>
                    <a:pt x="20" y="147"/>
                  </a:lnTo>
                  <a:lnTo>
                    <a:pt x="22" y="154"/>
                  </a:lnTo>
                  <a:lnTo>
                    <a:pt x="22" y="157"/>
                  </a:lnTo>
                  <a:lnTo>
                    <a:pt x="27" y="160"/>
                  </a:lnTo>
                  <a:lnTo>
                    <a:pt x="29" y="165"/>
                  </a:lnTo>
                  <a:lnTo>
                    <a:pt x="27" y="175"/>
                  </a:lnTo>
                  <a:lnTo>
                    <a:pt x="23" y="179"/>
                  </a:lnTo>
                  <a:lnTo>
                    <a:pt x="20" y="179"/>
                  </a:lnTo>
                  <a:lnTo>
                    <a:pt x="21" y="185"/>
                  </a:lnTo>
                  <a:lnTo>
                    <a:pt x="20" y="188"/>
                  </a:lnTo>
                  <a:lnTo>
                    <a:pt x="14" y="197"/>
                  </a:lnTo>
                  <a:lnTo>
                    <a:pt x="11" y="199"/>
                  </a:lnTo>
                  <a:lnTo>
                    <a:pt x="10" y="210"/>
                  </a:lnTo>
                  <a:lnTo>
                    <a:pt x="9" y="212"/>
                  </a:lnTo>
                  <a:lnTo>
                    <a:pt x="6" y="215"/>
                  </a:lnTo>
                  <a:lnTo>
                    <a:pt x="5" y="218"/>
                  </a:lnTo>
                  <a:lnTo>
                    <a:pt x="5" y="221"/>
                  </a:lnTo>
                  <a:lnTo>
                    <a:pt x="5" y="228"/>
                  </a:lnTo>
                  <a:lnTo>
                    <a:pt x="2" y="232"/>
                  </a:lnTo>
                  <a:lnTo>
                    <a:pt x="0" y="234"/>
                  </a:lnTo>
                  <a:lnTo>
                    <a:pt x="0" y="239"/>
                  </a:lnTo>
                  <a:lnTo>
                    <a:pt x="2" y="244"/>
                  </a:lnTo>
                  <a:lnTo>
                    <a:pt x="94" y="241"/>
                  </a:lnTo>
                  <a:lnTo>
                    <a:pt x="92" y="263"/>
                  </a:lnTo>
                  <a:lnTo>
                    <a:pt x="96" y="269"/>
                  </a:lnTo>
                  <a:lnTo>
                    <a:pt x="100" y="274"/>
                  </a:lnTo>
                  <a:lnTo>
                    <a:pt x="102" y="285"/>
                  </a:lnTo>
                  <a:lnTo>
                    <a:pt x="102" y="289"/>
                  </a:lnTo>
                  <a:lnTo>
                    <a:pt x="102" y="290"/>
                  </a:lnTo>
                  <a:lnTo>
                    <a:pt x="104" y="290"/>
                  </a:lnTo>
                  <a:lnTo>
                    <a:pt x="110" y="287"/>
                  </a:lnTo>
                  <a:lnTo>
                    <a:pt x="112" y="284"/>
                  </a:lnTo>
                  <a:lnTo>
                    <a:pt x="116" y="282"/>
                  </a:lnTo>
                  <a:lnTo>
                    <a:pt x="117" y="277"/>
                  </a:lnTo>
                  <a:lnTo>
                    <a:pt x="122" y="276"/>
                  </a:lnTo>
                  <a:lnTo>
                    <a:pt x="127" y="276"/>
                  </a:lnTo>
                  <a:lnTo>
                    <a:pt x="132" y="274"/>
                  </a:lnTo>
                  <a:lnTo>
                    <a:pt x="140" y="272"/>
                  </a:lnTo>
                  <a:lnTo>
                    <a:pt x="145" y="272"/>
                  </a:lnTo>
                  <a:lnTo>
                    <a:pt x="150" y="272"/>
                  </a:lnTo>
                  <a:lnTo>
                    <a:pt x="152" y="271"/>
                  </a:lnTo>
                  <a:lnTo>
                    <a:pt x="156" y="272"/>
                  </a:lnTo>
                  <a:lnTo>
                    <a:pt x="162" y="274"/>
                  </a:lnTo>
                  <a:lnTo>
                    <a:pt x="163" y="272"/>
                  </a:lnTo>
                  <a:lnTo>
                    <a:pt x="166" y="270"/>
                  </a:lnTo>
                  <a:lnTo>
                    <a:pt x="166" y="270"/>
                  </a:lnTo>
                  <a:lnTo>
                    <a:pt x="166" y="270"/>
                  </a:lnTo>
                  <a:lnTo>
                    <a:pt x="158" y="211"/>
                  </a:ln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Light"/>
                <a:ea typeface="Montserrat Light"/>
                <a:cs typeface="Montserrat Light"/>
                <a:sym typeface="Montserrat Light"/>
              </a:endParaRPr>
            </a:p>
          </p:txBody>
        </p:sp>
        <p:sp>
          <p:nvSpPr>
            <p:cNvPr id="1436" name="Google Shape;1436;p77"/>
            <p:cNvSpPr/>
            <p:nvPr/>
          </p:nvSpPr>
          <p:spPr>
            <a:xfrm>
              <a:off x="5830888" y="2808288"/>
              <a:ext cx="327025" cy="234950"/>
            </a:xfrm>
            <a:custGeom>
              <a:rect b="b" l="l" r="r" t="t"/>
              <a:pathLst>
                <a:path extrusionOk="0" h="850" w="1176">
                  <a:moveTo>
                    <a:pt x="928" y="0"/>
                  </a:moveTo>
                  <a:cubicBezTo>
                    <a:pt x="0" y="168"/>
                    <a:pt x="0" y="168"/>
                    <a:pt x="0" y="168"/>
                  </a:cubicBezTo>
                  <a:cubicBezTo>
                    <a:pt x="0" y="168"/>
                    <a:pt x="0" y="168"/>
                    <a:pt x="0" y="168"/>
                  </a:cubicBezTo>
                  <a:cubicBezTo>
                    <a:pt x="18" y="306"/>
                    <a:pt x="18" y="306"/>
                    <a:pt x="18" y="306"/>
                  </a:cubicBezTo>
                  <a:cubicBezTo>
                    <a:pt x="47" y="306"/>
                    <a:pt x="47" y="306"/>
                    <a:pt x="47" y="306"/>
                  </a:cubicBezTo>
                  <a:cubicBezTo>
                    <a:pt x="109" y="232"/>
                    <a:pt x="109" y="232"/>
                    <a:pt x="109" y="232"/>
                  </a:cubicBezTo>
                  <a:cubicBezTo>
                    <a:pt x="150" y="227"/>
                    <a:pt x="150" y="227"/>
                    <a:pt x="150" y="227"/>
                  </a:cubicBezTo>
                  <a:cubicBezTo>
                    <a:pt x="189" y="177"/>
                    <a:pt x="189" y="177"/>
                    <a:pt x="189" y="177"/>
                  </a:cubicBezTo>
                  <a:cubicBezTo>
                    <a:pt x="206" y="177"/>
                    <a:pt x="206" y="177"/>
                    <a:pt x="206" y="177"/>
                  </a:cubicBezTo>
                  <a:cubicBezTo>
                    <a:pt x="215" y="188"/>
                    <a:pt x="215" y="188"/>
                    <a:pt x="215" y="188"/>
                  </a:cubicBezTo>
                  <a:cubicBezTo>
                    <a:pt x="258" y="155"/>
                    <a:pt x="258" y="155"/>
                    <a:pt x="258" y="155"/>
                  </a:cubicBezTo>
                  <a:cubicBezTo>
                    <a:pt x="283" y="154"/>
                    <a:pt x="283" y="154"/>
                    <a:pt x="283" y="154"/>
                  </a:cubicBezTo>
                  <a:cubicBezTo>
                    <a:pt x="338" y="128"/>
                    <a:pt x="338" y="128"/>
                    <a:pt x="338" y="128"/>
                  </a:cubicBezTo>
                  <a:cubicBezTo>
                    <a:pt x="432" y="154"/>
                    <a:pt x="432" y="154"/>
                    <a:pt x="432" y="154"/>
                  </a:cubicBezTo>
                  <a:cubicBezTo>
                    <a:pt x="465" y="196"/>
                    <a:pt x="465" y="196"/>
                    <a:pt x="465" y="196"/>
                  </a:cubicBezTo>
                  <a:cubicBezTo>
                    <a:pt x="486" y="251"/>
                    <a:pt x="486" y="251"/>
                    <a:pt x="486" y="251"/>
                  </a:cubicBezTo>
                  <a:cubicBezTo>
                    <a:pt x="487" y="250"/>
                    <a:pt x="487" y="250"/>
                    <a:pt x="487" y="250"/>
                  </a:cubicBezTo>
                  <a:cubicBezTo>
                    <a:pt x="570" y="298"/>
                    <a:pt x="570" y="298"/>
                    <a:pt x="570" y="298"/>
                  </a:cubicBezTo>
                  <a:cubicBezTo>
                    <a:pt x="608" y="333"/>
                    <a:pt x="608" y="333"/>
                    <a:pt x="608" y="333"/>
                  </a:cubicBezTo>
                  <a:cubicBezTo>
                    <a:pt x="643" y="357"/>
                    <a:pt x="643" y="357"/>
                    <a:pt x="643" y="357"/>
                  </a:cubicBezTo>
                  <a:cubicBezTo>
                    <a:pt x="652" y="386"/>
                    <a:pt x="652" y="386"/>
                    <a:pt x="652" y="386"/>
                  </a:cubicBezTo>
                  <a:cubicBezTo>
                    <a:pt x="634" y="418"/>
                    <a:pt x="634" y="418"/>
                    <a:pt x="634" y="418"/>
                  </a:cubicBezTo>
                  <a:cubicBezTo>
                    <a:pt x="607" y="424"/>
                    <a:pt x="607" y="424"/>
                    <a:pt x="607" y="424"/>
                  </a:cubicBezTo>
                  <a:cubicBezTo>
                    <a:pt x="612" y="513"/>
                    <a:pt x="612" y="513"/>
                    <a:pt x="612" y="513"/>
                  </a:cubicBezTo>
                  <a:cubicBezTo>
                    <a:pt x="629" y="525"/>
                    <a:pt x="629" y="525"/>
                    <a:pt x="629" y="525"/>
                  </a:cubicBezTo>
                  <a:cubicBezTo>
                    <a:pt x="646" y="522"/>
                    <a:pt x="646" y="522"/>
                    <a:pt x="646" y="522"/>
                  </a:cubicBezTo>
                  <a:cubicBezTo>
                    <a:pt x="672" y="516"/>
                    <a:pt x="672" y="516"/>
                    <a:pt x="672" y="516"/>
                  </a:cubicBezTo>
                  <a:cubicBezTo>
                    <a:pt x="700" y="524"/>
                    <a:pt x="700" y="524"/>
                    <a:pt x="700" y="524"/>
                  </a:cubicBezTo>
                  <a:cubicBezTo>
                    <a:pt x="704" y="527"/>
                    <a:pt x="704" y="527"/>
                    <a:pt x="704" y="527"/>
                  </a:cubicBezTo>
                  <a:cubicBezTo>
                    <a:pt x="735" y="518"/>
                    <a:pt x="735" y="518"/>
                    <a:pt x="735" y="518"/>
                  </a:cubicBezTo>
                  <a:cubicBezTo>
                    <a:pt x="824" y="529"/>
                    <a:pt x="824" y="529"/>
                    <a:pt x="824" y="529"/>
                  </a:cubicBezTo>
                  <a:cubicBezTo>
                    <a:pt x="846" y="541"/>
                    <a:pt x="846" y="541"/>
                    <a:pt x="846" y="541"/>
                  </a:cubicBezTo>
                  <a:cubicBezTo>
                    <a:pt x="868" y="554"/>
                    <a:pt x="868" y="554"/>
                    <a:pt x="868" y="554"/>
                  </a:cubicBezTo>
                  <a:cubicBezTo>
                    <a:pt x="890" y="548"/>
                    <a:pt x="890" y="548"/>
                    <a:pt x="890" y="548"/>
                  </a:cubicBezTo>
                  <a:cubicBezTo>
                    <a:pt x="878" y="521"/>
                    <a:pt x="878" y="521"/>
                    <a:pt x="878" y="521"/>
                  </a:cubicBezTo>
                  <a:cubicBezTo>
                    <a:pt x="859" y="502"/>
                    <a:pt x="859" y="502"/>
                    <a:pt x="859" y="502"/>
                  </a:cubicBezTo>
                  <a:cubicBezTo>
                    <a:pt x="857" y="480"/>
                    <a:pt x="857" y="480"/>
                    <a:pt x="857" y="480"/>
                  </a:cubicBezTo>
                  <a:cubicBezTo>
                    <a:pt x="857" y="471"/>
                    <a:pt x="857" y="471"/>
                    <a:pt x="857" y="471"/>
                  </a:cubicBezTo>
                  <a:cubicBezTo>
                    <a:pt x="813" y="417"/>
                    <a:pt x="813" y="417"/>
                    <a:pt x="813" y="417"/>
                  </a:cubicBezTo>
                  <a:cubicBezTo>
                    <a:pt x="804" y="397"/>
                    <a:pt x="804" y="397"/>
                    <a:pt x="804" y="397"/>
                  </a:cubicBezTo>
                  <a:cubicBezTo>
                    <a:pt x="804" y="348"/>
                    <a:pt x="804" y="348"/>
                    <a:pt x="804" y="348"/>
                  </a:cubicBezTo>
                  <a:cubicBezTo>
                    <a:pt x="798" y="298"/>
                    <a:pt x="798" y="298"/>
                    <a:pt x="798" y="298"/>
                  </a:cubicBezTo>
                  <a:cubicBezTo>
                    <a:pt x="802" y="248"/>
                    <a:pt x="802" y="248"/>
                    <a:pt x="802" y="248"/>
                  </a:cubicBezTo>
                  <a:cubicBezTo>
                    <a:pt x="784" y="214"/>
                    <a:pt x="784" y="214"/>
                    <a:pt x="784" y="214"/>
                  </a:cubicBezTo>
                  <a:cubicBezTo>
                    <a:pt x="766" y="196"/>
                    <a:pt x="766" y="196"/>
                    <a:pt x="766" y="196"/>
                  </a:cubicBezTo>
                  <a:cubicBezTo>
                    <a:pt x="795" y="196"/>
                    <a:pt x="795" y="196"/>
                    <a:pt x="795" y="196"/>
                  </a:cubicBezTo>
                  <a:cubicBezTo>
                    <a:pt x="815" y="155"/>
                    <a:pt x="815" y="155"/>
                    <a:pt x="815" y="155"/>
                  </a:cubicBezTo>
                  <a:cubicBezTo>
                    <a:pt x="854" y="125"/>
                    <a:pt x="854" y="125"/>
                    <a:pt x="854" y="125"/>
                  </a:cubicBezTo>
                  <a:cubicBezTo>
                    <a:pt x="875" y="86"/>
                    <a:pt x="875" y="86"/>
                    <a:pt x="875" y="86"/>
                  </a:cubicBezTo>
                  <a:cubicBezTo>
                    <a:pt x="889" y="89"/>
                    <a:pt x="889" y="89"/>
                    <a:pt x="889" y="89"/>
                  </a:cubicBezTo>
                  <a:cubicBezTo>
                    <a:pt x="884" y="136"/>
                    <a:pt x="884" y="136"/>
                    <a:pt x="884" y="136"/>
                  </a:cubicBezTo>
                  <a:cubicBezTo>
                    <a:pt x="861" y="147"/>
                    <a:pt x="861" y="147"/>
                    <a:pt x="861" y="147"/>
                  </a:cubicBezTo>
                  <a:cubicBezTo>
                    <a:pt x="850" y="188"/>
                    <a:pt x="850" y="188"/>
                    <a:pt x="850" y="188"/>
                  </a:cubicBezTo>
                  <a:cubicBezTo>
                    <a:pt x="850" y="214"/>
                    <a:pt x="850" y="214"/>
                    <a:pt x="850" y="214"/>
                  </a:cubicBezTo>
                  <a:cubicBezTo>
                    <a:pt x="881" y="214"/>
                    <a:pt x="881" y="214"/>
                    <a:pt x="881" y="214"/>
                  </a:cubicBezTo>
                  <a:cubicBezTo>
                    <a:pt x="845" y="252"/>
                    <a:pt x="845" y="252"/>
                    <a:pt x="845" y="252"/>
                  </a:cubicBezTo>
                  <a:cubicBezTo>
                    <a:pt x="831" y="273"/>
                    <a:pt x="831" y="273"/>
                    <a:pt x="831" y="273"/>
                  </a:cubicBezTo>
                  <a:cubicBezTo>
                    <a:pt x="870" y="287"/>
                    <a:pt x="870" y="287"/>
                    <a:pt x="870" y="287"/>
                  </a:cubicBezTo>
                  <a:cubicBezTo>
                    <a:pt x="883" y="290"/>
                    <a:pt x="883" y="290"/>
                    <a:pt x="883" y="290"/>
                  </a:cubicBezTo>
                  <a:cubicBezTo>
                    <a:pt x="903" y="320"/>
                    <a:pt x="903" y="320"/>
                    <a:pt x="903" y="320"/>
                  </a:cubicBezTo>
                  <a:cubicBezTo>
                    <a:pt x="898" y="329"/>
                    <a:pt x="898" y="329"/>
                    <a:pt x="898" y="329"/>
                  </a:cubicBezTo>
                  <a:cubicBezTo>
                    <a:pt x="928" y="358"/>
                    <a:pt x="928" y="358"/>
                    <a:pt x="928" y="358"/>
                  </a:cubicBezTo>
                  <a:cubicBezTo>
                    <a:pt x="928" y="370"/>
                    <a:pt x="928" y="370"/>
                    <a:pt x="928" y="370"/>
                  </a:cubicBezTo>
                  <a:cubicBezTo>
                    <a:pt x="901" y="397"/>
                    <a:pt x="901" y="397"/>
                    <a:pt x="901" y="397"/>
                  </a:cubicBezTo>
                  <a:cubicBezTo>
                    <a:pt x="878" y="397"/>
                    <a:pt x="878" y="397"/>
                    <a:pt x="878" y="397"/>
                  </a:cubicBezTo>
                  <a:cubicBezTo>
                    <a:pt x="883" y="422"/>
                    <a:pt x="883" y="422"/>
                    <a:pt x="883" y="422"/>
                  </a:cubicBezTo>
                  <a:cubicBezTo>
                    <a:pt x="876" y="436"/>
                    <a:pt x="876" y="436"/>
                    <a:pt x="876" y="436"/>
                  </a:cubicBezTo>
                  <a:cubicBezTo>
                    <a:pt x="894" y="449"/>
                    <a:pt x="894" y="449"/>
                    <a:pt x="894" y="449"/>
                  </a:cubicBezTo>
                  <a:cubicBezTo>
                    <a:pt x="920" y="461"/>
                    <a:pt x="920" y="461"/>
                    <a:pt x="920" y="461"/>
                  </a:cubicBezTo>
                  <a:cubicBezTo>
                    <a:pt x="961" y="461"/>
                    <a:pt x="961" y="461"/>
                    <a:pt x="961" y="461"/>
                  </a:cubicBezTo>
                  <a:cubicBezTo>
                    <a:pt x="992" y="480"/>
                    <a:pt x="992" y="480"/>
                    <a:pt x="992" y="480"/>
                  </a:cubicBezTo>
                  <a:cubicBezTo>
                    <a:pt x="1013" y="524"/>
                    <a:pt x="1013" y="524"/>
                    <a:pt x="1013" y="524"/>
                  </a:cubicBezTo>
                  <a:cubicBezTo>
                    <a:pt x="1025" y="552"/>
                    <a:pt x="1025" y="552"/>
                    <a:pt x="1025" y="552"/>
                  </a:cubicBezTo>
                  <a:cubicBezTo>
                    <a:pt x="1016" y="565"/>
                    <a:pt x="1016" y="565"/>
                    <a:pt x="1016" y="565"/>
                  </a:cubicBezTo>
                  <a:cubicBezTo>
                    <a:pt x="1039" y="582"/>
                    <a:pt x="1039" y="582"/>
                    <a:pt x="1039" y="582"/>
                  </a:cubicBezTo>
                  <a:cubicBezTo>
                    <a:pt x="1049" y="620"/>
                    <a:pt x="1049" y="620"/>
                    <a:pt x="1049" y="620"/>
                  </a:cubicBezTo>
                  <a:cubicBezTo>
                    <a:pt x="1033" y="678"/>
                    <a:pt x="1033" y="678"/>
                    <a:pt x="1033" y="678"/>
                  </a:cubicBezTo>
                  <a:cubicBezTo>
                    <a:pt x="1022" y="723"/>
                    <a:pt x="1022" y="723"/>
                    <a:pt x="1022" y="723"/>
                  </a:cubicBezTo>
                  <a:cubicBezTo>
                    <a:pt x="1021" y="788"/>
                    <a:pt x="1021" y="788"/>
                    <a:pt x="1021" y="788"/>
                  </a:cubicBezTo>
                  <a:cubicBezTo>
                    <a:pt x="1032" y="835"/>
                    <a:pt x="1032" y="835"/>
                    <a:pt x="1032" y="835"/>
                  </a:cubicBezTo>
                  <a:cubicBezTo>
                    <a:pt x="1047" y="850"/>
                    <a:pt x="1047" y="850"/>
                    <a:pt x="1047" y="850"/>
                  </a:cubicBezTo>
                  <a:cubicBezTo>
                    <a:pt x="1059" y="803"/>
                    <a:pt x="1059" y="803"/>
                    <a:pt x="1059" y="803"/>
                  </a:cubicBezTo>
                  <a:cubicBezTo>
                    <a:pt x="1066" y="731"/>
                    <a:pt x="1066" y="731"/>
                    <a:pt x="1066" y="731"/>
                  </a:cubicBezTo>
                  <a:cubicBezTo>
                    <a:pt x="1088" y="711"/>
                    <a:pt x="1088" y="711"/>
                    <a:pt x="1088" y="711"/>
                  </a:cubicBezTo>
                  <a:cubicBezTo>
                    <a:pt x="1088" y="684"/>
                    <a:pt x="1088" y="684"/>
                    <a:pt x="1088" y="684"/>
                  </a:cubicBezTo>
                  <a:cubicBezTo>
                    <a:pt x="1088" y="673"/>
                    <a:pt x="1088" y="673"/>
                    <a:pt x="1088" y="673"/>
                  </a:cubicBezTo>
                  <a:cubicBezTo>
                    <a:pt x="1109" y="659"/>
                    <a:pt x="1109" y="659"/>
                    <a:pt x="1109" y="659"/>
                  </a:cubicBezTo>
                  <a:cubicBezTo>
                    <a:pt x="1124" y="632"/>
                    <a:pt x="1124" y="632"/>
                    <a:pt x="1124" y="632"/>
                  </a:cubicBezTo>
                  <a:cubicBezTo>
                    <a:pt x="1124" y="573"/>
                    <a:pt x="1124" y="573"/>
                    <a:pt x="1124" y="573"/>
                  </a:cubicBezTo>
                  <a:cubicBezTo>
                    <a:pt x="1124" y="548"/>
                    <a:pt x="1124" y="548"/>
                    <a:pt x="1124" y="548"/>
                  </a:cubicBezTo>
                  <a:cubicBezTo>
                    <a:pt x="1124" y="518"/>
                    <a:pt x="1124" y="518"/>
                    <a:pt x="1124" y="518"/>
                  </a:cubicBezTo>
                  <a:cubicBezTo>
                    <a:pt x="1155" y="493"/>
                    <a:pt x="1155" y="493"/>
                    <a:pt x="1155" y="493"/>
                  </a:cubicBezTo>
                  <a:cubicBezTo>
                    <a:pt x="1163" y="511"/>
                    <a:pt x="1163" y="511"/>
                    <a:pt x="1163" y="511"/>
                  </a:cubicBezTo>
                  <a:cubicBezTo>
                    <a:pt x="1155" y="537"/>
                    <a:pt x="1155" y="537"/>
                    <a:pt x="1155" y="537"/>
                  </a:cubicBezTo>
                  <a:cubicBezTo>
                    <a:pt x="1155" y="537"/>
                    <a:pt x="1142" y="552"/>
                    <a:pt x="1143" y="557"/>
                  </a:cubicBezTo>
                  <a:cubicBezTo>
                    <a:pt x="1145" y="562"/>
                    <a:pt x="1163" y="568"/>
                    <a:pt x="1163" y="568"/>
                  </a:cubicBezTo>
                  <a:cubicBezTo>
                    <a:pt x="1176" y="535"/>
                    <a:pt x="1176" y="535"/>
                    <a:pt x="1176" y="535"/>
                  </a:cubicBezTo>
                  <a:cubicBezTo>
                    <a:pt x="1176" y="469"/>
                    <a:pt x="1176" y="469"/>
                    <a:pt x="1176" y="469"/>
                  </a:cubicBezTo>
                  <a:cubicBezTo>
                    <a:pt x="1170" y="376"/>
                    <a:pt x="1170" y="376"/>
                    <a:pt x="1170" y="376"/>
                  </a:cubicBezTo>
                  <a:cubicBezTo>
                    <a:pt x="1170" y="376"/>
                    <a:pt x="1170" y="376"/>
                    <a:pt x="1170" y="376"/>
                  </a:cubicBezTo>
                  <a:cubicBezTo>
                    <a:pt x="1024" y="397"/>
                    <a:pt x="1024" y="397"/>
                    <a:pt x="1024" y="397"/>
                  </a:cubicBezTo>
                  <a:lnTo>
                    <a:pt x="928" y="0"/>
                  </a:ln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Light"/>
                <a:ea typeface="Montserrat Light"/>
                <a:cs typeface="Montserrat Light"/>
                <a:sym typeface="Montserrat Light"/>
              </a:endParaRPr>
            </a:p>
          </p:txBody>
        </p:sp>
        <p:sp>
          <p:nvSpPr>
            <p:cNvPr id="1437" name="Google Shape;1437;p77"/>
            <p:cNvSpPr/>
            <p:nvPr/>
          </p:nvSpPr>
          <p:spPr>
            <a:xfrm>
              <a:off x="5630863" y="2778125"/>
              <a:ext cx="334963" cy="334962"/>
            </a:xfrm>
            <a:custGeom>
              <a:rect b="b" l="l" r="r" t="t"/>
              <a:pathLst>
                <a:path extrusionOk="0" h="211" w="211">
                  <a:moveTo>
                    <a:pt x="30" y="196"/>
                  </a:moveTo>
                  <a:lnTo>
                    <a:pt x="33" y="196"/>
                  </a:lnTo>
                  <a:lnTo>
                    <a:pt x="35" y="200"/>
                  </a:lnTo>
                  <a:lnTo>
                    <a:pt x="45" y="206"/>
                  </a:lnTo>
                  <a:lnTo>
                    <a:pt x="51" y="211"/>
                  </a:lnTo>
                  <a:lnTo>
                    <a:pt x="54" y="211"/>
                  </a:lnTo>
                  <a:lnTo>
                    <a:pt x="63" y="201"/>
                  </a:lnTo>
                  <a:lnTo>
                    <a:pt x="69" y="204"/>
                  </a:lnTo>
                  <a:lnTo>
                    <a:pt x="80" y="201"/>
                  </a:lnTo>
                  <a:lnTo>
                    <a:pt x="92" y="194"/>
                  </a:lnTo>
                  <a:lnTo>
                    <a:pt x="107" y="183"/>
                  </a:lnTo>
                  <a:lnTo>
                    <a:pt x="112" y="179"/>
                  </a:lnTo>
                  <a:lnTo>
                    <a:pt x="111" y="169"/>
                  </a:lnTo>
                  <a:lnTo>
                    <a:pt x="112" y="162"/>
                  </a:lnTo>
                  <a:lnTo>
                    <a:pt x="119" y="154"/>
                  </a:lnTo>
                  <a:lnTo>
                    <a:pt x="124" y="142"/>
                  </a:lnTo>
                  <a:lnTo>
                    <a:pt x="128" y="125"/>
                  </a:lnTo>
                  <a:lnTo>
                    <a:pt x="130" y="115"/>
                  </a:lnTo>
                  <a:lnTo>
                    <a:pt x="136" y="119"/>
                  </a:lnTo>
                  <a:lnTo>
                    <a:pt x="143" y="122"/>
                  </a:lnTo>
                  <a:lnTo>
                    <a:pt x="146" y="122"/>
                  </a:lnTo>
                  <a:lnTo>
                    <a:pt x="148" y="119"/>
                  </a:lnTo>
                  <a:lnTo>
                    <a:pt x="151" y="108"/>
                  </a:lnTo>
                  <a:lnTo>
                    <a:pt x="154" y="102"/>
                  </a:lnTo>
                  <a:lnTo>
                    <a:pt x="156" y="96"/>
                  </a:lnTo>
                  <a:lnTo>
                    <a:pt x="158" y="96"/>
                  </a:lnTo>
                  <a:lnTo>
                    <a:pt x="161" y="98"/>
                  </a:lnTo>
                  <a:lnTo>
                    <a:pt x="163" y="99"/>
                  </a:lnTo>
                  <a:lnTo>
                    <a:pt x="170" y="87"/>
                  </a:lnTo>
                  <a:lnTo>
                    <a:pt x="174" y="83"/>
                  </a:lnTo>
                  <a:lnTo>
                    <a:pt x="177" y="78"/>
                  </a:lnTo>
                  <a:lnTo>
                    <a:pt x="180" y="68"/>
                  </a:lnTo>
                  <a:lnTo>
                    <a:pt x="181" y="56"/>
                  </a:lnTo>
                  <a:lnTo>
                    <a:pt x="194" y="64"/>
                  </a:lnTo>
                  <a:lnTo>
                    <a:pt x="200" y="68"/>
                  </a:lnTo>
                  <a:lnTo>
                    <a:pt x="205" y="68"/>
                  </a:lnTo>
                  <a:lnTo>
                    <a:pt x="208" y="63"/>
                  </a:lnTo>
                  <a:lnTo>
                    <a:pt x="211" y="62"/>
                  </a:lnTo>
                  <a:lnTo>
                    <a:pt x="211" y="62"/>
                  </a:lnTo>
                  <a:lnTo>
                    <a:pt x="207" y="53"/>
                  </a:lnTo>
                  <a:lnTo>
                    <a:pt x="202" y="45"/>
                  </a:lnTo>
                  <a:lnTo>
                    <a:pt x="185" y="41"/>
                  </a:lnTo>
                  <a:lnTo>
                    <a:pt x="176" y="45"/>
                  </a:lnTo>
                  <a:lnTo>
                    <a:pt x="171" y="46"/>
                  </a:lnTo>
                  <a:lnTo>
                    <a:pt x="164" y="51"/>
                  </a:lnTo>
                  <a:lnTo>
                    <a:pt x="162" y="49"/>
                  </a:lnTo>
                  <a:lnTo>
                    <a:pt x="159" y="49"/>
                  </a:lnTo>
                  <a:lnTo>
                    <a:pt x="152" y="58"/>
                  </a:lnTo>
                  <a:lnTo>
                    <a:pt x="145" y="59"/>
                  </a:lnTo>
                  <a:lnTo>
                    <a:pt x="134" y="72"/>
                  </a:lnTo>
                  <a:lnTo>
                    <a:pt x="129" y="72"/>
                  </a:lnTo>
                  <a:lnTo>
                    <a:pt x="126" y="48"/>
                  </a:lnTo>
                  <a:lnTo>
                    <a:pt x="81" y="56"/>
                  </a:lnTo>
                  <a:lnTo>
                    <a:pt x="72" y="0"/>
                  </a:lnTo>
                  <a:lnTo>
                    <a:pt x="69" y="2"/>
                  </a:lnTo>
                  <a:lnTo>
                    <a:pt x="66" y="5"/>
                  </a:lnTo>
                  <a:lnTo>
                    <a:pt x="69" y="9"/>
                  </a:lnTo>
                  <a:lnTo>
                    <a:pt x="69" y="12"/>
                  </a:lnTo>
                  <a:lnTo>
                    <a:pt x="69" y="23"/>
                  </a:lnTo>
                  <a:lnTo>
                    <a:pt x="69" y="29"/>
                  </a:lnTo>
                  <a:lnTo>
                    <a:pt x="66" y="34"/>
                  </a:lnTo>
                  <a:lnTo>
                    <a:pt x="66" y="42"/>
                  </a:lnTo>
                  <a:lnTo>
                    <a:pt x="65" y="52"/>
                  </a:lnTo>
                  <a:lnTo>
                    <a:pt x="65" y="58"/>
                  </a:lnTo>
                  <a:lnTo>
                    <a:pt x="62" y="64"/>
                  </a:lnTo>
                  <a:lnTo>
                    <a:pt x="52" y="74"/>
                  </a:lnTo>
                  <a:lnTo>
                    <a:pt x="47" y="80"/>
                  </a:lnTo>
                  <a:lnTo>
                    <a:pt x="40" y="80"/>
                  </a:lnTo>
                  <a:lnTo>
                    <a:pt x="33" y="89"/>
                  </a:lnTo>
                  <a:lnTo>
                    <a:pt x="30" y="94"/>
                  </a:lnTo>
                  <a:lnTo>
                    <a:pt x="28" y="108"/>
                  </a:lnTo>
                  <a:lnTo>
                    <a:pt x="26" y="109"/>
                  </a:lnTo>
                  <a:lnTo>
                    <a:pt x="22" y="106"/>
                  </a:lnTo>
                  <a:lnTo>
                    <a:pt x="16" y="109"/>
                  </a:lnTo>
                  <a:lnTo>
                    <a:pt x="13" y="125"/>
                  </a:lnTo>
                  <a:lnTo>
                    <a:pt x="13" y="131"/>
                  </a:lnTo>
                  <a:lnTo>
                    <a:pt x="10" y="135"/>
                  </a:lnTo>
                  <a:lnTo>
                    <a:pt x="4" y="142"/>
                  </a:lnTo>
                  <a:lnTo>
                    <a:pt x="0" y="146"/>
                  </a:lnTo>
                  <a:lnTo>
                    <a:pt x="3" y="164"/>
                  </a:lnTo>
                  <a:lnTo>
                    <a:pt x="7" y="173"/>
                  </a:lnTo>
                  <a:lnTo>
                    <a:pt x="14" y="182"/>
                  </a:lnTo>
                  <a:lnTo>
                    <a:pt x="21" y="190"/>
                  </a:lnTo>
                  <a:lnTo>
                    <a:pt x="28" y="198"/>
                  </a:lnTo>
                  <a:lnTo>
                    <a:pt x="28" y="198"/>
                  </a:lnTo>
                  <a:lnTo>
                    <a:pt x="30" y="196"/>
                  </a:ln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Light"/>
                <a:ea typeface="Montserrat Light"/>
                <a:cs typeface="Montserrat Light"/>
                <a:sym typeface="Montserrat Light"/>
              </a:endParaRPr>
            </a:p>
          </p:txBody>
        </p:sp>
        <p:sp>
          <p:nvSpPr>
            <p:cNvPr id="1438" name="Google Shape;1438;p77"/>
            <p:cNvSpPr/>
            <p:nvPr/>
          </p:nvSpPr>
          <p:spPr>
            <a:xfrm>
              <a:off x="5137151" y="2955925"/>
              <a:ext cx="538163" cy="277812"/>
            </a:xfrm>
            <a:custGeom>
              <a:rect b="b" l="l" r="r" t="t"/>
              <a:pathLst>
                <a:path extrusionOk="0" h="175" w="339">
                  <a:moveTo>
                    <a:pt x="289" y="136"/>
                  </a:moveTo>
                  <a:lnTo>
                    <a:pt x="297" y="130"/>
                  </a:lnTo>
                  <a:lnTo>
                    <a:pt x="301" y="127"/>
                  </a:lnTo>
                  <a:lnTo>
                    <a:pt x="305" y="126"/>
                  </a:lnTo>
                  <a:lnTo>
                    <a:pt x="311" y="114"/>
                  </a:lnTo>
                  <a:lnTo>
                    <a:pt x="315" y="107"/>
                  </a:lnTo>
                  <a:lnTo>
                    <a:pt x="330" y="101"/>
                  </a:lnTo>
                  <a:lnTo>
                    <a:pt x="336" y="92"/>
                  </a:lnTo>
                  <a:lnTo>
                    <a:pt x="339" y="86"/>
                  </a:lnTo>
                  <a:lnTo>
                    <a:pt x="332" y="78"/>
                  </a:lnTo>
                  <a:lnTo>
                    <a:pt x="325" y="70"/>
                  </a:lnTo>
                  <a:lnTo>
                    <a:pt x="318" y="61"/>
                  </a:lnTo>
                  <a:lnTo>
                    <a:pt x="314" y="52"/>
                  </a:lnTo>
                  <a:lnTo>
                    <a:pt x="311" y="34"/>
                  </a:lnTo>
                  <a:lnTo>
                    <a:pt x="312" y="33"/>
                  </a:lnTo>
                  <a:lnTo>
                    <a:pt x="308" y="31"/>
                  </a:lnTo>
                  <a:lnTo>
                    <a:pt x="302" y="27"/>
                  </a:lnTo>
                  <a:lnTo>
                    <a:pt x="296" y="20"/>
                  </a:lnTo>
                  <a:lnTo>
                    <a:pt x="292" y="15"/>
                  </a:lnTo>
                  <a:lnTo>
                    <a:pt x="290" y="15"/>
                  </a:lnTo>
                  <a:lnTo>
                    <a:pt x="287" y="18"/>
                  </a:lnTo>
                  <a:lnTo>
                    <a:pt x="285" y="21"/>
                  </a:lnTo>
                  <a:lnTo>
                    <a:pt x="283" y="23"/>
                  </a:lnTo>
                  <a:lnTo>
                    <a:pt x="275" y="25"/>
                  </a:lnTo>
                  <a:lnTo>
                    <a:pt x="268" y="22"/>
                  </a:lnTo>
                  <a:lnTo>
                    <a:pt x="263" y="20"/>
                  </a:lnTo>
                  <a:lnTo>
                    <a:pt x="262" y="20"/>
                  </a:lnTo>
                  <a:lnTo>
                    <a:pt x="260" y="24"/>
                  </a:lnTo>
                  <a:lnTo>
                    <a:pt x="258" y="25"/>
                  </a:lnTo>
                  <a:lnTo>
                    <a:pt x="255" y="27"/>
                  </a:lnTo>
                  <a:lnTo>
                    <a:pt x="253" y="23"/>
                  </a:lnTo>
                  <a:lnTo>
                    <a:pt x="249" y="21"/>
                  </a:lnTo>
                  <a:lnTo>
                    <a:pt x="245" y="20"/>
                  </a:lnTo>
                  <a:lnTo>
                    <a:pt x="238" y="19"/>
                  </a:lnTo>
                  <a:lnTo>
                    <a:pt x="235" y="16"/>
                  </a:lnTo>
                  <a:lnTo>
                    <a:pt x="233" y="11"/>
                  </a:lnTo>
                  <a:lnTo>
                    <a:pt x="227" y="6"/>
                  </a:lnTo>
                  <a:lnTo>
                    <a:pt x="220" y="0"/>
                  </a:lnTo>
                  <a:lnTo>
                    <a:pt x="219" y="2"/>
                  </a:lnTo>
                  <a:lnTo>
                    <a:pt x="212" y="4"/>
                  </a:lnTo>
                  <a:lnTo>
                    <a:pt x="205" y="2"/>
                  </a:lnTo>
                  <a:lnTo>
                    <a:pt x="201" y="3"/>
                  </a:lnTo>
                  <a:lnTo>
                    <a:pt x="203" y="8"/>
                  </a:lnTo>
                  <a:lnTo>
                    <a:pt x="206" y="11"/>
                  </a:lnTo>
                  <a:lnTo>
                    <a:pt x="204" y="14"/>
                  </a:lnTo>
                  <a:lnTo>
                    <a:pt x="206" y="22"/>
                  </a:lnTo>
                  <a:lnTo>
                    <a:pt x="203" y="24"/>
                  </a:lnTo>
                  <a:lnTo>
                    <a:pt x="197" y="24"/>
                  </a:lnTo>
                  <a:lnTo>
                    <a:pt x="193" y="28"/>
                  </a:lnTo>
                  <a:lnTo>
                    <a:pt x="179" y="29"/>
                  </a:lnTo>
                  <a:lnTo>
                    <a:pt x="179" y="31"/>
                  </a:lnTo>
                  <a:lnTo>
                    <a:pt x="179" y="34"/>
                  </a:lnTo>
                  <a:lnTo>
                    <a:pt x="177" y="36"/>
                  </a:lnTo>
                  <a:lnTo>
                    <a:pt x="177" y="42"/>
                  </a:lnTo>
                  <a:lnTo>
                    <a:pt x="175" y="47"/>
                  </a:lnTo>
                  <a:lnTo>
                    <a:pt x="172" y="53"/>
                  </a:lnTo>
                  <a:lnTo>
                    <a:pt x="169" y="56"/>
                  </a:lnTo>
                  <a:lnTo>
                    <a:pt x="165" y="57"/>
                  </a:lnTo>
                  <a:lnTo>
                    <a:pt x="161" y="64"/>
                  </a:lnTo>
                  <a:lnTo>
                    <a:pt x="160" y="68"/>
                  </a:lnTo>
                  <a:lnTo>
                    <a:pt x="158" y="73"/>
                  </a:lnTo>
                  <a:lnTo>
                    <a:pt x="149" y="75"/>
                  </a:lnTo>
                  <a:lnTo>
                    <a:pt x="147" y="74"/>
                  </a:lnTo>
                  <a:lnTo>
                    <a:pt x="143" y="69"/>
                  </a:lnTo>
                  <a:lnTo>
                    <a:pt x="141" y="65"/>
                  </a:lnTo>
                  <a:lnTo>
                    <a:pt x="139" y="65"/>
                  </a:lnTo>
                  <a:lnTo>
                    <a:pt x="137" y="69"/>
                  </a:lnTo>
                  <a:lnTo>
                    <a:pt x="134" y="74"/>
                  </a:lnTo>
                  <a:lnTo>
                    <a:pt x="133" y="79"/>
                  </a:lnTo>
                  <a:lnTo>
                    <a:pt x="132" y="84"/>
                  </a:lnTo>
                  <a:lnTo>
                    <a:pt x="126" y="83"/>
                  </a:lnTo>
                  <a:lnTo>
                    <a:pt x="123" y="79"/>
                  </a:lnTo>
                  <a:lnTo>
                    <a:pt x="118" y="79"/>
                  </a:lnTo>
                  <a:lnTo>
                    <a:pt x="114" y="82"/>
                  </a:lnTo>
                  <a:lnTo>
                    <a:pt x="109" y="82"/>
                  </a:lnTo>
                  <a:lnTo>
                    <a:pt x="109" y="88"/>
                  </a:lnTo>
                  <a:lnTo>
                    <a:pt x="107" y="90"/>
                  </a:lnTo>
                  <a:lnTo>
                    <a:pt x="103" y="86"/>
                  </a:lnTo>
                  <a:lnTo>
                    <a:pt x="97" y="82"/>
                  </a:lnTo>
                  <a:lnTo>
                    <a:pt x="90" y="82"/>
                  </a:lnTo>
                  <a:lnTo>
                    <a:pt x="86" y="82"/>
                  </a:lnTo>
                  <a:lnTo>
                    <a:pt x="82" y="87"/>
                  </a:lnTo>
                  <a:lnTo>
                    <a:pt x="71" y="88"/>
                  </a:lnTo>
                  <a:lnTo>
                    <a:pt x="70" y="94"/>
                  </a:lnTo>
                  <a:lnTo>
                    <a:pt x="66" y="94"/>
                  </a:lnTo>
                  <a:lnTo>
                    <a:pt x="62" y="97"/>
                  </a:lnTo>
                  <a:lnTo>
                    <a:pt x="61" y="101"/>
                  </a:lnTo>
                  <a:lnTo>
                    <a:pt x="61" y="104"/>
                  </a:lnTo>
                  <a:lnTo>
                    <a:pt x="63" y="108"/>
                  </a:lnTo>
                  <a:lnTo>
                    <a:pt x="64" y="111"/>
                  </a:lnTo>
                  <a:lnTo>
                    <a:pt x="60" y="114"/>
                  </a:lnTo>
                  <a:lnTo>
                    <a:pt x="51" y="117"/>
                  </a:lnTo>
                  <a:lnTo>
                    <a:pt x="47" y="120"/>
                  </a:lnTo>
                  <a:lnTo>
                    <a:pt x="48" y="127"/>
                  </a:lnTo>
                  <a:lnTo>
                    <a:pt x="50" y="133"/>
                  </a:lnTo>
                  <a:lnTo>
                    <a:pt x="48" y="135"/>
                  </a:lnTo>
                  <a:lnTo>
                    <a:pt x="43" y="135"/>
                  </a:lnTo>
                  <a:lnTo>
                    <a:pt x="40" y="135"/>
                  </a:lnTo>
                  <a:lnTo>
                    <a:pt x="33" y="131"/>
                  </a:lnTo>
                  <a:lnTo>
                    <a:pt x="27" y="129"/>
                  </a:lnTo>
                  <a:lnTo>
                    <a:pt x="24" y="130"/>
                  </a:lnTo>
                  <a:lnTo>
                    <a:pt x="20" y="133"/>
                  </a:lnTo>
                  <a:lnTo>
                    <a:pt x="17" y="135"/>
                  </a:lnTo>
                  <a:lnTo>
                    <a:pt x="15" y="140"/>
                  </a:lnTo>
                  <a:lnTo>
                    <a:pt x="15" y="143"/>
                  </a:lnTo>
                  <a:lnTo>
                    <a:pt x="20" y="147"/>
                  </a:lnTo>
                  <a:lnTo>
                    <a:pt x="20" y="149"/>
                  </a:lnTo>
                  <a:lnTo>
                    <a:pt x="20" y="154"/>
                  </a:lnTo>
                  <a:lnTo>
                    <a:pt x="20" y="162"/>
                  </a:lnTo>
                  <a:lnTo>
                    <a:pt x="17" y="164"/>
                  </a:lnTo>
                  <a:lnTo>
                    <a:pt x="14" y="166"/>
                  </a:lnTo>
                  <a:lnTo>
                    <a:pt x="10" y="166"/>
                  </a:lnTo>
                  <a:lnTo>
                    <a:pt x="8" y="167"/>
                  </a:lnTo>
                  <a:lnTo>
                    <a:pt x="6" y="168"/>
                  </a:lnTo>
                  <a:lnTo>
                    <a:pt x="5" y="168"/>
                  </a:lnTo>
                  <a:lnTo>
                    <a:pt x="1" y="168"/>
                  </a:lnTo>
                  <a:lnTo>
                    <a:pt x="0" y="170"/>
                  </a:lnTo>
                  <a:lnTo>
                    <a:pt x="0" y="173"/>
                  </a:lnTo>
                  <a:lnTo>
                    <a:pt x="1" y="175"/>
                  </a:lnTo>
                  <a:lnTo>
                    <a:pt x="3" y="173"/>
                  </a:lnTo>
                  <a:lnTo>
                    <a:pt x="74" y="172"/>
                  </a:lnTo>
                  <a:lnTo>
                    <a:pt x="72" y="160"/>
                  </a:lnTo>
                  <a:lnTo>
                    <a:pt x="205" y="152"/>
                  </a:lnTo>
                  <a:lnTo>
                    <a:pt x="275" y="145"/>
                  </a:lnTo>
                  <a:lnTo>
                    <a:pt x="283" y="140"/>
                  </a:lnTo>
                  <a:lnTo>
                    <a:pt x="289" y="136"/>
                  </a:ln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Light"/>
                <a:ea typeface="Montserrat Light"/>
                <a:cs typeface="Montserrat Light"/>
                <a:sym typeface="Montserrat Light"/>
              </a:endParaRPr>
            </a:p>
          </p:txBody>
        </p:sp>
        <p:sp>
          <p:nvSpPr>
            <p:cNvPr id="1439" name="Google Shape;1439;p77"/>
            <p:cNvSpPr/>
            <p:nvPr/>
          </p:nvSpPr>
          <p:spPr>
            <a:xfrm>
              <a:off x="4679951" y="2859088"/>
              <a:ext cx="488950" cy="425450"/>
            </a:xfrm>
            <a:custGeom>
              <a:rect b="b" l="l" r="r" t="t"/>
              <a:pathLst>
                <a:path extrusionOk="0" h="1532" w="1763">
                  <a:moveTo>
                    <a:pt x="1647" y="1337"/>
                  </a:moveTo>
                  <a:cubicBezTo>
                    <a:pt x="1647" y="1321"/>
                    <a:pt x="1647" y="1321"/>
                    <a:pt x="1647" y="1321"/>
                  </a:cubicBezTo>
                  <a:cubicBezTo>
                    <a:pt x="1654" y="1310"/>
                    <a:pt x="1654" y="1310"/>
                    <a:pt x="1654" y="1310"/>
                  </a:cubicBezTo>
                  <a:cubicBezTo>
                    <a:pt x="1677" y="1310"/>
                    <a:pt x="1677" y="1310"/>
                    <a:pt x="1677" y="1310"/>
                  </a:cubicBezTo>
                  <a:cubicBezTo>
                    <a:pt x="1683" y="1310"/>
                    <a:pt x="1683" y="1310"/>
                    <a:pt x="1683" y="1310"/>
                  </a:cubicBezTo>
                  <a:cubicBezTo>
                    <a:pt x="1694" y="1303"/>
                    <a:pt x="1694" y="1303"/>
                    <a:pt x="1694" y="1303"/>
                  </a:cubicBezTo>
                  <a:cubicBezTo>
                    <a:pt x="1704" y="1296"/>
                    <a:pt x="1704" y="1296"/>
                    <a:pt x="1704" y="1296"/>
                  </a:cubicBezTo>
                  <a:cubicBezTo>
                    <a:pt x="1730" y="1296"/>
                    <a:pt x="1730" y="1296"/>
                    <a:pt x="1730" y="1296"/>
                  </a:cubicBezTo>
                  <a:cubicBezTo>
                    <a:pt x="1747" y="1288"/>
                    <a:pt x="1747" y="1288"/>
                    <a:pt x="1747" y="1288"/>
                  </a:cubicBezTo>
                  <a:cubicBezTo>
                    <a:pt x="1763" y="1272"/>
                    <a:pt x="1763" y="1272"/>
                    <a:pt x="1763" y="1272"/>
                  </a:cubicBezTo>
                  <a:cubicBezTo>
                    <a:pt x="1763" y="1231"/>
                    <a:pt x="1763" y="1231"/>
                    <a:pt x="1763" y="1231"/>
                  </a:cubicBezTo>
                  <a:cubicBezTo>
                    <a:pt x="1763" y="1200"/>
                    <a:pt x="1763" y="1200"/>
                    <a:pt x="1763" y="1200"/>
                  </a:cubicBezTo>
                  <a:cubicBezTo>
                    <a:pt x="1763" y="1189"/>
                    <a:pt x="1763" y="1189"/>
                    <a:pt x="1763" y="1189"/>
                  </a:cubicBezTo>
                  <a:cubicBezTo>
                    <a:pt x="1733" y="1166"/>
                    <a:pt x="1733" y="1166"/>
                    <a:pt x="1733" y="1166"/>
                  </a:cubicBezTo>
                  <a:cubicBezTo>
                    <a:pt x="1732" y="1147"/>
                    <a:pt x="1732" y="1147"/>
                    <a:pt x="1732" y="1147"/>
                  </a:cubicBezTo>
                  <a:cubicBezTo>
                    <a:pt x="1743" y="1119"/>
                    <a:pt x="1743" y="1119"/>
                    <a:pt x="1743" y="1119"/>
                  </a:cubicBezTo>
                  <a:cubicBezTo>
                    <a:pt x="1707" y="1119"/>
                    <a:pt x="1707" y="1119"/>
                    <a:pt x="1707" y="1119"/>
                  </a:cubicBezTo>
                  <a:cubicBezTo>
                    <a:pt x="1688" y="1152"/>
                    <a:pt x="1688" y="1152"/>
                    <a:pt x="1688" y="1152"/>
                  </a:cubicBezTo>
                  <a:cubicBezTo>
                    <a:pt x="1688" y="1119"/>
                    <a:pt x="1688" y="1119"/>
                    <a:pt x="1688" y="1119"/>
                  </a:cubicBezTo>
                  <a:cubicBezTo>
                    <a:pt x="1647" y="1080"/>
                    <a:pt x="1647" y="1080"/>
                    <a:pt x="1647" y="1080"/>
                  </a:cubicBezTo>
                  <a:cubicBezTo>
                    <a:pt x="1659" y="1054"/>
                    <a:pt x="1659" y="1054"/>
                    <a:pt x="1659" y="1054"/>
                  </a:cubicBezTo>
                  <a:cubicBezTo>
                    <a:pt x="1662" y="1011"/>
                    <a:pt x="1662" y="1011"/>
                    <a:pt x="1662" y="1011"/>
                  </a:cubicBezTo>
                  <a:cubicBezTo>
                    <a:pt x="1635" y="939"/>
                    <a:pt x="1635" y="939"/>
                    <a:pt x="1635" y="939"/>
                  </a:cubicBezTo>
                  <a:cubicBezTo>
                    <a:pt x="1608" y="907"/>
                    <a:pt x="1608" y="907"/>
                    <a:pt x="1608" y="907"/>
                  </a:cubicBezTo>
                  <a:cubicBezTo>
                    <a:pt x="1520" y="848"/>
                    <a:pt x="1520" y="848"/>
                    <a:pt x="1520" y="848"/>
                  </a:cubicBezTo>
                  <a:cubicBezTo>
                    <a:pt x="1499" y="858"/>
                    <a:pt x="1499" y="858"/>
                    <a:pt x="1499" y="858"/>
                  </a:cubicBezTo>
                  <a:cubicBezTo>
                    <a:pt x="1445" y="821"/>
                    <a:pt x="1445" y="821"/>
                    <a:pt x="1445" y="821"/>
                  </a:cubicBezTo>
                  <a:cubicBezTo>
                    <a:pt x="1402" y="778"/>
                    <a:pt x="1402" y="778"/>
                    <a:pt x="1402" y="778"/>
                  </a:cubicBezTo>
                  <a:cubicBezTo>
                    <a:pt x="1402" y="738"/>
                    <a:pt x="1402" y="738"/>
                    <a:pt x="1402" y="738"/>
                  </a:cubicBezTo>
                  <a:cubicBezTo>
                    <a:pt x="1413" y="695"/>
                    <a:pt x="1413" y="695"/>
                    <a:pt x="1413" y="695"/>
                  </a:cubicBezTo>
                  <a:cubicBezTo>
                    <a:pt x="1421" y="666"/>
                    <a:pt x="1421" y="666"/>
                    <a:pt x="1421" y="666"/>
                  </a:cubicBezTo>
                  <a:cubicBezTo>
                    <a:pt x="1429" y="629"/>
                    <a:pt x="1429" y="629"/>
                    <a:pt x="1429" y="629"/>
                  </a:cubicBezTo>
                  <a:cubicBezTo>
                    <a:pt x="1448" y="581"/>
                    <a:pt x="1448" y="581"/>
                    <a:pt x="1448" y="581"/>
                  </a:cubicBezTo>
                  <a:cubicBezTo>
                    <a:pt x="1429" y="554"/>
                    <a:pt x="1429" y="554"/>
                    <a:pt x="1429" y="554"/>
                  </a:cubicBezTo>
                  <a:cubicBezTo>
                    <a:pt x="1402" y="527"/>
                    <a:pt x="1402" y="527"/>
                    <a:pt x="1402" y="527"/>
                  </a:cubicBezTo>
                  <a:cubicBezTo>
                    <a:pt x="1357" y="527"/>
                    <a:pt x="1357" y="527"/>
                    <a:pt x="1357" y="527"/>
                  </a:cubicBezTo>
                  <a:cubicBezTo>
                    <a:pt x="1341" y="542"/>
                    <a:pt x="1341" y="542"/>
                    <a:pt x="1341" y="542"/>
                  </a:cubicBezTo>
                  <a:cubicBezTo>
                    <a:pt x="1322" y="565"/>
                    <a:pt x="1322" y="565"/>
                    <a:pt x="1322" y="565"/>
                  </a:cubicBezTo>
                  <a:cubicBezTo>
                    <a:pt x="1293" y="527"/>
                    <a:pt x="1293" y="527"/>
                    <a:pt x="1293" y="527"/>
                  </a:cubicBezTo>
                  <a:cubicBezTo>
                    <a:pt x="1293" y="463"/>
                    <a:pt x="1293" y="463"/>
                    <a:pt x="1293" y="463"/>
                  </a:cubicBezTo>
                  <a:cubicBezTo>
                    <a:pt x="1254" y="418"/>
                    <a:pt x="1254" y="418"/>
                    <a:pt x="1254" y="418"/>
                  </a:cubicBezTo>
                  <a:cubicBezTo>
                    <a:pt x="1127" y="313"/>
                    <a:pt x="1127" y="313"/>
                    <a:pt x="1127" y="313"/>
                  </a:cubicBezTo>
                  <a:cubicBezTo>
                    <a:pt x="1084" y="233"/>
                    <a:pt x="1084" y="233"/>
                    <a:pt x="1084" y="233"/>
                  </a:cubicBezTo>
                  <a:cubicBezTo>
                    <a:pt x="1084" y="156"/>
                    <a:pt x="1084" y="156"/>
                    <a:pt x="1084" y="156"/>
                  </a:cubicBezTo>
                  <a:cubicBezTo>
                    <a:pt x="1084" y="81"/>
                    <a:pt x="1084" y="81"/>
                    <a:pt x="1084" y="81"/>
                  </a:cubicBezTo>
                  <a:cubicBezTo>
                    <a:pt x="1093" y="73"/>
                    <a:pt x="1093" y="73"/>
                    <a:pt x="1093" y="73"/>
                  </a:cubicBezTo>
                  <a:cubicBezTo>
                    <a:pt x="1013" y="0"/>
                    <a:pt x="1013" y="0"/>
                    <a:pt x="1013" y="0"/>
                  </a:cubicBezTo>
                  <a:cubicBezTo>
                    <a:pt x="0" y="13"/>
                    <a:pt x="0" y="13"/>
                    <a:pt x="0" y="13"/>
                  </a:cubicBezTo>
                  <a:cubicBezTo>
                    <a:pt x="8" y="27"/>
                    <a:pt x="8" y="27"/>
                    <a:pt x="8" y="27"/>
                  </a:cubicBezTo>
                  <a:cubicBezTo>
                    <a:pt x="26" y="43"/>
                    <a:pt x="26" y="43"/>
                    <a:pt x="26" y="43"/>
                  </a:cubicBezTo>
                  <a:cubicBezTo>
                    <a:pt x="33" y="80"/>
                    <a:pt x="33" y="80"/>
                    <a:pt x="33" y="80"/>
                  </a:cubicBezTo>
                  <a:cubicBezTo>
                    <a:pt x="25" y="94"/>
                    <a:pt x="25" y="94"/>
                    <a:pt x="25" y="94"/>
                  </a:cubicBezTo>
                  <a:cubicBezTo>
                    <a:pt x="33" y="112"/>
                    <a:pt x="33" y="112"/>
                    <a:pt x="33" y="112"/>
                  </a:cubicBezTo>
                  <a:cubicBezTo>
                    <a:pt x="33" y="112"/>
                    <a:pt x="31" y="111"/>
                    <a:pt x="38" y="117"/>
                  </a:cubicBezTo>
                  <a:cubicBezTo>
                    <a:pt x="45" y="123"/>
                    <a:pt x="76" y="134"/>
                    <a:pt x="76" y="134"/>
                  </a:cubicBezTo>
                  <a:cubicBezTo>
                    <a:pt x="86" y="173"/>
                    <a:pt x="86" y="173"/>
                    <a:pt x="86" y="173"/>
                  </a:cubicBezTo>
                  <a:cubicBezTo>
                    <a:pt x="99" y="203"/>
                    <a:pt x="99" y="203"/>
                    <a:pt x="99" y="203"/>
                  </a:cubicBezTo>
                  <a:cubicBezTo>
                    <a:pt x="97" y="200"/>
                    <a:pt x="97" y="200"/>
                    <a:pt x="97" y="200"/>
                  </a:cubicBezTo>
                  <a:cubicBezTo>
                    <a:pt x="129" y="240"/>
                    <a:pt x="129" y="240"/>
                    <a:pt x="129" y="240"/>
                  </a:cubicBezTo>
                  <a:cubicBezTo>
                    <a:pt x="140" y="270"/>
                    <a:pt x="140" y="270"/>
                    <a:pt x="140" y="270"/>
                  </a:cubicBezTo>
                  <a:cubicBezTo>
                    <a:pt x="198" y="270"/>
                    <a:pt x="198" y="270"/>
                    <a:pt x="198" y="270"/>
                  </a:cubicBezTo>
                  <a:cubicBezTo>
                    <a:pt x="216" y="270"/>
                    <a:pt x="216" y="270"/>
                    <a:pt x="216" y="270"/>
                  </a:cubicBezTo>
                  <a:cubicBezTo>
                    <a:pt x="216" y="307"/>
                    <a:pt x="216" y="307"/>
                    <a:pt x="216" y="307"/>
                  </a:cubicBezTo>
                  <a:cubicBezTo>
                    <a:pt x="191" y="346"/>
                    <a:pt x="191" y="346"/>
                    <a:pt x="191" y="346"/>
                  </a:cubicBezTo>
                  <a:cubicBezTo>
                    <a:pt x="172" y="384"/>
                    <a:pt x="172" y="384"/>
                    <a:pt x="172" y="384"/>
                  </a:cubicBezTo>
                  <a:cubicBezTo>
                    <a:pt x="216" y="421"/>
                    <a:pt x="216" y="421"/>
                    <a:pt x="216" y="421"/>
                  </a:cubicBezTo>
                  <a:cubicBezTo>
                    <a:pt x="230" y="466"/>
                    <a:pt x="230" y="466"/>
                    <a:pt x="230" y="466"/>
                  </a:cubicBezTo>
                  <a:cubicBezTo>
                    <a:pt x="250" y="481"/>
                    <a:pt x="250" y="481"/>
                    <a:pt x="250" y="481"/>
                  </a:cubicBezTo>
                  <a:cubicBezTo>
                    <a:pt x="294" y="503"/>
                    <a:pt x="294" y="503"/>
                    <a:pt x="294" y="503"/>
                  </a:cubicBezTo>
                  <a:cubicBezTo>
                    <a:pt x="292" y="1224"/>
                    <a:pt x="292" y="1224"/>
                    <a:pt x="292" y="1224"/>
                  </a:cubicBezTo>
                  <a:cubicBezTo>
                    <a:pt x="292" y="1393"/>
                    <a:pt x="292" y="1393"/>
                    <a:pt x="292" y="1393"/>
                  </a:cubicBezTo>
                  <a:cubicBezTo>
                    <a:pt x="1492" y="1366"/>
                    <a:pt x="1492" y="1366"/>
                    <a:pt x="1492" y="1366"/>
                  </a:cubicBezTo>
                  <a:cubicBezTo>
                    <a:pt x="1499" y="1412"/>
                    <a:pt x="1499" y="1412"/>
                    <a:pt x="1499" y="1412"/>
                  </a:cubicBezTo>
                  <a:cubicBezTo>
                    <a:pt x="1422" y="1532"/>
                    <a:pt x="1422" y="1532"/>
                    <a:pt x="1422" y="1532"/>
                  </a:cubicBezTo>
                  <a:cubicBezTo>
                    <a:pt x="1619" y="1518"/>
                    <a:pt x="1619" y="1518"/>
                    <a:pt x="1619" y="1518"/>
                  </a:cubicBezTo>
                  <a:cubicBezTo>
                    <a:pt x="1623" y="1497"/>
                    <a:pt x="1623" y="1497"/>
                    <a:pt x="1623" y="1497"/>
                  </a:cubicBezTo>
                  <a:cubicBezTo>
                    <a:pt x="1637" y="1481"/>
                    <a:pt x="1637" y="1481"/>
                    <a:pt x="1637" y="1481"/>
                  </a:cubicBezTo>
                  <a:cubicBezTo>
                    <a:pt x="1637" y="1481"/>
                    <a:pt x="1649" y="1472"/>
                    <a:pt x="1646" y="1465"/>
                  </a:cubicBezTo>
                  <a:cubicBezTo>
                    <a:pt x="1643" y="1459"/>
                    <a:pt x="1633" y="1438"/>
                    <a:pt x="1633" y="1438"/>
                  </a:cubicBezTo>
                  <a:cubicBezTo>
                    <a:pt x="1623" y="1432"/>
                    <a:pt x="1623" y="1432"/>
                    <a:pt x="1623" y="1432"/>
                  </a:cubicBezTo>
                  <a:cubicBezTo>
                    <a:pt x="1633" y="1416"/>
                    <a:pt x="1633" y="1416"/>
                    <a:pt x="1633" y="1416"/>
                  </a:cubicBezTo>
                  <a:cubicBezTo>
                    <a:pt x="1646" y="1408"/>
                    <a:pt x="1646" y="1408"/>
                    <a:pt x="1646" y="1408"/>
                  </a:cubicBezTo>
                  <a:cubicBezTo>
                    <a:pt x="1654" y="1386"/>
                    <a:pt x="1654" y="1386"/>
                    <a:pt x="1654" y="1386"/>
                  </a:cubicBezTo>
                  <a:cubicBezTo>
                    <a:pt x="1649" y="1366"/>
                    <a:pt x="1649" y="1366"/>
                    <a:pt x="1649" y="1366"/>
                  </a:cubicBezTo>
                  <a:cubicBezTo>
                    <a:pt x="1654" y="1346"/>
                    <a:pt x="1654" y="1346"/>
                    <a:pt x="1654" y="1346"/>
                  </a:cubicBezTo>
                  <a:lnTo>
                    <a:pt x="1647" y="1337"/>
                  </a:ln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Light"/>
                <a:ea typeface="Montserrat Light"/>
                <a:cs typeface="Montserrat Light"/>
                <a:sym typeface="Montserrat Light"/>
              </a:endParaRPr>
            </a:p>
          </p:txBody>
        </p:sp>
        <p:sp>
          <p:nvSpPr>
            <p:cNvPr id="1440" name="Google Shape;1440;p77"/>
            <p:cNvSpPr/>
            <p:nvPr/>
          </p:nvSpPr>
          <p:spPr>
            <a:xfrm>
              <a:off x="4594226" y="2044700"/>
              <a:ext cx="473075" cy="549275"/>
            </a:xfrm>
            <a:custGeom>
              <a:rect b="b" l="l" r="r" t="t"/>
              <a:pathLst>
                <a:path extrusionOk="0" h="346" w="298">
                  <a:moveTo>
                    <a:pt x="182" y="202"/>
                  </a:moveTo>
                  <a:lnTo>
                    <a:pt x="199" y="192"/>
                  </a:lnTo>
                  <a:lnTo>
                    <a:pt x="199" y="158"/>
                  </a:lnTo>
                  <a:lnTo>
                    <a:pt x="205" y="152"/>
                  </a:lnTo>
                  <a:lnTo>
                    <a:pt x="230" y="129"/>
                  </a:lnTo>
                  <a:lnTo>
                    <a:pt x="242" y="115"/>
                  </a:lnTo>
                  <a:lnTo>
                    <a:pt x="265" y="98"/>
                  </a:lnTo>
                  <a:lnTo>
                    <a:pt x="298" y="79"/>
                  </a:lnTo>
                  <a:lnTo>
                    <a:pt x="286" y="76"/>
                  </a:lnTo>
                  <a:lnTo>
                    <a:pt x="262" y="73"/>
                  </a:lnTo>
                  <a:lnTo>
                    <a:pt x="242" y="70"/>
                  </a:lnTo>
                  <a:lnTo>
                    <a:pt x="237" y="74"/>
                  </a:lnTo>
                  <a:lnTo>
                    <a:pt x="232" y="79"/>
                  </a:lnTo>
                  <a:lnTo>
                    <a:pt x="221" y="79"/>
                  </a:lnTo>
                  <a:lnTo>
                    <a:pt x="217" y="72"/>
                  </a:lnTo>
                  <a:lnTo>
                    <a:pt x="210" y="68"/>
                  </a:lnTo>
                  <a:lnTo>
                    <a:pt x="195" y="64"/>
                  </a:lnTo>
                  <a:lnTo>
                    <a:pt x="190" y="64"/>
                  </a:lnTo>
                  <a:lnTo>
                    <a:pt x="185" y="62"/>
                  </a:lnTo>
                  <a:lnTo>
                    <a:pt x="183" y="60"/>
                  </a:lnTo>
                  <a:lnTo>
                    <a:pt x="170" y="58"/>
                  </a:lnTo>
                  <a:lnTo>
                    <a:pt x="163" y="52"/>
                  </a:lnTo>
                  <a:lnTo>
                    <a:pt x="171" y="55"/>
                  </a:lnTo>
                  <a:lnTo>
                    <a:pt x="176" y="52"/>
                  </a:lnTo>
                  <a:lnTo>
                    <a:pt x="171" y="49"/>
                  </a:lnTo>
                  <a:lnTo>
                    <a:pt x="163" y="49"/>
                  </a:lnTo>
                  <a:lnTo>
                    <a:pt x="156" y="49"/>
                  </a:lnTo>
                  <a:lnTo>
                    <a:pt x="150" y="49"/>
                  </a:lnTo>
                  <a:lnTo>
                    <a:pt x="142" y="51"/>
                  </a:lnTo>
                  <a:lnTo>
                    <a:pt x="139" y="55"/>
                  </a:lnTo>
                  <a:lnTo>
                    <a:pt x="133" y="55"/>
                  </a:lnTo>
                  <a:lnTo>
                    <a:pt x="124" y="48"/>
                  </a:lnTo>
                  <a:lnTo>
                    <a:pt x="120" y="48"/>
                  </a:lnTo>
                  <a:lnTo>
                    <a:pt x="115" y="48"/>
                  </a:lnTo>
                  <a:lnTo>
                    <a:pt x="104" y="46"/>
                  </a:lnTo>
                  <a:lnTo>
                    <a:pt x="98" y="35"/>
                  </a:lnTo>
                  <a:lnTo>
                    <a:pt x="98" y="33"/>
                  </a:lnTo>
                  <a:lnTo>
                    <a:pt x="94" y="28"/>
                  </a:lnTo>
                  <a:lnTo>
                    <a:pt x="89" y="28"/>
                  </a:lnTo>
                  <a:lnTo>
                    <a:pt x="83" y="28"/>
                  </a:lnTo>
                  <a:lnTo>
                    <a:pt x="79" y="28"/>
                  </a:lnTo>
                  <a:lnTo>
                    <a:pt x="77" y="23"/>
                  </a:lnTo>
                  <a:lnTo>
                    <a:pt x="82" y="17"/>
                  </a:lnTo>
                  <a:lnTo>
                    <a:pt x="84" y="12"/>
                  </a:lnTo>
                  <a:lnTo>
                    <a:pt x="89" y="7"/>
                  </a:lnTo>
                  <a:lnTo>
                    <a:pt x="85" y="4"/>
                  </a:lnTo>
                  <a:lnTo>
                    <a:pt x="85" y="2"/>
                  </a:lnTo>
                  <a:lnTo>
                    <a:pt x="80" y="0"/>
                  </a:lnTo>
                  <a:lnTo>
                    <a:pt x="80" y="14"/>
                  </a:lnTo>
                  <a:lnTo>
                    <a:pt x="77" y="16"/>
                  </a:lnTo>
                  <a:lnTo>
                    <a:pt x="75" y="23"/>
                  </a:lnTo>
                  <a:lnTo>
                    <a:pt x="0" y="23"/>
                  </a:lnTo>
                  <a:lnTo>
                    <a:pt x="1" y="28"/>
                  </a:lnTo>
                  <a:lnTo>
                    <a:pt x="2" y="32"/>
                  </a:lnTo>
                  <a:lnTo>
                    <a:pt x="2" y="34"/>
                  </a:lnTo>
                  <a:lnTo>
                    <a:pt x="5" y="37"/>
                  </a:lnTo>
                  <a:lnTo>
                    <a:pt x="6" y="42"/>
                  </a:lnTo>
                  <a:lnTo>
                    <a:pt x="5" y="44"/>
                  </a:lnTo>
                  <a:lnTo>
                    <a:pt x="2" y="47"/>
                  </a:lnTo>
                  <a:lnTo>
                    <a:pt x="2" y="48"/>
                  </a:lnTo>
                  <a:lnTo>
                    <a:pt x="2" y="54"/>
                  </a:lnTo>
                  <a:lnTo>
                    <a:pt x="4" y="57"/>
                  </a:lnTo>
                  <a:lnTo>
                    <a:pt x="4" y="64"/>
                  </a:lnTo>
                  <a:lnTo>
                    <a:pt x="2" y="72"/>
                  </a:lnTo>
                  <a:lnTo>
                    <a:pt x="5" y="79"/>
                  </a:lnTo>
                  <a:lnTo>
                    <a:pt x="8" y="92"/>
                  </a:lnTo>
                  <a:lnTo>
                    <a:pt x="13" y="100"/>
                  </a:lnTo>
                  <a:lnTo>
                    <a:pt x="13" y="111"/>
                  </a:lnTo>
                  <a:lnTo>
                    <a:pt x="14" y="132"/>
                  </a:lnTo>
                  <a:lnTo>
                    <a:pt x="14" y="149"/>
                  </a:lnTo>
                  <a:lnTo>
                    <a:pt x="14" y="160"/>
                  </a:lnTo>
                  <a:lnTo>
                    <a:pt x="17" y="163"/>
                  </a:lnTo>
                  <a:lnTo>
                    <a:pt x="18" y="166"/>
                  </a:lnTo>
                  <a:lnTo>
                    <a:pt x="18" y="174"/>
                  </a:lnTo>
                  <a:lnTo>
                    <a:pt x="21" y="178"/>
                  </a:lnTo>
                  <a:lnTo>
                    <a:pt x="24" y="181"/>
                  </a:lnTo>
                  <a:lnTo>
                    <a:pt x="26" y="189"/>
                  </a:lnTo>
                  <a:lnTo>
                    <a:pt x="26" y="194"/>
                  </a:lnTo>
                  <a:lnTo>
                    <a:pt x="26" y="201"/>
                  </a:lnTo>
                  <a:lnTo>
                    <a:pt x="23" y="203"/>
                  </a:lnTo>
                  <a:lnTo>
                    <a:pt x="23" y="203"/>
                  </a:lnTo>
                  <a:lnTo>
                    <a:pt x="23" y="206"/>
                  </a:lnTo>
                  <a:lnTo>
                    <a:pt x="19" y="210"/>
                  </a:lnTo>
                  <a:lnTo>
                    <a:pt x="15" y="213"/>
                  </a:lnTo>
                  <a:lnTo>
                    <a:pt x="12" y="217"/>
                  </a:lnTo>
                  <a:lnTo>
                    <a:pt x="12" y="220"/>
                  </a:lnTo>
                  <a:lnTo>
                    <a:pt x="12" y="223"/>
                  </a:lnTo>
                  <a:lnTo>
                    <a:pt x="13" y="225"/>
                  </a:lnTo>
                  <a:lnTo>
                    <a:pt x="16" y="229"/>
                  </a:lnTo>
                  <a:lnTo>
                    <a:pt x="18" y="232"/>
                  </a:lnTo>
                  <a:lnTo>
                    <a:pt x="24" y="235"/>
                  </a:lnTo>
                  <a:lnTo>
                    <a:pt x="26" y="238"/>
                  </a:lnTo>
                  <a:lnTo>
                    <a:pt x="30" y="242"/>
                  </a:lnTo>
                  <a:lnTo>
                    <a:pt x="26" y="346"/>
                  </a:lnTo>
                  <a:lnTo>
                    <a:pt x="247" y="342"/>
                  </a:lnTo>
                  <a:lnTo>
                    <a:pt x="248" y="333"/>
                  </a:lnTo>
                  <a:lnTo>
                    <a:pt x="247" y="325"/>
                  </a:lnTo>
                  <a:lnTo>
                    <a:pt x="237" y="315"/>
                  </a:lnTo>
                  <a:lnTo>
                    <a:pt x="229" y="309"/>
                  </a:lnTo>
                  <a:lnTo>
                    <a:pt x="225" y="303"/>
                  </a:lnTo>
                  <a:lnTo>
                    <a:pt x="214" y="291"/>
                  </a:lnTo>
                  <a:lnTo>
                    <a:pt x="198" y="282"/>
                  </a:lnTo>
                  <a:lnTo>
                    <a:pt x="186" y="276"/>
                  </a:lnTo>
                  <a:lnTo>
                    <a:pt x="179" y="270"/>
                  </a:lnTo>
                  <a:lnTo>
                    <a:pt x="180" y="247"/>
                  </a:lnTo>
                  <a:lnTo>
                    <a:pt x="183" y="227"/>
                  </a:lnTo>
                  <a:lnTo>
                    <a:pt x="180" y="227"/>
                  </a:lnTo>
                  <a:lnTo>
                    <a:pt x="174" y="220"/>
                  </a:lnTo>
                  <a:lnTo>
                    <a:pt x="180" y="207"/>
                  </a:lnTo>
                  <a:lnTo>
                    <a:pt x="182" y="202"/>
                  </a:ln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Light"/>
                <a:ea typeface="Montserrat Light"/>
                <a:cs typeface="Montserrat Light"/>
                <a:sym typeface="Montserrat Light"/>
              </a:endParaRPr>
            </a:p>
          </p:txBody>
        </p:sp>
        <p:cxnSp>
          <p:nvCxnSpPr>
            <p:cNvPr id="1441" name="Google Shape;1441;p77"/>
            <p:cNvCxnSpPr/>
            <p:nvPr/>
          </p:nvCxnSpPr>
          <p:spPr>
            <a:xfrm>
              <a:off x="4916488" y="2305050"/>
              <a:ext cx="0" cy="0"/>
            </a:xfrm>
            <a:prstGeom prst="straightConnector1">
              <a:avLst/>
            </a:prstGeom>
            <a:solidFill>
              <a:schemeClr val="accent6"/>
            </a:solidFill>
            <a:ln cap="flat" cmpd="sng" w="12700">
              <a:solidFill>
                <a:schemeClr val="lt1"/>
              </a:solidFill>
              <a:prstDash val="solid"/>
              <a:round/>
              <a:headEnd len="sm" w="sm" type="none"/>
              <a:tailEnd len="sm" w="sm" type="none"/>
            </a:ln>
          </p:spPr>
        </p:cxnSp>
        <p:cxnSp>
          <p:nvCxnSpPr>
            <p:cNvPr id="1442" name="Google Shape;1442;p77"/>
            <p:cNvCxnSpPr/>
            <p:nvPr/>
          </p:nvCxnSpPr>
          <p:spPr>
            <a:xfrm>
              <a:off x="4916488" y="2305050"/>
              <a:ext cx="0" cy="0"/>
            </a:xfrm>
            <a:prstGeom prst="straightConnector1">
              <a:avLst/>
            </a:prstGeom>
            <a:solidFill>
              <a:schemeClr val="accent6"/>
            </a:solidFill>
            <a:ln cap="flat" cmpd="sng" w="12700">
              <a:solidFill>
                <a:schemeClr val="lt1"/>
              </a:solidFill>
              <a:prstDash val="solid"/>
              <a:miter lim="800000"/>
              <a:headEnd len="sm" w="sm" type="none"/>
              <a:tailEnd len="sm" w="sm" type="none"/>
            </a:ln>
          </p:spPr>
        </p:cxnSp>
        <p:sp>
          <p:nvSpPr>
            <p:cNvPr id="1443" name="Google Shape;1443;p77"/>
            <p:cNvSpPr/>
            <p:nvPr/>
          </p:nvSpPr>
          <p:spPr>
            <a:xfrm>
              <a:off x="5027613" y="2206625"/>
              <a:ext cx="554038" cy="517525"/>
            </a:xfrm>
            <a:custGeom>
              <a:rect b="b" l="l" r="r" t="t"/>
              <a:pathLst>
                <a:path extrusionOk="0" h="1868" w="1994">
                  <a:moveTo>
                    <a:pt x="0" y="353"/>
                  </a:moveTo>
                  <a:cubicBezTo>
                    <a:pt x="14" y="337"/>
                    <a:pt x="14" y="337"/>
                    <a:pt x="14" y="337"/>
                  </a:cubicBezTo>
                  <a:cubicBezTo>
                    <a:pt x="42" y="337"/>
                    <a:pt x="42" y="337"/>
                    <a:pt x="42" y="337"/>
                  </a:cubicBezTo>
                  <a:cubicBezTo>
                    <a:pt x="74" y="321"/>
                    <a:pt x="74" y="321"/>
                    <a:pt x="74" y="321"/>
                  </a:cubicBezTo>
                  <a:cubicBezTo>
                    <a:pt x="88" y="300"/>
                    <a:pt x="88" y="300"/>
                    <a:pt x="88" y="300"/>
                  </a:cubicBezTo>
                  <a:cubicBezTo>
                    <a:pt x="96" y="275"/>
                    <a:pt x="96" y="275"/>
                    <a:pt x="96" y="275"/>
                  </a:cubicBezTo>
                  <a:cubicBezTo>
                    <a:pt x="121" y="255"/>
                    <a:pt x="121" y="255"/>
                    <a:pt x="121" y="255"/>
                  </a:cubicBezTo>
                  <a:cubicBezTo>
                    <a:pt x="139" y="248"/>
                    <a:pt x="139" y="248"/>
                    <a:pt x="139" y="248"/>
                  </a:cubicBezTo>
                  <a:cubicBezTo>
                    <a:pt x="163" y="248"/>
                    <a:pt x="163" y="248"/>
                    <a:pt x="163" y="248"/>
                  </a:cubicBezTo>
                  <a:cubicBezTo>
                    <a:pt x="202" y="248"/>
                    <a:pt x="202" y="248"/>
                    <a:pt x="202" y="248"/>
                  </a:cubicBezTo>
                  <a:cubicBezTo>
                    <a:pt x="225" y="233"/>
                    <a:pt x="225" y="233"/>
                    <a:pt x="225" y="233"/>
                  </a:cubicBezTo>
                  <a:cubicBezTo>
                    <a:pt x="291" y="188"/>
                    <a:pt x="291" y="188"/>
                    <a:pt x="291" y="188"/>
                  </a:cubicBezTo>
                  <a:cubicBezTo>
                    <a:pt x="316" y="181"/>
                    <a:pt x="316" y="181"/>
                    <a:pt x="316" y="181"/>
                  </a:cubicBezTo>
                  <a:cubicBezTo>
                    <a:pt x="338" y="151"/>
                    <a:pt x="338" y="151"/>
                    <a:pt x="338" y="151"/>
                  </a:cubicBezTo>
                  <a:cubicBezTo>
                    <a:pt x="363" y="119"/>
                    <a:pt x="363" y="119"/>
                    <a:pt x="363" y="119"/>
                  </a:cubicBezTo>
                  <a:cubicBezTo>
                    <a:pt x="391" y="99"/>
                    <a:pt x="391" y="99"/>
                    <a:pt x="391" y="99"/>
                  </a:cubicBezTo>
                  <a:cubicBezTo>
                    <a:pt x="425" y="60"/>
                    <a:pt x="425" y="60"/>
                    <a:pt x="425" y="60"/>
                  </a:cubicBezTo>
                  <a:cubicBezTo>
                    <a:pt x="450" y="29"/>
                    <a:pt x="450" y="29"/>
                    <a:pt x="450" y="29"/>
                  </a:cubicBezTo>
                  <a:cubicBezTo>
                    <a:pt x="489" y="7"/>
                    <a:pt x="489" y="7"/>
                    <a:pt x="489" y="7"/>
                  </a:cubicBezTo>
                  <a:cubicBezTo>
                    <a:pt x="532" y="0"/>
                    <a:pt x="532" y="0"/>
                    <a:pt x="532" y="0"/>
                  </a:cubicBezTo>
                  <a:cubicBezTo>
                    <a:pt x="553" y="0"/>
                    <a:pt x="553" y="0"/>
                    <a:pt x="553" y="0"/>
                  </a:cubicBezTo>
                  <a:cubicBezTo>
                    <a:pt x="589" y="13"/>
                    <a:pt x="589" y="13"/>
                    <a:pt x="589" y="13"/>
                  </a:cubicBezTo>
                  <a:cubicBezTo>
                    <a:pt x="576" y="22"/>
                    <a:pt x="576" y="22"/>
                    <a:pt x="576" y="22"/>
                  </a:cubicBezTo>
                  <a:cubicBezTo>
                    <a:pt x="547" y="30"/>
                    <a:pt x="547" y="30"/>
                    <a:pt x="547" y="30"/>
                  </a:cubicBezTo>
                  <a:cubicBezTo>
                    <a:pt x="524" y="40"/>
                    <a:pt x="524" y="40"/>
                    <a:pt x="524" y="40"/>
                  </a:cubicBezTo>
                  <a:cubicBezTo>
                    <a:pt x="529" y="52"/>
                    <a:pt x="529" y="52"/>
                    <a:pt x="529" y="52"/>
                  </a:cubicBezTo>
                  <a:cubicBezTo>
                    <a:pt x="487" y="97"/>
                    <a:pt x="487" y="97"/>
                    <a:pt x="487" y="97"/>
                  </a:cubicBezTo>
                  <a:cubicBezTo>
                    <a:pt x="487" y="97"/>
                    <a:pt x="470" y="97"/>
                    <a:pt x="470" y="102"/>
                  </a:cubicBezTo>
                  <a:cubicBezTo>
                    <a:pt x="470" y="107"/>
                    <a:pt x="453" y="158"/>
                    <a:pt x="453" y="158"/>
                  </a:cubicBezTo>
                  <a:cubicBezTo>
                    <a:pt x="453" y="129"/>
                    <a:pt x="453" y="129"/>
                    <a:pt x="453" y="129"/>
                  </a:cubicBezTo>
                  <a:cubicBezTo>
                    <a:pt x="440" y="119"/>
                    <a:pt x="440" y="119"/>
                    <a:pt x="440" y="119"/>
                  </a:cubicBezTo>
                  <a:cubicBezTo>
                    <a:pt x="433" y="186"/>
                    <a:pt x="433" y="186"/>
                    <a:pt x="433" y="186"/>
                  </a:cubicBezTo>
                  <a:cubicBezTo>
                    <a:pt x="432" y="230"/>
                    <a:pt x="432" y="230"/>
                    <a:pt x="432" y="230"/>
                  </a:cubicBezTo>
                  <a:cubicBezTo>
                    <a:pt x="450" y="215"/>
                    <a:pt x="450" y="215"/>
                    <a:pt x="450" y="215"/>
                  </a:cubicBezTo>
                  <a:cubicBezTo>
                    <a:pt x="465" y="198"/>
                    <a:pt x="465" y="198"/>
                    <a:pt x="465" y="198"/>
                  </a:cubicBezTo>
                  <a:cubicBezTo>
                    <a:pt x="472" y="198"/>
                    <a:pt x="472" y="198"/>
                    <a:pt x="472" y="198"/>
                  </a:cubicBezTo>
                  <a:cubicBezTo>
                    <a:pt x="480" y="215"/>
                    <a:pt x="480" y="215"/>
                    <a:pt x="480" y="215"/>
                  </a:cubicBezTo>
                  <a:cubicBezTo>
                    <a:pt x="502" y="217"/>
                    <a:pt x="502" y="217"/>
                    <a:pt x="502" y="217"/>
                  </a:cubicBezTo>
                  <a:cubicBezTo>
                    <a:pt x="514" y="203"/>
                    <a:pt x="514" y="203"/>
                    <a:pt x="514" y="203"/>
                  </a:cubicBezTo>
                  <a:cubicBezTo>
                    <a:pt x="534" y="195"/>
                    <a:pt x="534" y="195"/>
                    <a:pt x="534" y="195"/>
                  </a:cubicBezTo>
                  <a:cubicBezTo>
                    <a:pt x="569" y="196"/>
                    <a:pt x="569" y="196"/>
                    <a:pt x="569" y="196"/>
                  </a:cubicBezTo>
                  <a:cubicBezTo>
                    <a:pt x="636" y="235"/>
                    <a:pt x="636" y="235"/>
                    <a:pt x="636" y="235"/>
                  </a:cubicBezTo>
                  <a:cubicBezTo>
                    <a:pt x="682" y="280"/>
                    <a:pt x="682" y="280"/>
                    <a:pt x="682" y="280"/>
                  </a:cubicBezTo>
                  <a:cubicBezTo>
                    <a:pt x="710" y="306"/>
                    <a:pt x="710" y="306"/>
                    <a:pt x="710" y="306"/>
                  </a:cubicBezTo>
                  <a:cubicBezTo>
                    <a:pt x="771" y="314"/>
                    <a:pt x="771" y="314"/>
                    <a:pt x="771" y="314"/>
                  </a:cubicBezTo>
                  <a:cubicBezTo>
                    <a:pt x="791" y="302"/>
                    <a:pt x="791" y="302"/>
                    <a:pt x="791" y="302"/>
                  </a:cubicBezTo>
                  <a:cubicBezTo>
                    <a:pt x="838" y="319"/>
                    <a:pt x="838" y="319"/>
                    <a:pt x="838" y="319"/>
                  </a:cubicBezTo>
                  <a:cubicBezTo>
                    <a:pt x="885" y="329"/>
                    <a:pt x="885" y="329"/>
                    <a:pt x="885" y="329"/>
                  </a:cubicBezTo>
                  <a:cubicBezTo>
                    <a:pt x="903" y="304"/>
                    <a:pt x="903" y="304"/>
                    <a:pt x="903" y="304"/>
                  </a:cubicBezTo>
                  <a:cubicBezTo>
                    <a:pt x="940" y="267"/>
                    <a:pt x="940" y="267"/>
                    <a:pt x="940" y="267"/>
                  </a:cubicBezTo>
                  <a:cubicBezTo>
                    <a:pt x="967" y="243"/>
                    <a:pt x="967" y="243"/>
                    <a:pt x="967" y="243"/>
                  </a:cubicBezTo>
                  <a:cubicBezTo>
                    <a:pt x="1026" y="228"/>
                    <a:pt x="1026" y="228"/>
                    <a:pt x="1026" y="228"/>
                  </a:cubicBezTo>
                  <a:cubicBezTo>
                    <a:pt x="1066" y="217"/>
                    <a:pt x="1066" y="217"/>
                    <a:pt x="1066" y="217"/>
                  </a:cubicBezTo>
                  <a:cubicBezTo>
                    <a:pt x="1111" y="217"/>
                    <a:pt x="1111" y="217"/>
                    <a:pt x="1111" y="217"/>
                  </a:cubicBezTo>
                  <a:cubicBezTo>
                    <a:pt x="1172" y="195"/>
                    <a:pt x="1172" y="195"/>
                    <a:pt x="1172" y="195"/>
                  </a:cubicBezTo>
                  <a:cubicBezTo>
                    <a:pt x="1217" y="176"/>
                    <a:pt x="1217" y="176"/>
                    <a:pt x="1217" y="176"/>
                  </a:cubicBezTo>
                  <a:cubicBezTo>
                    <a:pt x="1237" y="190"/>
                    <a:pt x="1237" y="190"/>
                    <a:pt x="1237" y="190"/>
                  </a:cubicBezTo>
                  <a:cubicBezTo>
                    <a:pt x="1246" y="250"/>
                    <a:pt x="1246" y="250"/>
                    <a:pt x="1246" y="250"/>
                  </a:cubicBezTo>
                  <a:cubicBezTo>
                    <a:pt x="1328" y="262"/>
                    <a:pt x="1328" y="262"/>
                    <a:pt x="1328" y="262"/>
                  </a:cubicBezTo>
                  <a:cubicBezTo>
                    <a:pt x="1372" y="259"/>
                    <a:pt x="1372" y="259"/>
                    <a:pt x="1372" y="259"/>
                  </a:cubicBezTo>
                  <a:cubicBezTo>
                    <a:pt x="1409" y="272"/>
                    <a:pt x="1409" y="272"/>
                    <a:pt x="1409" y="272"/>
                  </a:cubicBezTo>
                  <a:cubicBezTo>
                    <a:pt x="1437" y="300"/>
                    <a:pt x="1437" y="300"/>
                    <a:pt x="1437" y="300"/>
                  </a:cubicBezTo>
                  <a:cubicBezTo>
                    <a:pt x="1477" y="353"/>
                    <a:pt x="1477" y="353"/>
                    <a:pt x="1477" y="353"/>
                  </a:cubicBezTo>
                  <a:cubicBezTo>
                    <a:pt x="1493" y="369"/>
                    <a:pt x="1493" y="369"/>
                    <a:pt x="1493" y="369"/>
                  </a:cubicBezTo>
                  <a:cubicBezTo>
                    <a:pt x="1493" y="369"/>
                    <a:pt x="1496" y="373"/>
                    <a:pt x="1503" y="381"/>
                  </a:cubicBezTo>
                  <a:cubicBezTo>
                    <a:pt x="1509" y="389"/>
                    <a:pt x="1521" y="398"/>
                    <a:pt x="1521" y="398"/>
                  </a:cubicBezTo>
                  <a:cubicBezTo>
                    <a:pt x="1553" y="405"/>
                    <a:pt x="1553" y="405"/>
                    <a:pt x="1553" y="405"/>
                  </a:cubicBezTo>
                  <a:cubicBezTo>
                    <a:pt x="1553" y="405"/>
                    <a:pt x="1565" y="396"/>
                    <a:pt x="1566" y="391"/>
                  </a:cubicBezTo>
                  <a:cubicBezTo>
                    <a:pt x="1568" y="386"/>
                    <a:pt x="1597" y="374"/>
                    <a:pt x="1597" y="374"/>
                  </a:cubicBezTo>
                  <a:cubicBezTo>
                    <a:pt x="1612" y="389"/>
                    <a:pt x="1612" y="389"/>
                    <a:pt x="1612" y="389"/>
                  </a:cubicBezTo>
                  <a:cubicBezTo>
                    <a:pt x="1612" y="389"/>
                    <a:pt x="1622" y="396"/>
                    <a:pt x="1612" y="400"/>
                  </a:cubicBezTo>
                  <a:cubicBezTo>
                    <a:pt x="1602" y="403"/>
                    <a:pt x="1597" y="415"/>
                    <a:pt x="1587" y="415"/>
                  </a:cubicBezTo>
                  <a:cubicBezTo>
                    <a:pt x="1576" y="415"/>
                    <a:pt x="1561" y="415"/>
                    <a:pt x="1561" y="415"/>
                  </a:cubicBezTo>
                  <a:cubicBezTo>
                    <a:pt x="1531" y="415"/>
                    <a:pt x="1531" y="415"/>
                    <a:pt x="1531" y="415"/>
                  </a:cubicBezTo>
                  <a:cubicBezTo>
                    <a:pt x="1519" y="426"/>
                    <a:pt x="1519" y="426"/>
                    <a:pt x="1519" y="426"/>
                  </a:cubicBezTo>
                  <a:cubicBezTo>
                    <a:pt x="1442" y="426"/>
                    <a:pt x="1442" y="426"/>
                    <a:pt x="1442" y="426"/>
                  </a:cubicBezTo>
                  <a:cubicBezTo>
                    <a:pt x="1425" y="435"/>
                    <a:pt x="1425" y="435"/>
                    <a:pt x="1425" y="435"/>
                  </a:cubicBezTo>
                  <a:cubicBezTo>
                    <a:pt x="1397" y="420"/>
                    <a:pt x="1397" y="420"/>
                    <a:pt x="1397" y="420"/>
                  </a:cubicBezTo>
                  <a:cubicBezTo>
                    <a:pt x="1368" y="410"/>
                    <a:pt x="1368" y="410"/>
                    <a:pt x="1368" y="410"/>
                  </a:cubicBezTo>
                  <a:cubicBezTo>
                    <a:pt x="1340" y="442"/>
                    <a:pt x="1340" y="442"/>
                    <a:pt x="1340" y="442"/>
                  </a:cubicBezTo>
                  <a:cubicBezTo>
                    <a:pt x="1343" y="465"/>
                    <a:pt x="1343" y="465"/>
                    <a:pt x="1343" y="465"/>
                  </a:cubicBezTo>
                  <a:cubicBezTo>
                    <a:pt x="1346" y="475"/>
                    <a:pt x="1346" y="475"/>
                    <a:pt x="1346" y="475"/>
                  </a:cubicBezTo>
                  <a:cubicBezTo>
                    <a:pt x="1346" y="475"/>
                    <a:pt x="1347" y="489"/>
                    <a:pt x="1350" y="491"/>
                  </a:cubicBezTo>
                  <a:cubicBezTo>
                    <a:pt x="1353" y="494"/>
                    <a:pt x="1357" y="501"/>
                    <a:pt x="1357" y="501"/>
                  </a:cubicBezTo>
                  <a:cubicBezTo>
                    <a:pt x="1393" y="513"/>
                    <a:pt x="1393" y="513"/>
                    <a:pt x="1393" y="513"/>
                  </a:cubicBezTo>
                  <a:cubicBezTo>
                    <a:pt x="1405" y="500"/>
                    <a:pt x="1405" y="500"/>
                    <a:pt x="1405" y="500"/>
                  </a:cubicBezTo>
                  <a:cubicBezTo>
                    <a:pt x="1405" y="500"/>
                    <a:pt x="1391" y="483"/>
                    <a:pt x="1395" y="483"/>
                  </a:cubicBezTo>
                  <a:cubicBezTo>
                    <a:pt x="1399" y="483"/>
                    <a:pt x="1427" y="496"/>
                    <a:pt x="1427" y="496"/>
                  </a:cubicBezTo>
                  <a:cubicBezTo>
                    <a:pt x="1427" y="496"/>
                    <a:pt x="1425" y="511"/>
                    <a:pt x="1422" y="513"/>
                  </a:cubicBezTo>
                  <a:cubicBezTo>
                    <a:pt x="1418" y="515"/>
                    <a:pt x="1415" y="520"/>
                    <a:pt x="1418" y="521"/>
                  </a:cubicBezTo>
                  <a:cubicBezTo>
                    <a:pt x="1422" y="522"/>
                    <a:pt x="1454" y="532"/>
                    <a:pt x="1460" y="532"/>
                  </a:cubicBezTo>
                  <a:cubicBezTo>
                    <a:pt x="1466" y="532"/>
                    <a:pt x="1487" y="543"/>
                    <a:pt x="1487" y="543"/>
                  </a:cubicBezTo>
                  <a:cubicBezTo>
                    <a:pt x="1520" y="569"/>
                    <a:pt x="1520" y="569"/>
                    <a:pt x="1520" y="569"/>
                  </a:cubicBezTo>
                  <a:cubicBezTo>
                    <a:pt x="1567" y="589"/>
                    <a:pt x="1567" y="589"/>
                    <a:pt x="1567" y="589"/>
                  </a:cubicBezTo>
                  <a:cubicBezTo>
                    <a:pt x="1621" y="609"/>
                    <a:pt x="1621" y="609"/>
                    <a:pt x="1621" y="609"/>
                  </a:cubicBezTo>
                  <a:cubicBezTo>
                    <a:pt x="1677" y="663"/>
                    <a:pt x="1677" y="663"/>
                    <a:pt x="1677" y="663"/>
                  </a:cubicBezTo>
                  <a:cubicBezTo>
                    <a:pt x="1706" y="697"/>
                    <a:pt x="1706" y="697"/>
                    <a:pt x="1706" y="697"/>
                  </a:cubicBezTo>
                  <a:cubicBezTo>
                    <a:pt x="1691" y="716"/>
                    <a:pt x="1691" y="716"/>
                    <a:pt x="1691" y="716"/>
                  </a:cubicBezTo>
                  <a:cubicBezTo>
                    <a:pt x="1691" y="716"/>
                    <a:pt x="1685" y="715"/>
                    <a:pt x="1687" y="721"/>
                  </a:cubicBezTo>
                  <a:cubicBezTo>
                    <a:pt x="1689" y="727"/>
                    <a:pt x="1709" y="752"/>
                    <a:pt x="1706" y="755"/>
                  </a:cubicBezTo>
                  <a:cubicBezTo>
                    <a:pt x="1703" y="758"/>
                    <a:pt x="1714" y="780"/>
                    <a:pt x="1714" y="780"/>
                  </a:cubicBezTo>
                  <a:cubicBezTo>
                    <a:pt x="1725" y="856"/>
                    <a:pt x="1725" y="856"/>
                    <a:pt x="1725" y="856"/>
                  </a:cubicBezTo>
                  <a:cubicBezTo>
                    <a:pt x="1734" y="900"/>
                    <a:pt x="1734" y="900"/>
                    <a:pt x="1734" y="900"/>
                  </a:cubicBezTo>
                  <a:cubicBezTo>
                    <a:pt x="1725" y="939"/>
                    <a:pt x="1725" y="939"/>
                    <a:pt x="1725" y="939"/>
                  </a:cubicBezTo>
                  <a:cubicBezTo>
                    <a:pt x="1697" y="973"/>
                    <a:pt x="1697" y="973"/>
                    <a:pt x="1697" y="973"/>
                  </a:cubicBezTo>
                  <a:cubicBezTo>
                    <a:pt x="1678" y="1020"/>
                    <a:pt x="1678" y="1020"/>
                    <a:pt x="1678" y="1020"/>
                  </a:cubicBezTo>
                  <a:cubicBezTo>
                    <a:pt x="1678" y="1020"/>
                    <a:pt x="1662" y="1048"/>
                    <a:pt x="1660" y="1051"/>
                  </a:cubicBezTo>
                  <a:cubicBezTo>
                    <a:pt x="1658" y="1055"/>
                    <a:pt x="1627" y="1074"/>
                    <a:pt x="1628" y="1077"/>
                  </a:cubicBezTo>
                  <a:cubicBezTo>
                    <a:pt x="1629" y="1080"/>
                    <a:pt x="1618" y="1110"/>
                    <a:pt x="1618" y="1110"/>
                  </a:cubicBezTo>
                  <a:cubicBezTo>
                    <a:pt x="1619" y="1160"/>
                    <a:pt x="1619" y="1160"/>
                    <a:pt x="1619" y="1160"/>
                  </a:cubicBezTo>
                  <a:cubicBezTo>
                    <a:pt x="1630" y="1180"/>
                    <a:pt x="1630" y="1180"/>
                    <a:pt x="1630" y="1180"/>
                  </a:cubicBezTo>
                  <a:cubicBezTo>
                    <a:pt x="1667" y="1189"/>
                    <a:pt x="1667" y="1189"/>
                    <a:pt x="1667" y="1189"/>
                  </a:cubicBezTo>
                  <a:cubicBezTo>
                    <a:pt x="1681" y="1176"/>
                    <a:pt x="1681" y="1176"/>
                    <a:pt x="1681" y="1176"/>
                  </a:cubicBezTo>
                  <a:cubicBezTo>
                    <a:pt x="1681" y="1176"/>
                    <a:pt x="1692" y="1167"/>
                    <a:pt x="1694" y="1164"/>
                  </a:cubicBezTo>
                  <a:cubicBezTo>
                    <a:pt x="1696" y="1161"/>
                    <a:pt x="1706" y="1152"/>
                    <a:pt x="1706" y="1152"/>
                  </a:cubicBezTo>
                  <a:cubicBezTo>
                    <a:pt x="1706" y="1152"/>
                    <a:pt x="1724" y="1138"/>
                    <a:pt x="1724" y="1135"/>
                  </a:cubicBezTo>
                  <a:cubicBezTo>
                    <a:pt x="1724" y="1132"/>
                    <a:pt x="1725" y="1118"/>
                    <a:pt x="1726" y="1114"/>
                  </a:cubicBezTo>
                  <a:cubicBezTo>
                    <a:pt x="1727" y="1111"/>
                    <a:pt x="1734" y="1090"/>
                    <a:pt x="1734" y="1090"/>
                  </a:cubicBezTo>
                  <a:cubicBezTo>
                    <a:pt x="1734" y="1090"/>
                    <a:pt x="1745" y="1082"/>
                    <a:pt x="1747" y="1078"/>
                  </a:cubicBezTo>
                  <a:cubicBezTo>
                    <a:pt x="1749" y="1074"/>
                    <a:pt x="1770" y="1057"/>
                    <a:pt x="1770" y="1057"/>
                  </a:cubicBezTo>
                  <a:cubicBezTo>
                    <a:pt x="1770" y="1057"/>
                    <a:pt x="1794" y="1038"/>
                    <a:pt x="1798" y="1038"/>
                  </a:cubicBezTo>
                  <a:cubicBezTo>
                    <a:pt x="1801" y="1038"/>
                    <a:pt x="1820" y="1020"/>
                    <a:pt x="1820" y="1020"/>
                  </a:cubicBezTo>
                  <a:cubicBezTo>
                    <a:pt x="1840" y="1014"/>
                    <a:pt x="1840" y="1014"/>
                    <a:pt x="1840" y="1014"/>
                  </a:cubicBezTo>
                  <a:cubicBezTo>
                    <a:pt x="1868" y="1025"/>
                    <a:pt x="1868" y="1025"/>
                    <a:pt x="1868" y="1025"/>
                  </a:cubicBezTo>
                  <a:cubicBezTo>
                    <a:pt x="1909" y="1066"/>
                    <a:pt x="1909" y="1066"/>
                    <a:pt x="1909" y="1066"/>
                  </a:cubicBezTo>
                  <a:cubicBezTo>
                    <a:pt x="1935" y="1125"/>
                    <a:pt x="1935" y="1125"/>
                    <a:pt x="1935" y="1125"/>
                  </a:cubicBezTo>
                  <a:cubicBezTo>
                    <a:pt x="1963" y="1275"/>
                    <a:pt x="1963" y="1275"/>
                    <a:pt x="1963" y="1275"/>
                  </a:cubicBezTo>
                  <a:cubicBezTo>
                    <a:pt x="1987" y="1306"/>
                    <a:pt x="1987" y="1306"/>
                    <a:pt x="1987" y="1306"/>
                  </a:cubicBezTo>
                  <a:cubicBezTo>
                    <a:pt x="1987" y="1333"/>
                    <a:pt x="1987" y="1333"/>
                    <a:pt x="1987" y="1333"/>
                  </a:cubicBezTo>
                  <a:cubicBezTo>
                    <a:pt x="1987" y="1333"/>
                    <a:pt x="1990" y="1357"/>
                    <a:pt x="1992" y="1366"/>
                  </a:cubicBezTo>
                  <a:cubicBezTo>
                    <a:pt x="1994" y="1374"/>
                    <a:pt x="1992" y="1472"/>
                    <a:pt x="1992" y="1472"/>
                  </a:cubicBezTo>
                  <a:cubicBezTo>
                    <a:pt x="1942" y="1472"/>
                    <a:pt x="1942" y="1472"/>
                    <a:pt x="1942" y="1472"/>
                  </a:cubicBezTo>
                  <a:cubicBezTo>
                    <a:pt x="1931" y="1472"/>
                    <a:pt x="1931" y="1472"/>
                    <a:pt x="1931" y="1472"/>
                  </a:cubicBezTo>
                  <a:cubicBezTo>
                    <a:pt x="1930" y="1492"/>
                    <a:pt x="1930" y="1492"/>
                    <a:pt x="1930" y="1492"/>
                  </a:cubicBezTo>
                  <a:cubicBezTo>
                    <a:pt x="1908" y="1527"/>
                    <a:pt x="1908" y="1527"/>
                    <a:pt x="1908" y="1527"/>
                  </a:cubicBezTo>
                  <a:cubicBezTo>
                    <a:pt x="1904" y="1558"/>
                    <a:pt x="1904" y="1558"/>
                    <a:pt x="1904" y="1558"/>
                  </a:cubicBezTo>
                  <a:cubicBezTo>
                    <a:pt x="1889" y="1583"/>
                    <a:pt x="1889" y="1583"/>
                    <a:pt x="1889" y="1583"/>
                  </a:cubicBezTo>
                  <a:cubicBezTo>
                    <a:pt x="1862" y="1613"/>
                    <a:pt x="1862" y="1613"/>
                    <a:pt x="1862" y="1613"/>
                  </a:cubicBezTo>
                  <a:cubicBezTo>
                    <a:pt x="1844" y="1681"/>
                    <a:pt x="1844" y="1681"/>
                    <a:pt x="1844" y="1681"/>
                  </a:cubicBezTo>
                  <a:cubicBezTo>
                    <a:pt x="1846" y="1724"/>
                    <a:pt x="1846" y="1724"/>
                    <a:pt x="1846" y="1724"/>
                  </a:cubicBezTo>
                  <a:cubicBezTo>
                    <a:pt x="1820" y="1757"/>
                    <a:pt x="1820" y="1757"/>
                    <a:pt x="1820" y="1757"/>
                  </a:cubicBezTo>
                  <a:cubicBezTo>
                    <a:pt x="1798" y="1797"/>
                    <a:pt x="1798" y="1797"/>
                    <a:pt x="1798" y="1797"/>
                  </a:cubicBezTo>
                  <a:cubicBezTo>
                    <a:pt x="1479" y="1850"/>
                    <a:pt x="1479" y="1850"/>
                    <a:pt x="1479" y="1850"/>
                  </a:cubicBezTo>
                  <a:cubicBezTo>
                    <a:pt x="1471" y="1835"/>
                    <a:pt x="1471" y="1835"/>
                    <a:pt x="1471" y="1835"/>
                  </a:cubicBezTo>
                  <a:cubicBezTo>
                    <a:pt x="977" y="1868"/>
                    <a:pt x="977" y="1868"/>
                    <a:pt x="977" y="1868"/>
                  </a:cubicBezTo>
                  <a:cubicBezTo>
                    <a:pt x="1011" y="1836"/>
                    <a:pt x="1011" y="1836"/>
                    <a:pt x="1011" y="1836"/>
                  </a:cubicBezTo>
                  <a:cubicBezTo>
                    <a:pt x="1026" y="1808"/>
                    <a:pt x="1026" y="1808"/>
                    <a:pt x="1026" y="1808"/>
                  </a:cubicBezTo>
                  <a:cubicBezTo>
                    <a:pt x="1054" y="1757"/>
                    <a:pt x="1054" y="1757"/>
                    <a:pt x="1054" y="1757"/>
                  </a:cubicBezTo>
                  <a:cubicBezTo>
                    <a:pt x="1082" y="1695"/>
                    <a:pt x="1082" y="1695"/>
                    <a:pt x="1082" y="1695"/>
                  </a:cubicBezTo>
                  <a:cubicBezTo>
                    <a:pt x="1099" y="1631"/>
                    <a:pt x="1099" y="1631"/>
                    <a:pt x="1099" y="1631"/>
                  </a:cubicBezTo>
                  <a:cubicBezTo>
                    <a:pt x="1091" y="1505"/>
                    <a:pt x="1091" y="1505"/>
                    <a:pt x="1091" y="1505"/>
                  </a:cubicBezTo>
                  <a:cubicBezTo>
                    <a:pt x="1087" y="1449"/>
                    <a:pt x="1087" y="1449"/>
                    <a:pt x="1087" y="1449"/>
                  </a:cubicBezTo>
                  <a:cubicBezTo>
                    <a:pt x="1065" y="1404"/>
                    <a:pt x="1065" y="1404"/>
                    <a:pt x="1065" y="1404"/>
                  </a:cubicBezTo>
                  <a:cubicBezTo>
                    <a:pt x="1033" y="1350"/>
                    <a:pt x="1033" y="1350"/>
                    <a:pt x="1033" y="1350"/>
                  </a:cubicBezTo>
                  <a:cubicBezTo>
                    <a:pt x="1007" y="1320"/>
                    <a:pt x="1007" y="1320"/>
                    <a:pt x="1007" y="1320"/>
                  </a:cubicBezTo>
                  <a:cubicBezTo>
                    <a:pt x="985" y="1274"/>
                    <a:pt x="985" y="1274"/>
                    <a:pt x="985" y="1274"/>
                  </a:cubicBezTo>
                  <a:cubicBezTo>
                    <a:pt x="996" y="1242"/>
                    <a:pt x="996" y="1242"/>
                    <a:pt x="996" y="1242"/>
                  </a:cubicBezTo>
                  <a:cubicBezTo>
                    <a:pt x="1015" y="1223"/>
                    <a:pt x="1015" y="1223"/>
                    <a:pt x="1015" y="1223"/>
                  </a:cubicBezTo>
                  <a:cubicBezTo>
                    <a:pt x="1015" y="1195"/>
                    <a:pt x="1015" y="1195"/>
                    <a:pt x="1015" y="1195"/>
                  </a:cubicBezTo>
                  <a:cubicBezTo>
                    <a:pt x="996" y="1141"/>
                    <a:pt x="996" y="1141"/>
                    <a:pt x="996" y="1141"/>
                  </a:cubicBezTo>
                  <a:cubicBezTo>
                    <a:pt x="979" y="1121"/>
                    <a:pt x="979" y="1121"/>
                    <a:pt x="979" y="1121"/>
                  </a:cubicBezTo>
                  <a:cubicBezTo>
                    <a:pt x="996" y="1108"/>
                    <a:pt x="996" y="1108"/>
                    <a:pt x="996" y="1108"/>
                  </a:cubicBezTo>
                  <a:cubicBezTo>
                    <a:pt x="1007" y="1076"/>
                    <a:pt x="1007" y="1076"/>
                    <a:pt x="1007" y="1076"/>
                  </a:cubicBezTo>
                  <a:cubicBezTo>
                    <a:pt x="1015" y="1041"/>
                    <a:pt x="1015" y="1041"/>
                    <a:pt x="1015" y="1041"/>
                  </a:cubicBezTo>
                  <a:cubicBezTo>
                    <a:pt x="1024" y="1018"/>
                    <a:pt x="1024" y="1018"/>
                    <a:pt x="1024" y="1018"/>
                  </a:cubicBezTo>
                  <a:cubicBezTo>
                    <a:pt x="1026" y="959"/>
                    <a:pt x="1026" y="959"/>
                    <a:pt x="1026" y="959"/>
                  </a:cubicBezTo>
                  <a:cubicBezTo>
                    <a:pt x="1017" y="934"/>
                    <a:pt x="1017" y="934"/>
                    <a:pt x="1017" y="934"/>
                  </a:cubicBezTo>
                  <a:cubicBezTo>
                    <a:pt x="1026" y="899"/>
                    <a:pt x="1026" y="899"/>
                    <a:pt x="1026" y="899"/>
                  </a:cubicBezTo>
                  <a:cubicBezTo>
                    <a:pt x="1048" y="871"/>
                    <a:pt x="1048" y="871"/>
                    <a:pt x="1048" y="871"/>
                  </a:cubicBezTo>
                  <a:cubicBezTo>
                    <a:pt x="1058" y="843"/>
                    <a:pt x="1058" y="843"/>
                    <a:pt x="1058" y="843"/>
                  </a:cubicBezTo>
                  <a:cubicBezTo>
                    <a:pt x="1061" y="808"/>
                    <a:pt x="1061" y="808"/>
                    <a:pt x="1061" y="808"/>
                  </a:cubicBezTo>
                  <a:cubicBezTo>
                    <a:pt x="1091" y="804"/>
                    <a:pt x="1091" y="804"/>
                    <a:pt x="1091" y="804"/>
                  </a:cubicBezTo>
                  <a:cubicBezTo>
                    <a:pt x="1132" y="806"/>
                    <a:pt x="1132" y="806"/>
                    <a:pt x="1132" y="806"/>
                  </a:cubicBezTo>
                  <a:cubicBezTo>
                    <a:pt x="1147" y="750"/>
                    <a:pt x="1147" y="750"/>
                    <a:pt x="1147" y="750"/>
                  </a:cubicBezTo>
                  <a:cubicBezTo>
                    <a:pt x="1153" y="730"/>
                    <a:pt x="1153" y="730"/>
                    <a:pt x="1153" y="730"/>
                  </a:cubicBezTo>
                  <a:cubicBezTo>
                    <a:pt x="1169" y="726"/>
                    <a:pt x="1169" y="726"/>
                    <a:pt x="1169" y="726"/>
                  </a:cubicBezTo>
                  <a:cubicBezTo>
                    <a:pt x="1184" y="791"/>
                    <a:pt x="1184" y="791"/>
                    <a:pt x="1184" y="791"/>
                  </a:cubicBezTo>
                  <a:cubicBezTo>
                    <a:pt x="1156" y="823"/>
                    <a:pt x="1156" y="823"/>
                    <a:pt x="1156" y="823"/>
                  </a:cubicBezTo>
                  <a:cubicBezTo>
                    <a:pt x="1162" y="836"/>
                    <a:pt x="1162" y="836"/>
                    <a:pt x="1162" y="836"/>
                  </a:cubicBezTo>
                  <a:cubicBezTo>
                    <a:pt x="1162" y="836"/>
                    <a:pt x="1166" y="847"/>
                    <a:pt x="1173" y="847"/>
                  </a:cubicBezTo>
                  <a:cubicBezTo>
                    <a:pt x="1179" y="847"/>
                    <a:pt x="1179" y="847"/>
                    <a:pt x="1179" y="847"/>
                  </a:cubicBezTo>
                  <a:cubicBezTo>
                    <a:pt x="1179" y="847"/>
                    <a:pt x="1192" y="840"/>
                    <a:pt x="1194" y="834"/>
                  </a:cubicBezTo>
                  <a:cubicBezTo>
                    <a:pt x="1197" y="828"/>
                    <a:pt x="1201" y="812"/>
                    <a:pt x="1201" y="812"/>
                  </a:cubicBezTo>
                  <a:cubicBezTo>
                    <a:pt x="1210" y="802"/>
                    <a:pt x="1210" y="802"/>
                    <a:pt x="1210" y="802"/>
                  </a:cubicBezTo>
                  <a:cubicBezTo>
                    <a:pt x="1216" y="769"/>
                    <a:pt x="1216" y="769"/>
                    <a:pt x="1216" y="769"/>
                  </a:cubicBezTo>
                  <a:cubicBezTo>
                    <a:pt x="1212" y="745"/>
                    <a:pt x="1212" y="745"/>
                    <a:pt x="1212" y="745"/>
                  </a:cubicBezTo>
                  <a:cubicBezTo>
                    <a:pt x="1214" y="722"/>
                    <a:pt x="1214" y="722"/>
                    <a:pt x="1214" y="722"/>
                  </a:cubicBezTo>
                  <a:cubicBezTo>
                    <a:pt x="1214" y="689"/>
                    <a:pt x="1214" y="689"/>
                    <a:pt x="1214" y="689"/>
                  </a:cubicBezTo>
                  <a:cubicBezTo>
                    <a:pt x="1238" y="661"/>
                    <a:pt x="1238" y="661"/>
                    <a:pt x="1238" y="661"/>
                  </a:cubicBezTo>
                  <a:cubicBezTo>
                    <a:pt x="1251" y="648"/>
                    <a:pt x="1251" y="648"/>
                    <a:pt x="1251" y="648"/>
                  </a:cubicBezTo>
                  <a:cubicBezTo>
                    <a:pt x="1285" y="642"/>
                    <a:pt x="1285" y="642"/>
                    <a:pt x="1285" y="642"/>
                  </a:cubicBezTo>
                  <a:cubicBezTo>
                    <a:pt x="1298" y="627"/>
                    <a:pt x="1298" y="627"/>
                    <a:pt x="1298" y="627"/>
                  </a:cubicBezTo>
                  <a:cubicBezTo>
                    <a:pt x="1270" y="603"/>
                    <a:pt x="1270" y="603"/>
                    <a:pt x="1270" y="603"/>
                  </a:cubicBezTo>
                  <a:cubicBezTo>
                    <a:pt x="1261" y="584"/>
                    <a:pt x="1261" y="584"/>
                    <a:pt x="1261" y="584"/>
                  </a:cubicBezTo>
                  <a:cubicBezTo>
                    <a:pt x="1277" y="562"/>
                    <a:pt x="1277" y="562"/>
                    <a:pt x="1277" y="562"/>
                  </a:cubicBezTo>
                  <a:cubicBezTo>
                    <a:pt x="1294" y="542"/>
                    <a:pt x="1294" y="542"/>
                    <a:pt x="1294" y="542"/>
                  </a:cubicBezTo>
                  <a:cubicBezTo>
                    <a:pt x="1301" y="533"/>
                    <a:pt x="1301" y="533"/>
                    <a:pt x="1301" y="533"/>
                  </a:cubicBezTo>
                  <a:cubicBezTo>
                    <a:pt x="1298" y="518"/>
                    <a:pt x="1298" y="518"/>
                    <a:pt x="1298" y="518"/>
                  </a:cubicBezTo>
                  <a:cubicBezTo>
                    <a:pt x="1301" y="514"/>
                    <a:pt x="1301" y="514"/>
                    <a:pt x="1301" y="514"/>
                  </a:cubicBezTo>
                  <a:cubicBezTo>
                    <a:pt x="1301" y="514"/>
                    <a:pt x="1308" y="512"/>
                    <a:pt x="1310" y="512"/>
                  </a:cubicBezTo>
                  <a:cubicBezTo>
                    <a:pt x="1311" y="512"/>
                    <a:pt x="1340" y="507"/>
                    <a:pt x="1340" y="507"/>
                  </a:cubicBezTo>
                  <a:cubicBezTo>
                    <a:pt x="1352" y="504"/>
                    <a:pt x="1352" y="504"/>
                    <a:pt x="1352" y="504"/>
                  </a:cubicBezTo>
                  <a:cubicBezTo>
                    <a:pt x="1339" y="481"/>
                    <a:pt x="1339" y="481"/>
                    <a:pt x="1339" y="481"/>
                  </a:cubicBezTo>
                  <a:cubicBezTo>
                    <a:pt x="1314" y="466"/>
                    <a:pt x="1314" y="466"/>
                    <a:pt x="1314" y="466"/>
                  </a:cubicBezTo>
                  <a:cubicBezTo>
                    <a:pt x="1296" y="449"/>
                    <a:pt x="1296" y="449"/>
                    <a:pt x="1296" y="449"/>
                  </a:cubicBezTo>
                  <a:cubicBezTo>
                    <a:pt x="1274" y="435"/>
                    <a:pt x="1274" y="435"/>
                    <a:pt x="1274" y="435"/>
                  </a:cubicBezTo>
                  <a:cubicBezTo>
                    <a:pt x="1243" y="422"/>
                    <a:pt x="1243" y="422"/>
                    <a:pt x="1243" y="422"/>
                  </a:cubicBezTo>
                  <a:cubicBezTo>
                    <a:pt x="1180" y="417"/>
                    <a:pt x="1180" y="417"/>
                    <a:pt x="1180" y="417"/>
                  </a:cubicBezTo>
                  <a:cubicBezTo>
                    <a:pt x="1134" y="446"/>
                    <a:pt x="1134" y="446"/>
                    <a:pt x="1134" y="446"/>
                  </a:cubicBezTo>
                  <a:cubicBezTo>
                    <a:pt x="1104" y="468"/>
                    <a:pt x="1104" y="468"/>
                    <a:pt x="1104" y="468"/>
                  </a:cubicBezTo>
                  <a:cubicBezTo>
                    <a:pt x="1058" y="476"/>
                    <a:pt x="1058" y="476"/>
                    <a:pt x="1058" y="476"/>
                  </a:cubicBezTo>
                  <a:cubicBezTo>
                    <a:pt x="996" y="479"/>
                    <a:pt x="996" y="479"/>
                    <a:pt x="996" y="479"/>
                  </a:cubicBezTo>
                  <a:cubicBezTo>
                    <a:pt x="970" y="500"/>
                    <a:pt x="970" y="500"/>
                    <a:pt x="970" y="500"/>
                  </a:cubicBezTo>
                  <a:cubicBezTo>
                    <a:pt x="938" y="557"/>
                    <a:pt x="938" y="557"/>
                    <a:pt x="938" y="557"/>
                  </a:cubicBezTo>
                  <a:cubicBezTo>
                    <a:pt x="896" y="587"/>
                    <a:pt x="896" y="587"/>
                    <a:pt x="896" y="587"/>
                  </a:cubicBezTo>
                  <a:cubicBezTo>
                    <a:pt x="888" y="581"/>
                    <a:pt x="888" y="581"/>
                    <a:pt x="888" y="581"/>
                  </a:cubicBezTo>
                  <a:cubicBezTo>
                    <a:pt x="901" y="555"/>
                    <a:pt x="901" y="555"/>
                    <a:pt x="901" y="555"/>
                  </a:cubicBezTo>
                  <a:cubicBezTo>
                    <a:pt x="922" y="529"/>
                    <a:pt x="922" y="529"/>
                    <a:pt x="922" y="529"/>
                  </a:cubicBezTo>
                  <a:cubicBezTo>
                    <a:pt x="909" y="508"/>
                    <a:pt x="909" y="508"/>
                    <a:pt x="909" y="508"/>
                  </a:cubicBezTo>
                  <a:cubicBezTo>
                    <a:pt x="884" y="527"/>
                    <a:pt x="884" y="527"/>
                    <a:pt x="884" y="527"/>
                  </a:cubicBezTo>
                  <a:cubicBezTo>
                    <a:pt x="871" y="531"/>
                    <a:pt x="871" y="531"/>
                    <a:pt x="871" y="531"/>
                  </a:cubicBezTo>
                  <a:cubicBezTo>
                    <a:pt x="856" y="557"/>
                    <a:pt x="856" y="557"/>
                    <a:pt x="856" y="557"/>
                  </a:cubicBezTo>
                  <a:cubicBezTo>
                    <a:pt x="840" y="569"/>
                    <a:pt x="840" y="569"/>
                    <a:pt x="840" y="569"/>
                  </a:cubicBezTo>
                  <a:cubicBezTo>
                    <a:pt x="834" y="569"/>
                    <a:pt x="834" y="569"/>
                    <a:pt x="834" y="569"/>
                  </a:cubicBezTo>
                  <a:cubicBezTo>
                    <a:pt x="821" y="521"/>
                    <a:pt x="821" y="521"/>
                    <a:pt x="821" y="521"/>
                  </a:cubicBezTo>
                  <a:cubicBezTo>
                    <a:pt x="815" y="517"/>
                    <a:pt x="815" y="517"/>
                    <a:pt x="815" y="517"/>
                  </a:cubicBezTo>
                  <a:cubicBezTo>
                    <a:pt x="795" y="559"/>
                    <a:pt x="795" y="559"/>
                    <a:pt x="795" y="559"/>
                  </a:cubicBezTo>
                  <a:cubicBezTo>
                    <a:pt x="790" y="588"/>
                    <a:pt x="790" y="588"/>
                    <a:pt x="790" y="588"/>
                  </a:cubicBezTo>
                  <a:cubicBezTo>
                    <a:pt x="763" y="626"/>
                    <a:pt x="763" y="626"/>
                    <a:pt x="763" y="626"/>
                  </a:cubicBezTo>
                  <a:cubicBezTo>
                    <a:pt x="742" y="701"/>
                    <a:pt x="742" y="701"/>
                    <a:pt x="742" y="701"/>
                  </a:cubicBezTo>
                  <a:cubicBezTo>
                    <a:pt x="730" y="739"/>
                    <a:pt x="730" y="739"/>
                    <a:pt x="730" y="739"/>
                  </a:cubicBezTo>
                  <a:cubicBezTo>
                    <a:pt x="687" y="775"/>
                    <a:pt x="687" y="775"/>
                    <a:pt x="687" y="775"/>
                  </a:cubicBezTo>
                  <a:cubicBezTo>
                    <a:pt x="673" y="749"/>
                    <a:pt x="673" y="749"/>
                    <a:pt x="673" y="749"/>
                  </a:cubicBezTo>
                  <a:cubicBezTo>
                    <a:pt x="669" y="700"/>
                    <a:pt x="669" y="700"/>
                    <a:pt x="669" y="700"/>
                  </a:cubicBezTo>
                  <a:cubicBezTo>
                    <a:pt x="661" y="690"/>
                    <a:pt x="661" y="690"/>
                    <a:pt x="661" y="690"/>
                  </a:cubicBezTo>
                  <a:cubicBezTo>
                    <a:pt x="646" y="668"/>
                    <a:pt x="646" y="668"/>
                    <a:pt x="646" y="668"/>
                  </a:cubicBezTo>
                  <a:cubicBezTo>
                    <a:pt x="650" y="650"/>
                    <a:pt x="650" y="650"/>
                    <a:pt x="650" y="650"/>
                  </a:cubicBezTo>
                  <a:cubicBezTo>
                    <a:pt x="644" y="608"/>
                    <a:pt x="644" y="608"/>
                    <a:pt x="644" y="608"/>
                  </a:cubicBezTo>
                  <a:cubicBezTo>
                    <a:pt x="627" y="589"/>
                    <a:pt x="627" y="589"/>
                    <a:pt x="627" y="589"/>
                  </a:cubicBezTo>
                  <a:cubicBezTo>
                    <a:pt x="585" y="559"/>
                    <a:pt x="585" y="559"/>
                    <a:pt x="585" y="559"/>
                  </a:cubicBezTo>
                  <a:cubicBezTo>
                    <a:pt x="567" y="532"/>
                    <a:pt x="567" y="532"/>
                    <a:pt x="567" y="532"/>
                  </a:cubicBezTo>
                  <a:cubicBezTo>
                    <a:pt x="523" y="524"/>
                    <a:pt x="523" y="524"/>
                    <a:pt x="523" y="524"/>
                  </a:cubicBezTo>
                  <a:cubicBezTo>
                    <a:pt x="459" y="524"/>
                    <a:pt x="459" y="524"/>
                    <a:pt x="459" y="524"/>
                  </a:cubicBezTo>
                  <a:cubicBezTo>
                    <a:pt x="442" y="514"/>
                    <a:pt x="442" y="514"/>
                    <a:pt x="442" y="514"/>
                  </a:cubicBezTo>
                  <a:cubicBezTo>
                    <a:pt x="404" y="512"/>
                    <a:pt x="404" y="512"/>
                    <a:pt x="404" y="512"/>
                  </a:cubicBezTo>
                  <a:cubicBezTo>
                    <a:pt x="348" y="503"/>
                    <a:pt x="348" y="503"/>
                    <a:pt x="348" y="503"/>
                  </a:cubicBezTo>
                  <a:cubicBezTo>
                    <a:pt x="342" y="488"/>
                    <a:pt x="342" y="488"/>
                    <a:pt x="342" y="488"/>
                  </a:cubicBezTo>
                  <a:cubicBezTo>
                    <a:pt x="299" y="472"/>
                    <a:pt x="299" y="472"/>
                    <a:pt x="299" y="472"/>
                  </a:cubicBezTo>
                  <a:cubicBezTo>
                    <a:pt x="253" y="461"/>
                    <a:pt x="253" y="461"/>
                    <a:pt x="253" y="461"/>
                  </a:cubicBezTo>
                  <a:cubicBezTo>
                    <a:pt x="204" y="448"/>
                    <a:pt x="204" y="448"/>
                    <a:pt x="204" y="448"/>
                  </a:cubicBezTo>
                  <a:cubicBezTo>
                    <a:pt x="150" y="427"/>
                    <a:pt x="150" y="427"/>
                    <a:pt x="150" y="427"/>
                  </a:cubicBezTo>
                  <a:cubicBezTo>
                    <a:pt x="111" y="409"/>
                    <a:pt x="111" y="409"/>
                    <a:pt x="111" y="409"/>
                  </a:cubicBezTo>
                  <a:cubicBezTo>
                    <a:pt x="88" y="409"/>
                    <a:pt x="88" y="409"/>
                    <a:pt x="88" y="409"/>
                  </a:cubicBezTo>
                  <a:cubicBezTo>
                    <a:pt x="75" y="409"/>
                    <a:pt x="75" y="409"/>
                    <a:pt x="75" y="409"/>
                  </a:cubicBezTo>
                  <a:cubicBezTo>
                    <a:pt x="61" y="395"/>
                    <a:pt x="61" y="395"/>
                    <a:pt x="61" y="395"/>
                  </a:cubicBezTo>
                  <a:cubicBezTo>
                    <a:pt x="51" y="375"/>
                    <a:pt x="51" y="375"/>
                    <a:pt x="51" y="375"/>
                  </a:cubicBezTo>
                  <a:cubicBezTo>
                    <a:pt x="0" y="362"/>
                    <a:pt x="0" y="362"/>
                    <a:pt x="0" y="362"/>
                  </a:cubicBezTo>
                  <a:lnTo>
                    <a:pt x="0" y="353"/>
                  </a:ln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Light"/>
                <a:ea typeface="Montserrat Light"/>
                <a:cs typeface="Montserrat Light"/>
                <a:sym typeface="Montserrat Light"/>
              </a:endParaRPr>
            </a:p>
          </p:txBody>
        </p:sp>
        <p:sp>
          <p:nvSpPr>
            <p:cNvPr id="1444" name="Google Shape;1444;p77"/>
            <p:cNvSpPr/>
            <p:nvPr/>
          </p:nvSpPr>
          <p:spPr>
            <a:xfrm>
              <a:off x="4870451" y="2268538"/>
              <a:ext cx="385763" cy="407987"/>
            </a:xfrm>
            <a:custGeom>
              <a:rect b="b" l="l" r="r" t="t"/>
              <a:pathLst>
                <a:path extrusionOk="0" h="1471" w="1389">
                  <a:moveTo>
                    <a:pt x="1234" y="477"/>
                  </a:moveTo>
                  <a:cubicBezTo>
                    <a:pt x="1226" y="467"/>
                    <a:pt x="1226" y="467"/>
                    <a:pt x="1226" y="467"/>
                  </a:cubicBezTo>
                  <a:cubicBezTo>
                    <a:pt x="1211" y="445"/>
                    <a:pt x="1211" y="445"/>
                    <a:pt x="1211" y="445"/>
                  </a:cubicBezTo>
                  <a:cubicBezTo>
                    <a:pt x="1215" y="427"/>
                    <a:pt x="1215" y="427"/>
                    <a:pt x="1215" y="427"/>
                  </a:cubicBezTo>
                  <a:cubicBezTo>
                    <a:pt x="1209" y="385"/>
                    <a:pt x="1209" y="385"/>
                    <a:pt x="1209" y="385"/>
                  </a:cubicBezTo>
                  <a:cubicBezTo>
                    <a:pt x="1192" y="366"/>
                    <a:pt x="1192" y="366"/>
                    <a:pt x="1192" y="366"/>
                  </a:cubicBezTo>
                  <a:cubicBezTo>
                    <a:pt x="1150" y="336"/>
                    <a:pt x="1150" y="336"/>
                    <a:pt x="1150" y="336"/>
                  </a:cubicBezTo>
                  <a:cubicBezTo>
                    <a:pt x="1132" y="309"/>
                    <a:pt x="1132" y="309"/>
                    <a:pt x="1132" y="309"/>
                  </a:cubicBezTo>
                  <a:cubicBezTo>
                    <a:pt x="1088" y="301"/>
                    <a:pt x="1088" y="301"/>
                    <a:pt x="1088" y="301"/>
                  </a:cubicBezTo>
                  <a:cubicBezTo>
                    <a:pt x="1024" y="301"/>
                    <a:pt x="1024" y="301"/>
                    <a:pt x="1024" y="301"/>
                  </a:cubicBezTo>
                  <a:cubicBezTo>
                    <a:pt x="1007" y="291"/>
                    <a:pt x="1007" y="291"/>
                    <a:pt x="1007" y="291"/>
                  </a:cubicBezTo>
                  <a:cubicBezTo>
                    <a:pt x="969" y="289"/>
                    <a:pt x="969" y="289"/>
                    <a:pt x="969" y="289"/>
                  </a:cubicBezTo>
                  <a:cubicBezTo>
                    <a:pt x="913" y="280"/>
                    <a:pt x="913" y="280"/>
                    <a:pt x="913" y="280"/>
                  </a:cubicBezTo>
                  <a:cubicBezTo>
                    <a:pt x="907" y="265"/>
                    <a:pt x="907" y="265"/>
                    <a:pt x="907" y="265"/>
                  </a:cubicBezTo>
                  <a:cubicBezTo>
                    <a:pt x="864" y="249"/>
                    <a:pt x="864" y="249"/>
                    <a:pt x="864" y="249"/>
                  </a:cubicBezTo>
                  <a:cubicBezTo>
                    <a:pt x="818" y="238"/>
                    <a:pt x="818" y="238"/>
                    <a:pt x="818" y="238"/>
                  </a:cubicBezTo>
                  <a:cubicBezTo>
                    <a:pt x="769" y="225"/>
                    <a:pt x="769" y="225"/>
                    <a:pt x="769" y="225"/>
                  </a:cubicBezTo>
                  <a:cubicBezTo>
                    <a:pt x="715" y="204"/>
                    <a:pt x="715" y="204"/>
                    <a:pt x="715" y="204"/>
                  </a:cubicBezTo>
                  <a:cubicBezTo>
                    <a:pt x="676" y="186"/>
                    <a:pt x="676" y="186"/>
                    <a:pt x="676" y="186"/>
                  </a:cubicBezTo>
                  <a:cubicBezTo>
                    <a:pt x="653" y="186"/>
                    <a:pt x="653" y="186"/>
                    <a:pt x="653" y="186"/>
                  </a:cubicBezTo>
                  <a:cubicBezTo>
                    <a:pt x="640" y="186"/>
                    <a:pt x="640" y="186"/>
                    <a:pt x="640" y="186"/>
                  </a:cubicBezTo>
                  <a:cubicBezTo>
                    <a:pt x="626" y="172"/>
                    <a:pt x="626" y="172"/>
                    <a:pt x="626" y="172"/>
                  </a:cubicBezTo>
                  <a:cubicBezTo>
                    <a:pt x="616" y="152"/>
                    <a:pt x="616" y="152"/>
                    <a:pt x="616" y="152"/>
                  </a:cubicBezTo>
                  <a:cubicBezTo>
                    <a:pt x="565" y="139"/>
                    <a:pt x="565" y="139"/>
                    <a:pt x="565" y="139"/>
                  </a:cubicBezTo>
                  <a:cubicBezTo>
                    <a:pt x="565" y="133"/>
                    <a:pt x="565" y="133"/>
                    <a:pt x="565" y="133"/>
                  </a:cubicBezTo>
                  <a:cubicBezTo>
                    <a:pt x="561" y="133"/>
                    <a:pt x="561" y="133"/>
                    <a:pt x="561" y="133"/>
                  </a:cubicBezTo>
                  <a:cubicBezTo>
                    <a:pt x="536" y="125"/>
                    <a:pt x="536" y="125"/>
                    <a:pt x="536" y="125"/>
                  </a:cubicBezTo>
                  <a:cubicBezTo>
                    <a:pt x="516" y="107"/>
                    <a:pt x="516" y="107"/>
                    <a:pt x="516" y="107"/>
                  </a:cubicBezTo>
                  <a:cubicBezTo>
                    <a:pt x="499" y="98"/>
                    <a:pt x="499" y="98"/>
                    <a:pt x="499" y="98"/>
                  </a:cubicBezTo>
                  <a:cubicBezTo>
                    <a:pt x="481" y="117"/>
                    <a:pt x="481" y="117"/>
                    <a:pt x="481" y="117"/>
                  </a:cubicBezTo>
                  <a:cubicBezTo>
                    <a:pt x="461" y="122"/>
                    <a:pt x="461" y="122"/>
                    <a:pt x="461" y="122"/>
                  </a:cubicBezTo>
                  <a:cubicBezTo>
                    <a:pt x="453" y="112"/>
                    <a:pt x="453" y="112"/>
                    <a:pt x="453" y="112"/>
                  </a:cubicBezTo>
                  <a:cubicBezTo>
                    <a:pt x="464" y="98"/>
                    <a:pt x="464" y="98"/>
                    <a:pt x="464" y="98"/>
                  </a:cubicBezTo>
                  <a:cubicBezTo>
                    <a:pt x="466" y="56"/>
                    <a:pt x="466" y="56"/>
                    <a:pt x="466" y="56"/>
                  </a:cubicBezTo>
                  <a:cubicBezTo>
                    <a:pt x="474" y="43"/>
                    <a:pt x="474" y="43"/>
                    <a:pt x="474" y="43"/>
                  </a:cubicBezTo>
                  <a:cubicBezTo>
                    <a:pt x="484" y="14"/>
                    <a:pt x="484" y="14"/>
                    <a:pt x="484" y="14"/>
                  </a:cubicBezTo>
                  <a:cubicBezTo>
                    <a:pt x="463" y="0"/>
                    <a:pt x="463" y="0"/>
                    <a:pt x="463" y="0"/>
                  </a:cubicBezTo>
                  <a:cubicBezTo>
                    <a:pt x="446" y="5"/>
                    <a:pt x="446" y="5"/>
                    <a:pt x="446" y="5"/>
                  </a:cubicBezTo>
                  <a:cubicBezTo>
                    <a:pt x="420" y="22"/>
                    <a:pt x="420" y="22"/>
                    <a:pt x="420" y="22"/>
                  </a:cubicBezTo>
                  <a:cubicBezTo>
                    <a:pt x="390" y="27"/>
                    <a:pt x="390" y="27"/>
                    <a:pt x="390" y="27"/>
                  </a:cubicBezTo>
                  <a:cubicBezTo>
                    <a:pt x="357" y="42"/>
                    <a:pt x="357" y="42"/>
                    <a:pt x="357" y="42"/>
                  </a:cubicBezTo>
                  <a:cubicBezTo>
                    <a:pt x="320" y="63"/>
                    <a:pt x="320" y="63"/>
                    <a:pt x="320" y="63"/>
                  </a:cubicBezTo>
                  <a:cubicBezTo>
                    <a:pt x="268" y="86"/>
                    <a:pt x="268" y="86"/>
                    <a:pt x="268" y="86"/>
                  </a:cubicBezTo>
                  <a:cubicBezTo>
                    <a:pt x="252" y="110"/>
                    <a:pt x="252" y="110"/>
                    <a:pt x="252" y="110"/>
                  </a:cubicBezTo>
                  <a:cubicBezTo>
                    <a:pt x="226" y="108"/>
                    <a:pt x="226" y="108"/>
                    <a:pt x="226" y="108"/>
                  </a:cubicBezTo>
                  <a:cubicBezTo>
                    <a:pt x="190" y="93"/>
                    <a:pt x="190" y="93"/>
                    <a:pt x="190" y="93"/>
                  </a:cubicBezTo>
                  <a:cubicBezTo>
                    <a:pt x="168" y="73"/>
                    <a:pt x="168" y="73"/>
                    <a:pt x="168" y="73"/>
                  </a:cubicBezTo>
                  <a:cubicBezTo>
                    <a:pt x="141" y="101"/>
                    <a:pt x="141" y="101"/>
                    <a:pt x="141" y="101"/>
                  </a:cubicBezTo>
                  <a:cubicBezTo>
                    <a:pt x="138" y="293"/>
                    <a:pt x="138" y="293"/>
                    <a:pt x="138" y="293"/>
                  </a:cubicBezTo>
                  <a:cubicBezTo>
                    <a:pt x="44" y="354"/>
                    <a:pt x="44" y="354"/>
                    <a:pt x="44" y="354"/>
                  </a:cubicBezTo>
                  <a:cubicBezTo>
                    <a:pt x="29" y="380"/>
                    <a:pt x="29" y="380"/>
                    <a:pt x="29" y="380"/>
                  </a:cubicBezTo>
                  <a:cubicBezTo>
                    <a:pt x="0" y="456"/>
                    <a:pt x="0" y="456"/>
                    <a:pt x="0" y="456"/>
                  </a:cubicBezTo>
                  <a:cubicBezTo>
                    <a:pt x="29" y="495"/>
                    <a:pt x="29" y="495"/>
                    <a:pt x="29" y="495"/>
                  </a:cubicBezTo>
                  <a:cubicBezTo>
                    <a:pt x="48" y="495"/>
                    <a:pt x="48" y="495"/>
                    <a:pt x="48" y="495"/>
                  </a:cubicBezTo>
                  <a:cubicBezTo>
                    <a:pt x="31" y="611"/>
                    <a:pt x="31" y="611"/>
                    <a:pt x="31" y="611"/>
                  </a:cubicBezTo>
                  <a:cubicBezTo>
                    <a:pt x="28" y="741"/>
                    <a:pt x="28" y="741"/>
                    <a:pt x="28" y="741"/>
                  </a:cubicBezTo>
                  <a:cubicBezTo>
                    <a:pt x="68" y="776"/>
                    <a:pt x="68" y="776"/>
                    <a:pt x="68" y="776"/>
                  </a:cubicBezTo>
                  <a:cubicBezTo>
                    <a:pt x="133" y="807"/>
                    <a:pt x="133" y="807"/>
                    <a:pt x="133" y="807"/>
                  </a:cubicBezTo>
                  <a:cubicBezTo>
                    <a:pt x="224" y="861"/>
                    <a:pt x="224" y="861"/>
                    <a:pt x="224" y="861"/>
                  </a:cubicBezTo>
                  <a:cubicBezTo>
                    <a:pt x="288" y="931"/>
                    <a:pt x="288" y="931"/>
                    <a:pt x="288" y="931"/>
                  </a:cubicBezTo>
                  <a:cubicBezTo>
                    <a:pt x="310" y="962"/>
                    <a:pt x="310" y="962"/>
                    <a:pt x="310" y="962"/>
                  </a:cubicBezTo>
                  <a:cubicBezTo>
                    <a:pt x="359" y="996"/>
                    <a:pt x="359" y="996"/>
                    <a:pt x="359" y="996"/>
                  </a:cubicBezTo>
                  <a:cubicBezTo>
                    <a:pt x="416" y="1052"/>
                    <a:pt x="416" y="1052"/>
                    <a:pt x="416" y="1052"/>
                  </a:cubicBezTo>
                  <a:cubicBezTo>
                    <a:pt x="420" y="1101"/>
                    <a:pt x="420" y="1101"/>
                    <a:pt x="420" y="1101"/>
                  </a:cubicBezTo>
                  <a:cubicBezTo>
                    <a:pt x="416" y="1151"/>
                    <a:pt x="416" y="1151"/>
                    <a:pt x="416" y="1151"/>
                  </a:cubicBezTo>
                  <a:cubicBezTo>
                    <a:pt x="432" y="1196"/>
                    <a:pt x="432" y="1196"/>
                    <a:pt x="432" y="1196"/>
                  </a:cubicBezTo>
                  <a:cubicBezTo>
                    <a:pt x="450" y="1220"/>
                    <a:pt x="450" y="1220"/>
                    <a:pt x="450" y="1220"/>
                  </a:cubicBezTo>
                  <a:cubicBezTo>
                    <a:pt x="450" y="1269"/>
                    <a:pt x="450" y="1269"/>
                    <a:pt x="450" y="1269"/>
                  </a:cubicBezTo>
                  <a:cubicBezTo>
                    <a:pt x="450" y="1293"/>
                    <a:pt x="450" y="1293"/>
                    <a:pt x="450" y="1293"/>
                  </a:cubicBezTo>
                  <a:cubicBezTo>
                    <a:pt x="450" y="1333"/>
                    <a:pt x="450" y="1333"/>
                    <a:pt x="450" y="1333"/>
                  </a:cubicBezTo>
                  <a:cubicBezTo>
                    <a:pt x="463" y="1373"/>
                    <a:pt x="463" y="1373"/>
                    <a:pt x="463" y="1373"/>
                  </a:cubicBezTo>
                  <a:cubicBezTo>
                    <a:pt x="463" y="1404"/>
                    <a:pt x="463" y="1404"/>
                    <a:pt x="463" y="1404"/>
                  </a:cubicBezTo>
                  <a:cubicBezTo>
                    <a:pt x="499" y="1404"/>
                    <a:pt x="499" y="1404"/>
                    <a:pt x="499" y="1404"/>
                  </a:cubicBezTo>
                  <a:cubicBezTo>
                    <a:pt x="499" y="1404"/>
                    <a:pt x="528" y="1429"/>
                    <a:pt x="534" y="1429"/>
                  </a:cubicBezTo>
                  <a:cubicBezTo>
                    <a:pt x="541" y="1429"/>
                    <a:pt x="565" y="1446"/>
                    <a:pt x="565" y="1446"/>
                  </a:cubicBezTo>
                  <a:cubicBezTo>
                    <a:pt x="585" y="1471"/>
                    <a:pt x="585" y="1471"/>
                    <a:pt x="585" y="1471"/>
                  </a:cubicBezTo>
                  <a:cubicBezTo>
                    <a:pt x="1274" y="1431"/>
                    <a:pt x="1274" y="1431"/>
                    <a:pt x="1274" y="1431"/>
                  </a:cubicBezTo>
                  <a:cubicBezTo>
                    <a:pt x="1274" y="1349"/>
                    <a:pt x="1274" y="1349"/>
                    <a:pt x="1274" y="1349"/>
                  </a:cubicBezTo>
                  <a:cubicBezTo>
                    <a:pt x="1274" y="1324"/>
                    <a:pt x="1274" y="1324"/>
                    <a:pt x="1274" y="1324"/>
                  </a:cubicBezTo>
                  <a:cubicBezTo>
                    <a:pt x="1236" y="1238"/>
                    <a:pt x="1236" y="1238"/>
                    <a:pt x="1236" y="1238"/>
                  </a:cubicBezTo>
                  <a:cubicBezTo>
                    <a:pt x="1231" y="1187"/>
                    <a:pt x="1231" y="1187"/>
                    <a:pt x="1231" y="1187"/>
                  </a:cubicBezTo>
                  <a:cubicBezTo>
                    <a:pt x="1236" y="1133"/>
                    <a:pt x="1236" y="1133"/>
                    <a:pt x="1236" y="1133"/>
                  </a:cubicBezTo>
                  <a:cubicBezTo>
                    <a:pt x="1254" y="1094"/>
                    <a:pt x="1254" y="1094"/>
                    <a:pt x="1254" y="1094"/>
                  </a:cubicBezTo>
                  <a:cubicBezTo>
                    <a:pt x="1262" y="1074"/>
                    <a:pt x="1262" y="1074"/>
                    <a:pt x="1262" y="1074"/>
                  </a:cubicBezTo>
                  <a:cubicBezTo>
                    <a:pt x="1274" y="1051"/>
                    <a:pt x="1274" y="1051"/>
                    <a:pt x="1274" y="1051"/>
                  </a:cubicBezTo>
                  <a:cubicBezTo>
                    <a:pt x="1258" y="1014"/>
                    <a:pt x="1258" y="1014"/>
                    <a:pt x="1258" y="1014"/>
                  </a:cubicBezTo>
                  <a:cubicBezTo>
                    <a:pt x="1258" y="969"/>
                    <a:pt x="1258" y="969"/>
                    <a:pt x="1258" y="969"/>
                  </a:cubicBezTo>
                  <a:cubicBezTo>
                    <a:pt x="1260" y="938"/>
                    <a:pt x="1260" y="938"/>
                    <a:pt x="1260" y="938"/>
                  </a:cubicBezTo>
                  <a:cubicBezTo>
                    <a:pt x="1274" y="920"/>
                    <a:pt x="1274" y="920"/>
                    <a:pt x="1274" y="920"/>
                  </a:cubicBezTo>
                  <a:cubicBezTo>
                    <a:pt x="1274" y="905"/>
                    <a:pt x="1274" y="905"/>
                    <a:pt x="1274" y="905"/>
                  </a:cubicBezTo>
                  <a:cubicBezTo>
                    <a:pt x="1302" y="880"/>
                    <a:pt x="1302" y="880"/>
                    <a:pt x="1302" y="880"/>
                  </a:cubicBezTo>
                  <a:cubicBezTo>
                    <a:pt x="1302" y="865"/>
                    <a:pt x="1302" y="865"/>
                    <a:pt x="1302" y="865"/>
                  </a:cubicBezTo>
                  <a:cubicBezTo>
                    <a:pt x="1285" y="836"/>
                    <a:pt x="1285" y="836"/>
                    <a:pt x="1285" y="836"/>
                  </a:cubicBezTo>
                  <a:cubicBezTo>
                    <a:pt x="1287" y="814"/>
                    <a:pt x="1287" y="814"/>
                    <a:pt x="1287" y="814"/>
                  </a:cubicBezTo>
                  <a:cubicBezTo>
                    <a:pt x="1291" y="763"/>
                    <a:pt x="1291" y="763"/>
                    <a:pt x="1291" y="763"/>
                  </a:cubicBezTo>
                  <a:cubicBezTo>
                    <a:pt x="1302" y="727"/>
                    <a:pt x="1302" y="727"/>
                    <a:pt x="1302" y="727"/>
                  </a:cubicBezTo>
                  <a:cubicBezTo>
                    <a:pt x="1325" y="683"/>
                    <a:pt x="1325" y="683"/>
                    <a:pt x="1325" y="683"/>
                  </a:cubicBezTo>
                  <a:cubicBezTo>
                    <a:pt x="1353" y="614"/>
                    <a:pt x="1353" y="614"/>
                    <a:pt x="1353" y="614"/>
                  </a:cubicBezTo>
                  <a:cubicBezTo>
                    <a:pt x="1367" y="587"/>
                    <a:pt x="1367" y="587"/>
                    <a:pt x="1367" y="587"/>
                  </a:cubicBezTo>
                  <a:cubicBezTo>
                    <a:pt x="1367" y="567"/>
                    <a:pt x="1367" y="567"/>
                    <a:pt x="1367" y="567"/>
                  </a:cubicBezTo>
                  <a:cubicBezTo>
                    <a:pt x="1389" y="556"/>
                    <a:pt x="1389" y="556"/>
                    <a:pt x="1389" y="556"/>
                  </a:cubicBezTo>
                  <a:cubicBezTo>
                    <a:pt x="1389" y="545"/>
                    <a:pt x="1389" y="545"/>
                    <a:pt x="1389" y="545"/>
                  </a:cubicBezTo>
                  <a:cubicBezTo>
                    <a:pt x="1389" y="532"/>
                    <a:pt x="1389" y="532"/>
                    <a:pt x="1389" y="532"/>
                  </a:cubicBezTo>
                  <a:cubicBezTo>
                    <a:pt x="1389" y="519"/>
                    <a:pt x="1389" y="519"/>
                    <a:pt x="1389" y="519"/>
                  </a:cubicBezTo>
                  <a:cubicBezTo>
                    <a:pt x="1389" y="505"/>
                    <a:pt x="1389" y="505"/>
                    <a:pt x="1389" y="505"/>
                  </a:cubicBezTo>
                  <a:cubicBezTo>
                    <a:pt x="1389" y="488"/>
                    <a:pt x="1389" y="488"/>
                    <a:pt x="1389" y="488"/>
                  </a:cubicBezTo>
                  <a:cubicBezTo>
                    <a:pt x="1365" y="516"/>
                    <a:pt x="1365" y="516"/>
                    <a:pt x="1365" y="516"/>
                  </a:cubicBezTo>
                  <a:cubicBezTo>
                    <a:pt x="1345" y="547"/>
                    <a:pt x="1345" y="547"/>
                    <a:pt x="1345" y="547"/>
                  </a:cubicBezTo>
                  <a:cubicBezTo>
                    <a:pt x="1334" y="576"/>
                    <a:pt x="1334" y="576"/>
                    <a:pt x="1334" y="576"/>
                  </a:cubicBezTo>
                  <a:cubicBezTo>
                    <a:pt x="1318" y="621"/>
                    <a:pt x="1318" y="621"/>
                    <a:pt x="1318" y="621"/>
                  </a:cubicBezTo>
                  <a:cubicBezTo>
                    <a:pt x="1294" y="636"/>
                    <a:pt x="1294" y="636"/>
                    <a:pt x="1294" y="636"/>
                  </a:cubicBezTo>
                  <a:cubicBezTo>
                    <a:pt x="1251" y="654"/>
                    <a:pt x="1251" y="654"/>
                    <a:pt x="1251" y="654"/>
                  </a:cubicBezTo>
                  <a:cubicBezTo>
                    <a:pt x="1234" y="683"/>
                    <a:pt x="1234" y="683"/>
                    <a:pt x="1234" y="683"/>
                  </a:cubicBezTo>
                  <a:cubicBezTo>
                    <a:pt x="1223" y="698"/>
                    <a:pt x="1223" y="698"/>
                    <a:pt x="1223" y="698"/>
                  </a:cubicBezTo>
                  <a:cubicBezTo>
                    <a:pt x="1211" y="727"/>
                    <a:pt x="1211" y="727"/>
                    <a:pt x="1211" y="727"/>
                  </a:cubicBezTo>
                  <a:cubicBezTo>
                    <a:pt x="1180" y="761"/>
                    <a:pt x="1180" y="761"/>
                    <a:pt x="1180" y="761"/>
                  </a:cubicBezTo>
                  <a:cubicBezTo>
                    <a:pt x="1160" y="738"/>
                    <a:pt x="1160" y="738"/>
                    <a:pt x="1160" y="738"/>
                  </a:cubicBezTo>
                  <a:cubicBezTo>
                    <a:pt x="1183" y="711"/>
                    <a:pt x="1183" y="711"/>
                    <a:pt x="1183" y="711"/>
                  </a:cubicBezTo>
                  <a:cubicBezTo>
                    <a:pt x="1200" y="663"/>
                    <a:pt x="1200" y="663"/>
                    <a:pt x="1200" y="663"/>
                  </a:cubicBezTo>
                  <a:cubicBezTo>
                    <a:pt x="1205" y="645"/>
                    <a:pt x="1205" y="645"/>
                    <a:pt x="1205" y="645"/>
                  </a:cubicBezTo>
                  <a:cubicBezTo>
                    <a:pt x="1209" y="625"/>
                    <a:pt x="1209" y="625"/>
                    <a:pt x="1209" y="625"/>
                  </a:cubicBezTo>
                  <a:cubicBezTo>
                    <a:pt x="1227" y="612"/>
                    <a:pt x="1227" y="612"/>
                    <a:pt x="1227" y="612"/>
                  </a:cubicBezTo>
                  <a:cubicBezTo>
                    <a:pt x="1240" y="599"/>
                    <a:pt x="1240" y="599"/>
                    <a:pt x="1240" y="599"/>
                  </a:cubicBezTo>
                  <a:cubicBezTo>
                    <a:pt x="1245" y="585"/>
                    <a:pt x="1245" y="585"/>
                    <a:pt x="1245" y="585"/>
                  </a:cubicBezTo>
                  <a:cubicBezTo>
                    <a:pt x="1236" y="550"/>
                    <a:pt x="1236" y="550"/>
                    <a:pt x="1236" y="550"/>
                  </a:cubicBezTo>
                  <a:cubicBezTo>
                    <a:pt x="1243" y="537"/>
                    <a:pt x="1243" y="537"/>
                    <a:pt x="1243" y="537"/>
                  </a:cubicBezTo>
                  <a:cubicBezTo>
                    <a:pt x="1238" y="526"/>
                    <a:pt x="1238" y="526"/>
                    <a:pt x="1238" y="526"/>
                  </a:cubicBezTo>
                  <a:lnTo>
                    <a:pt x="1234" y="477"/>
                  </a:ln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Light"/>
                <a:ea typeface="Montserrat Light"/>
                <a:cs typeface="Montserrat Light"/>
                <a:sym typeface="Montserrat Light"/>
              </a:endParaRPr>
            </a:p>
          </p:txBody>
        </p:sp>
        <p:sp>
          <p:nvSpPr>
            <p:cNvPr id="1445" name="Google Shape;1445;p77"/>
            <p:cNvSpPr/>
            <p:nvPr/>
          </p:nvSpPr>
          <p:spPr>
            <a:xfrm>
              <a:off x="5438776" y="2654300"/>
              <a:ext cx="306388" cy="355600"/>
            </a:xfrm>
            <a:custGeom>
              <a:rect b="b" l="l" r="r" t="t"/>
              <a:pathLst>
                <a:path extrusionOk="0" h="224" w="193">
                  <a:moveTo>
                    <a:pt x="172" y="7"/>
                  </a:moveTo>
                  <a:lnTo>
                    <a:pt x="162" y="12"/>
                  </a:lnTo>
                  <a:lnTo>
                    <a:pt x="154" y="19"/>
                  </a:lnTo>
                  <a:lnTo>
                    <a:pt x="144" y="25"/>
                  </a:lnTo>
                  <a:lnTo>
                    <a:pt x="137" y="30"/>
                  </a:lnTo>
                  <a:lnTo>
                    <a:pt x="133" y="33"/>
                  </a:lnTo>
                  <a:lnTo>
                    <a:pt x="129" y="35"/>
                  </a:lnTo>
                  <a:lnTo>
                    <a:pt x="125" y="38"/>
                  </a:lnTo>
                  <a:lnTo>
                    <a:pt x="121" y="38"/>
                  </a:lnTo>
                  <a:lnTo>
                    <a:pt x="117" y="38"/>
                  </a:lnTo>
                  <a:lnTo>
                    <a:pt x="110" y="42"/>
                  </a:lnTo>
                  <a:lnTo>
                    <a:pt x="104" y="47"/>
                  </a:lnTo>
                  <a:lnTo>
                    <a:pt x="101" y="47"/>
                  </a:lnTo>
                  <a:lnTo>
                    <a:pt x="98" y="47"/>
                  </a:lnTo>
                  <a:lnTo>
                    <a:pt x="96" y="47"/>
                  </a:lnTo>
                  <a:lnTo>
                    <a:pt x="92" y="44"/>
                  </a:lnTo>
                  <a:lnTo>
                    <a:pt x="87" y="41"/>
                  </a:lnTo>
                  <a:lnTo>
                    <a:pt x="85" y="42"/>
                  </a:lnTo>
                  <a:lnTo>
                    <a:pt x="80" y="40"/>
                  </a:lnTo>
                  <a:lnTo>
                    <a:pt x="77" y="39"/>
                  </a:lnTo>
                  <a:lnTo>
                    <a:pt x="72" y="35"/>
                  </a:lnTo>
                  <a:lnTo>
                    <a:pt x="66" y="34"/>
                  </a:lnTo>
                  <a:lnTo>
                    <a:pt x="55" y="32"/>
                  </a:lnTo>
                  <a:lnTo>
                    <a:pt x="0" y="41"/>
                  </a:lnTo>
                  <a:lnTo>
                    <a:pt x="15" y="192"/>
                  </a:lnTo>
                  <a:lnTo>
                    <a:pt x="22" y="194"/>
                  </a:lnTo>
                  <a:lnTo>
                    <a:pt x="29" y="192"/>
                  </a:lnTo>
                  <a:lnTo>
                    <a:pt x="30" y="190"/>
                  </a:lnTo>
                  <a:lnTo>
                    <a:pt x="37" y="196"/>
                  </a:lnTo>
                  <a:lnTo>
                    <a:pt x="43" y="201"/>
                  </a:lnTo>
                  <a:lnTo>
                    <a:pt x="45" y="206"/>
                  </a:lnTo>
                  <a:lnTo>
                    <a:pt x="48" y="209"/>
                  </a:lnTo>
                  <a:lnTo>
                    <a:pt x="55" y="210"/>
                  </a:lnTo>
                  <a:lnTo>
                    <a:pt x="59" y="211"/>
                  </a:lnTo>
                  <a:lnTo>
                    <a:pt x="63" y="213"/>
                  </a:lnTo>
                  <a:lnTo>
                    <a:pt x="65" y="217"/>
                  </a:lnTo>
                  <a:lnTo>
                    <a:pt x="68" y="215"/>
                  </a:lnTo>
                  <a:lnTo>
                    <a:pt x="70" y="214"/>
                  </a:lnTo>
                  <a:lnTo>
                    <a:pt x="72" y="210"/>
                  </a:lnTo>
                  <a:lnTo>
                    <a:pt x="73" y="210"/>
                  </a:lnTo>
                  <a:lnTo>
                    <a:pt x="78" y="212"/>
                  </a:lnTo>
                  <a:lnTo>
                    <a:pt x="85" y="215"/>
                  </a:lnTo>
                  <a:lnTo>
                    <a:pt x="93" y="213"/>
                  </a:lnTo>
                  <a:lnTo>
                    <a:pt x="95" y="211"/>
                  </a:lnTo>
                  <a:lnTo>
                    <a:pt x="97" y="208"/>
                  </a:lnTo>
                  <a:lnTo>
                    <a:pt x="100" y="205"/>
                  </a:lnTo>
                  <a:lnTo>
                    <a:pt x="102" y="205"/>
                  </a:lnTo>
                  <a:lnTo>
                    <a:pt x="106" y="210"/>
                  </a:lnTo>
                  <a:lnTo>
                    <a:pt x="112" y="217"/>
                  </a:lnTo>
                  <a:lnTo>
                    <a:pt x="118" y="221"/>
                  </a:lnTo>
                  <a:lnTo>
                    <a:pt x="122" y="223"/>
                  </a:lnTo>
                  <a:lnTo>
                    <a:pt x="121" y="224"/>
                  </a:lnTo>
                  <a:lnTo>
                    <a:pt x="125" y="220"/>
                  </a:lnTo>
                  <a:lnTo>
                    <a:pt x="131" y="213"/>
                  </a:lnTo>
                  <a:lnTo>
                    <a:pt x="134" y="209"/>
                  </a:lnTo>
                  <a:lnTo>
                    <a:pt x="134" y="203"/>
                  </a:lnTo>
                  <a:lnTo>
                    <a:pt x="137" y="187"/>
                  </a:lnTo>
                  <a:lnTo>
                    <a:pt x="143" y="184"/>
                  </a:lnTo>
                  <a:lnTo>
                    <a:pt x="147" y="187"/>
                  </a:lnTo>
                  <a:lnTo>
                    <a:pt x="149" y="186"/>
                  </a:lnTo>
                  <a:lnTo>
                    <a:pt x="151" y="172"/>
                  </a:lnTo>
                  <a:lnTo>
                    <a:pt x="154" y="167"/>
                  </a:lnTo>
                  <a:lnTo>
                    <a:pt x="161" y="158"/>
                  </a:lnTo>
                  <a:lnTo>
                    <a:pt x="168" y="158"/>
                  </a:lnTo>
                  <a:lnTo>
                    <a:pt x="173" y="152"/>
                  </a:lnTo>
                  <a:lnTo>
                    <a:pt x="183" y="142"/>
                  </a:lnTo>
                  <a:lnTo>
                    <a:pt x="186" y="136"/>
                  </a:lnTo>
                  <a:lnTo>
                    <a:pt x="186" y="130"/>
                  </a:lnTo>
                  <a:lnTo>
                    <a:pt x="187" y="120"/>
                  </a:lnTo>
                  <a:lnTo>
                    <a:pt x="187" y="112"/>
                  </a:lnTo>
                  <a:lnTo>
                    <a:pt x="190" y="107"/>
                  </a:lnTo>
                  <a:lnTo>
                    <a:pt x="190" y="101"/>
                  </a:lnTo>
                  <a:lnTo>
                    <a:pt x="190" y="90"/>
                  </a:lnTo>
                  <a:lnTo>
                    <a:pt x="190" y="87"/>
                  </a:lnTo>
                  <a:lnTo>
                    <a:pt x="187" y="83"/>
                  </a:lnTo>
                  <a:lnTo>
                    <a:pt x="190" y="80"/>
                  </a:lnTo>
                  <a:lnTo>
                    <a:pt x="193" y="78"/>
                  </a:lnTo>
                  <a:lnTo>
                    <a:pt x="180" y="0"/>
                  </a:lnTo>
                  <a:lnTo>
                    <a:pt x="172" y="7"/>
                  </a:ln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Light"/>
                <a:ea typeface="Montserrat Light"/>
                <a:cs typeface="Montserrat Light"/>
                <a:sym typeface="Montserrat Light"/>
              </a:endParaRPr>
            </a:p>
          </p:txBody>
        </p:sp>
        <p:sp>
          <p:nvSpPr>
            <p:cNvPr id="1446" name="Google Shape;1446;p77"/>
            <p:cNvSpPr/>
            <p:nvPr/>
          </p:nvSpPr>
          <p:spPr>
            <a:xfrm>
              <a:off x="5237163" y="2714625"/>
              <a:ext cx="227013" cy="390525"/>
            </a:xfrm>
            <a:custGeom>
              <a:rect b="b" l="l" r="r" t="t"/>
              <a:pathLst>
                <a:path extrusionOk="0" h="246" w="143">
                  <a:moveTo>
                    <a:pt x="7" y="246"/>
                  </a:moveTo>
                  <a:lnTo>
                    <a:pt x="8" y="240"/>
                  </a:lnTo>
                  <a:lnTo>
                    <a:pt x="19" y="239"/>
                  </a:lnTo>
                  <a:lnTo>
                    <a:pt x="23" y="234"/>
                  </a:lnTo>
                  <a:lnTo>
                    <a:pt x="27" y="234"/>
                  </a:lnTo>
                  <a:lnTo>
                    <a:pt x="34" y="234"/>
                  </a:lnTo>
                  <a:lnTo>
                    <a:pt x="40" y="238"/>
                  </a:lnTo>
                  <a:lnTo>
                    <a:pt x="44" y="242"/>
                  </a:lnTo>
                  <a:lnTo>
                    <a:pt x="46" y="240"/>
                  </a:lnTo>
                  <a:lnTo>
                    <a:pt x="46" y="234"/>
                  </a:lnTo>
                  <a:lnTo>
                    <a:pt x="51" y="234"/>
                  </a:lnTo>
                  <a:lnTo>
                    <a:pt x="55" y="231"/>
                  </a:lnTo>
                  <a:lnTo>
                    <a:pt x="60" y="231"/>
                  </a:lnTo>
                  <a:lnTo>
                    <a:pt x="63" y="235"/>
                  </a:lnTo>
                  <a:lnTo>
                    <a:pt x="69" y="236"/>
                  </a:lnTo>
                  <a:lnTo>
                    <a:pt x="70" y="231"/>
                  </a:lnTo>
                  <a:lnTo>
                    <a:pt x="71" y="226"/>
                  </a:lnTo>
                  <a:lnTo>
                    <a:pt x="74" y="221"/>
                  </a:lnTo>
                  <a:lnTo>
                    <a:pt x="76" y="217"/>
                  </a:lnTo>
                  <a:lnTo>
                    <a:pt x="78" y="217"/>
                  </a:lnTo>
                  <a:lnTo>
                    <a:pt x="80" y="221"/>
                  </a:lnTo>
                  <a:lnTo>
                    <a:pt x="84" y="226"/>
                  </a:lnTo>
                  <a:lnTo>
                    <a:pt x="86" y="227"/>
                  </a:lnTo>
                  <a:lnTo>
                    <a:pt x="95" y="225"/>
                  </a:lnTo>
                  <a:lnTo>
                    <a:pt x="97" y="220"/>
                  </a:lnTo>
                  <a:lnTo>
                    <a:pt x="98" y="216"/>
                  </a:lnTo>
                  <a:lnTo>
                    <a:pt x="102" y="209"/>
                  </a:lnTo>
                  <a:lnTo>
                    <a:pt x="106" y="208"/>
                  </a:lnTo>
                  <a:lnTo>
                    <a:pt x="109" y="205"/>
                  </a:lnTo>
                  <a:lnTo>
                    <a:pt x="112" y="199"/>
                  </a:lnTo>
                  <a:lnTo>
                    <a:pt x="114" y="194"/>
                  </a:lnTo>
                  <a:lnTo>
                    <a:pt x="114" y="188"/>
                  </a:lnTo>
                  <a:lnTo>
                    <a:pt x="116" y="186"/>
                  </a:lnTo>
                  <a:lnTo>
                    <a:pt x="116" y="183"/>
                  </a:lnTo>
                  <a:lnTo>
                    <a:pt x="116" y="181"/>
                  </a:lnTo>
                  <a:lnTo>
                    <a:pt x="130" y="180"/>
                  </a:lnTo>
                  <a:lnTo>
                    <a:pt x="134" y="176"/>
                  </a:lnTo>
                  <a:lnTo>
                    <a:pt x="140" y="176"/>
                  </a:lnTo>
                  <a:lnTo>
                    <a:pt x="143" y="174"/>
                  </a:lnTo>
                  <a:lnTo>
                    <a:pt x="141" y="166"/>
                  </a:lnTo>
                  <a:lnTo>
                    <a:pt x="143" y="163"/>
                  </a:lnTo>
                  <a:lnTo>
                    <a:pt x="140" y="160"/>
                  </a:lnTo>
                  <a:lnTo>
                    <a:pt x="138" y="155"/>
                  </a:lnTo>
                  <a:lnTo>
                    <a:pt x="142" y="154"/>
                  </a:lnTo>
                  <a:lnTo>
                    <a:pt x="127" y="3"/>
                  </a:lnTo>
                  <a:lnTo>
                    <a:pt x="125" y="0"/>
                  </a:lnTo>
                  <a:lnTo>
                    <a:pt x="39" y="6"/>
                  </a:lnTo>
                  <a:lnTo>
                    <a:pt x="37" y="8"/>
                  </a:lnTo>
                  <a:lnTo>
                    <a:pt x="28" y="14"/>
                  </a:lnTo>
                  <a:lnTo>
                    <a:pt x="22" y="18"/>
                  </a:lnTo>
                  <a:lnTo>
                    <a:pt x="18" y="20"/>
                  </a:lnTo>
                  <a:lnTo>
                    <a:pt x="12" y="18"/>
                  </a:lnTo>
                  <a:lnTo>
                    <a:pt x="17" y="148"/>
                  </a:lnTo>
                  <a:lnTo>
                    <a:pt x="15" y="152"/>
                  </a:lnTo>
                  <a:lnTo>
                    <a:pt x="14" y="157"/>
                  </a:lnTo>
                  <a:lnTo>
                    <a:pt x="15" y="163"/>
                  </a:lnTo>
                  <a:lnTo>
                    <a:pt x="16" y="169"/>
                  </a:lnTo>
                  <a:lnTo>
                    <a:pt x="21" y="178"/>
                  </a:lnTo>
                  <a:lnTo>
                    <a:pt x="24" y="188"/>
                  </a:lnTo>
                  <a:lnTo>
                    <a:pt x="22" y="192"/>
                  </a:lnTo>
                  <a:lnTo>
                    <a:pt x="19" y="196"/>
                  </a:lnTo>
                  <a:lnTo>
                    <a:pt x="16" y="202"/>
                  </a:lnTo>
                  <a:lnTo>
                    <a:pt x="15" y="208"/>
                  </a:lnTo>
                  <a:lnTo>
                    <a:pt x="12" y="211"/>
                  </a:lnTo>
                  <a:lnTo>
                    <a:pt x="6" y="216"/>
                  </a:lnTo>
                  <a:lnTo>
                    <a:pt x="5" y="224"/>
                  </a:lnTo>
                  <a:lnTo>
                    <a:pt x="3" y="227"/>
                  </a:lnTo>
                  <a:lnTo>
                    <a:pt x="0" y="231"/>
                  </a:lnTo>
                  <a:lnTo>
                    <a:pt x="1" y="239"/>
                  </a:lnTo>
                  <a:lnTo>
                    <a:pt x="2" y="245"/>
                  </a:lnTo>
                  <a:lnTo>
                    <a:pt x="2" y="246"/>
                  </a:lnTo>
                  <a:lnTo>
                    <a:pt x="3" y="246"/>
                  </a:lnTo>
                  <a:lnTo>
                    <a:pt x="7" y="246"/>
                  </a:ln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Light"/>
                <a:ea typeface="Montserrat Light"/>
                <a:cs typeface="Montserrat Light"/>
                <a:sym typeface="Montserrat Light"/>
              </a:endParaRPr>
            </a:p>
          </p:txBody>
        </p:sp>
        <p:sp>
          <p:nvSpPr>
            <p:cNvPr id="1447" name="Google Shape;1447;p77"/>
            <p:cNvSpPr/>
            <p:nvPr/>
          </p:nvSpPr>
          <p:spPr>
            <a:xfrm>
              <a:off x="4979988" y="2665413"/>
              <a:ext cx="295275" cy="514350"/>
            </a:xfrm>
            <a:custGeom>
              <a:rect b="b" l="l" r="r" t="t"/>
              <a:pathLst>
                <a:path extrusionOk="0" h="324" w="186">
                  <a:moveTo>
                    <a:pt x="123" y="313"/>
                  </a:moveTo>
                  <a:lnTo>
                    <a:pt x="126" y="312"/>
                  </a:lnTo>
                  <a:lnTo>
                    <a:pt x="132" y="314"/>
                  </a:lnTo>
                  <a:lnTo>
                    <a:pt x="139" y="318"/>
                  </a:lnTo>
                  <a:lnTo>
                    <a:pt x="142" y="318"/>
                  </a:lnTo>
                  <a:lnTo>
                    <a:pt x="147" y="318"/>
                  </a:lnTo>
                  <a:lnTo>
                    <a:pt x="149" y="316"/>
                  </a:lnTo>
                  <a:lnTo>
                    <a:pt x="147" y="310"/>
                  </a:lnTo>
                  <a:lnTo>
                    <a:pt x="146" y="303"/>
                  </a:lnTo>
                  <a:lnTo>
                    <a:pt x="150" y="300"/>
                  </a:lnTo>
                  <a:lnTo>
                    <a:pt x="159" y="297"/>
                  </a:lnTo>
                  <a:lnTo>
                    <a:pt x="163" y="294"/>
                  </a:lnTo>
                  <a:lnTo>
                    <a:pt x="162" y="291"/>
                  </a:lnTo>
                  <a:lnTo>
                    <a:pt x="160" y="287"/>
                  </a:lnTo>
                  <a:lnTo>
                    <a:pt x="160" y="284"/>
                  </a:lnTo>
                  <a:lnTo>
                    <a:pt x="161" y="280"/>
                  </a:lnTo>
                  <a:lnTo>
                    <a:pt x="165" y="277"/>
                  </a:lnTo>
                  <a:lnTo>
                    <a:pt x="164" y="277"/>
                  </a:lnTo>
                  <a:lnTo>
                    <a:pt x="164" y="276"/>
                  </a:lnTo>
                  <a:lnTo>
                    <a:pt x="163" y="270"/>
                  </a:lnTo>
                  <a:lnTo>
                    <a:pt x="162" y="262"/>
                  </a:lnTo>
                  <a:lnTo>
                    <a:pt x="165" y="258"/>
                  </a:lnTo>
                  <a:lnTo>
                    <a:pt x="167" y="255"/>
                  </a:lnTo>
                  <a:lnTo>
                    <a:pt x="168" y="247"/>
                  </a:lnTo>
                  <a:lnTo>
                    <a:pt x="174" y="242"/>
                  </a:lnTo>
                  <a:lnTo>
                    <a:pt x="177" y="239"/>
                  </a:lnTo>
                  <a:lnTo>
                    <a:pt x="178" y="233"/>
                  </a:lnTo>
                  <a:lnTo>
                    <a:pt x="181" y="227"/>
                  </a:lnTo>
                  <a:lnTo>
                    <a:pt x="184" y="223"/>
                  </a:lnTo>
                  <a:lnTo>
                    <a:pt x="186" y="219"/>
                  </a:lnTo>
                  <a:lnTo>
                    <a:pt x="183" y="209"/>
                  </a:lnTo>
                  <a:lnTo>
                    <a:pt x="178" y="200"/>
                  </a:lnTo>
                  <a:lnTo>
                    <a:pt x="177" y="194"/>
                  </a:lnTo>
                  <a:lnTo>
                    <a:pt x="176" y="188"/>
                  </a:lnTo>
                  <a:lnTo>
                    <a:pt x="177" y="183"/>
                  </a:lnTo>
                  <a:lnTo>
                    <a:pt x="179" y="179"/>
                  </a:lnTo>
                  <a:lnTo>
                    <a:pt x="174" y="49"/>
                  </a:lnTo>
                  <a:lnTo>
                    <a:pt x="174" y="49"/>
                  </a:lnTo>
                  <a:lnTo>
                    <a:pt x="170" y="45"/>
                  </a:lnTo>
                  <a:lnTo>
                    <a:pt x="166" y="37"/>
                  </a:lnTo>
                  <a:lnTo>
                    <a:pt x="164" y="34"/>
                  </a:lnTo>
                  <a:lnTo>
                    <a:pt x="162" y="25"/>
                  </a:lnTo>
                  <a:lnTo>
                    <a:pt x="157" y="20"/>
                  </a:lnTo>
                  <a:lnTo>
                    <a:pt x="154" y="5"/>
                  </a:lnTo>
                  <a:lnTo>
                    <a:pt x="153" y="0"/>
                  </a:lnTo>
                  <a:lnTo>
                    <a:pt x="34" y="7"/>
                  </a:lnTo>
                  <a:lnTo>
                    <a:pt x="32" y="5"/>
                  </a:lnTo>
                  <a:lnTo>
                    <a:pt x="32" y="5"/>
                  </a:lnTo>
                  <a:lnTo>
                    <a:pt x="30" y="9"/>
                  </a:lnTo>
                  <a:lnTo>
                    <a:pt x="30" y="12"/>
                  </a:lnTo>
                  <a:lnTo>
                    <a:pt x="35" y="16"/>
                  </a:lnTo>
                  <a:lnTo>
                    <a:pt x="41" y="21"/>
                  </a:lnTo>
                  <a:lnTo>
                    <a:pt x="48" y="27"/>
                  </a:lnTo>
                  <a:lnTo>
                    <a:pt x="55" y="34"/>
                  </a:lnTo>
                  <a:lnTo>
                    <a:pt x="55" y="37"/>
                  </a:lnTo>
                  <a:lnTo>
                    <a:pt x="53" y="46"/>
                  </a:lnTo>
                  <a:lnTo>
                    <a:pt x="48" y="51"/>
                  </a:lnTo>
                  <a:lnTo>
                    <a:pt x="45" y="62"/>
                  </a:lnTo>
                  <a:lnTo>
                    <a:pt x="41" y="65"/>
                  </a:lnTo>
                  <a:lnTo>
                    <a:pt x="38" y="68"/>
                  </a:lnTo>
                  <a:lnTo>
                    <a:pt x="30" y="71"/>
                  </a:lnTo>
                  <a:lnTo>
                    <a:pt x="23" y="71"/>
                  </a:lnTo>
                  <a:lnTo>
                    <a:pt x="17" y="74"/>
                  </a:lnTo>
                  <a:lnTo>
                    <a:pt x="17" y="79"/>
                  </a:lnTo>
                  <a:lnTo>
                    <a:pt x="17" y="84"/>
                  </a:lnTo>
                  <a:lnTo>
                    <a:pt x="23" y="93"/>
                  </a:lnTo>
                  <a:lnTo>
                    <a:pt x="24" y="97"/>
                  </a:lnTo>
                  <a:lnTo>
                    <a:pt x="20" y="101"/>
                  </a:lnTo>
                  <a:lnTo>
                    <a:pt x="18" y="110"/>
                  </a:lnTo>
                  <a:lnTo>
                    <a:pt x="16" y="110"/>
                  </a:lnTo>
                  <a:lnTo>
                    <a:pt x="12" y="115"/>
                  </a:lnTo>
                  <a:lnTo>
                    <a:pt x="4" y="123"/>
                  </a:lnTo>
                  <a:lnTo>
                    <a:pt x="5" y="133"/>
                  </a:lnTo>
                  <a:lnTo>
                    <a:pt x="0" y="136"/>
                  </a:lnTo>
                  <a:lnTo>
                    <a:pt x="0" y="149"/>
                  </a:lnTo>
                  <a:lnTo>
                    <a:pt x="0" y="163"/>
                  </a:lnTo>
                  <a:lnTo>
                    <a:pt x="8" y="177"/>
                  </a:lnTo>
                  <a:lnTo>
                    <a:pt x="30" y="195"/>
                  </a:lnTo>
                  <a:lnTo>
                    <a:pt x="37" y="203"/>
                  </a:lnTo>
                  <a:lnTo>
                    <a:pt x="37" y="214"/>
                  </a:lnTo>
                  <a:lnTo>
                    <a:pt x="42" y="221"/>
                  </a:lnTo>
                  <a:lnTo>
                    <a:pt x="45" y="217"/>
                  </a:lnTo>
                  <a:lnTo>
                    <a:pt x="48" y="214"/>
                  </a:lnTo>
                  <a:lnTo>
                    <a:pt x="56" y="214"/>
                  </a:lnTo>
                  <a:lnTo>
                    <a:pt x="61" y="219"/>
                  </a:lnTo>
                  <a:lnTo>
                    <a:pt x="64" y="224"/>
                  </a:lnTo>
                  <a:lnTo>
                    <a:pt x="61" y="232"/>
                  </a:lnTo>
                  <a:lnTo>
                    <a:pt x="59" y="239"/>
                  </a:lnTo>
                  <a:lnTo>
                    <a:pt x="58" y="244"/>
                  </a:lnTo>
                  <a:lnTo>
                    <a:pt x="56" y="251"/>
                  </a:lnTo>
                  <a:lnTo>
                    <a:pt x="56" y="258"/>
                  </a:lnTo>
                  <a:lnTo>
                    <a:pt x="64" y="266"/>
                  </a:lnTo>
                  <a:lnTo>
                    <a:pt x="73" y="272"/>
                  </a:lnTo>
                  <a:lnTo>
                    <a:pt x="77" y="271"/>
                  </a:lnTo>
                  <a:lnTo>
                    <a:pt x="92" y="281"/>
                  </a:lnTo>
                  <a:lnTo>
                    <a:pt x="97" y="286"/>
                  </a:lnTo>
                  <a:lnTo>
                    <a:pt x="102" y="299"/>
                  </a:lnTo>
                  <a:lnTo>
                    <a:pt x="101" y="307"/>
                  </a:lnTo>
                  <a:lnTo>
                    <a:pt x="99" y="311"/>
                  </a:lnTo>
                  <a:lnTo>
                    <a:pt x="106" y="318"/>
                  </a:lnTo>
                  <a:lnTo>
                    <a:pt x="106" y="324"/>
                  </a:lnTo>
                  <a:lnTo>
                    <a:pt x="109" y="318"/>
                  </a:lnTo>
                  <a:lnTo>
                    <a:pt x="116" y="318"/>
                  </a:lnTo>
                  <a:lnTo>
                    <a:pt x="119" y="316"/>
                  </a:lnTo>
                  <a:lnTo>
                    <a:pt x="123" y="313"/>
                  </a:ln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Light"/>
                <a:ea typeface="Montserrat Light"/>
                <a:cs typeface="Montserrat Light"/>
                <a:sym typeface="Montserrat Light"/>
              </a:endParaRPr>
            </a:p>
          </p:txBody>
        </p:sp>
        <p:sp>
          <p:nvSpPr>
            <p:cNvPr id="1448" name="Google Shape;1448;p77"/>
            <p:cNvSpPr/>
            <p:nvPr/>
          </p:nvSpPr>
          <p:spPr>
            <a:xfrm>
              <a:off x="4622801" y="2552700"/>
              <a:ext cx="444500" cy="327025"/>
            </a:xfrm>
            <a:custGeom>
              <a:rect b="b" l="l" r="r" t="t"/>
              <a:pathLst>
                <a:path extrusionOk="0" h="1179" w="1599">
                  <a:moveTo>
                    <a:pt x="1309" y="1112"/>
                  </a:moveTo>
                  <a:cubicBezTo>
                    <a:pt x="1354" y="1067"/>
                    <a:pt x="1354" y="1067"/>
                    <a:pt x="1354" y="1067"/>
                  </a:cubicBezTo>
                  <a:cubicBezTo>
                    <a:pt x="1378" y="1034"/>
                    <a:pt x="1378" y="1034"/>
                    <a:pt x="1378" y="1034"/>
                  </a:cubicBezTo>
                  <a:cubicBezTo>
                    <a:pt x="1392" y="1034"/>
                    <a:pt x="1392" y="1034"/>
                    <a:pt x="1392" y="1034"/>
                  </a:cubicBezTo>
                  <a:cubicBezTo>
                    <a:pt x="1400" y="984"/>
                    <a:pt x="1400" y="984"/>
                    <a:pt x="1400" y="984"/>
                  </a:cubicBezTo>
                  <a:cubicBezTo>
                    <a:pt x="1427" y="960"/>
                    <a:pt x="1427" y="960"/>
                    <a:pt x="1427" y="960"/>
                  </a:cubicBezTo>
                  <a:cubicBezTo>
                    <a:pt x="1416" y="938"/>
                    <a:pt x="1416" y="938"/>
                    <a:pt x="1416" y="938"/>
                  </a:cubicBezTo>
                  <a:cubicBezTo>
                    <a:pt x="1384" y="885"/>
                    <a:pt x="1384" y="885"/>
                    <a:pt x="1384" y="885"/>
                  </a:cubicBezTo>
                  <a:cubicBezTo>
                    <a:pt x="1384" y="858"/>
                    <a:pt x="1384" y="858"/>
                    <a:pt x="1384" y="858"/>
                  </a:cubicBezTo>
                  <a:cubicBezTo>
                    <a:pt x="1386" y="829"/>
                    <a:pt x="1386" y="829"/>
                    <a:pt x="1386" y="829"/>
                  </a:cubicBezTo>
                  <a:cubicBezTo>
                    <a:pt x="1416" y="814"/>
                    <a:pt x="1416" y="814"/>
                    <a:pt x="1416" y="814"/>
                  </a:cubicBezTo>
                  <a:cubicBezTo>
                    <a:pt x="1460" y="814"/>
                    <a:pt x="1460" y="814"/>
                    <a:pt x="1460" y="814"/>
                  </a:cubicBezTo>
                  <a:cubicBezTo>
                    <a:pt x="1507" y="794"/>
                    <a:pt x="1507" y="794"/>
                    <a:pt x="1507" y="794"/>
                  </a:cubicBezTo>
                  <a:cubicBezTo>
                    <a:pt x="1523" y="781"/>
                    <a:pt x="1523" y="781"/>
                    <a:pt x="1523" y="781"/>
                  </a:cubicBezTo>
                  <a:cubicBezTo>
                    <a:pt x="1547" y="759"/>
                    <a:pt x="1547" y="759"/>
                    <a:pt x="1547" y="759"/>
                  </a:cubicBezTo>
                  <a:cubicBezTo>
                    <a:pt x="1563" y="698"/>
                    <a:pt x="1563" y="698"/>
                    <a:pt x="1563" y="698"/>
                  </a:cubicBezTo>
                  <a:cubicBezTo>
                    <a:pt x="1589" y="668"/>
                    <a:pt x="1589" y="668"/>
                    <a:pt x="1589" y="668"/>
                  </a:cubicBezTo>
                  <a:cubicBezTo>
                    <a:pt x="1599" y="620"/>
                    <a:pt x="1599" y="620"/>
                    <a:pt x="1599" y="620"/>
                  </a:cubicBezTo>
                  <a:cubicBezTo>
                    <a:pt x="1599" y="601"/>
                    <a:pt x="1599" y="601"/>
                    <a:pt x="1599" y="601"/>
                  </a:cubicBezTo>
                  <a:cubicBezTo>
                    <a:pt x="1560" y="559"/>
                    <a:pt x="1560" y="559"/>
                    <a:pt x="1560" y="559"/>
                  </a:cubicBezTo>
                  <a:cubicBezTo>
                    <a:pt x="1520" y="527"/>
                    <a:pt x="1520" y="527"/>
                    <a:pt x="1520" y="527"/>
                  </a:cubicBezTo>
                  <a:cubicBezTo>
                    <a:pt x="1488" y="497"/>
                    <a:pt x="1488" y="497"/>
                    <a:pt x="1488" y="497"/>
                  </a:cubicBezTo>
                  <a:cubicBezTo>
                    <a:pt x="1460" y="476"/>
                    <a:pt x="1460" y="476"/>
                    <a:pt x="1460" y="476"/>
                  </a:cubicBezTo>
                  <a:cubicBezTo>
                    <a:pt x="1460" y="457"/>
                    <a:pt x="1460" y="457"/>
                    <a:pt x="1460" y="457"/>
                  </a:cubicBezTo>
                  <a:cubicBezTo>
                    <a:pt x="1470" y="433"/>
                    <a:pt x="1470" y="433"/>
                    <a:pt x="1470" y="433"/>
                  </a:cubicBezTo>
                  <a:cubicBezTo>
                    <a:pt x="1480" y="446"/>
                    <a:pt x="1480" y="446"/>
                    <a:pt x="1480" y="446"/>
                  </a:cubicBezTo>
                  <a:cubicBezTo>
                    <a:pt x="1460" y="421"/>
                    <a:pt x="1460" y="421"/>
                    <a:pt x="1460" y="421"/>
                  </a:cubicBezTo>
                  <a:cubicBezTo>
                    <a:pt x="1460" y="421"/>
                    <a:pt x="1436" y="404"/>
                    <a:pt x="1429" y="404"/>
                  </a:cubicBezTo>
                  <a:cubicBezTo>
                    <a:pt x="1423" y="404"/>
                    <a:pt x="1394" y="379"/>
                    <a:pt x="1394" y="379"/>
                  </a:cubicBezTo>
                  <a:cubicBezTo>
                    <a:pt x="1358" y="379"/>
                    <a:pt x="1358" y="379"/>
                    <a:pt x="1358" y="379"/>
                  </a:cubicBezTo>
                  <a:cubicBezTo>
                    <a:pt x="1358" y="348"/>
                    <a:pt x="1358" y="348"/>
                    <a:pt x="1358" y="348"/>
                  </a:cubicBezTo>
                  <a:cubicBezTo>
                    <a:pt x="1345" y="308"/>
                    <a:pt x="1345" y="308"/>
                    <a:pt x="1345" y="308"/>
                  </a:cubicBezTo>
                  <a:cubicBezTo>
                    <a:pt x="1345" y="268"/>
                    <a:pt x="1345" y="268"/>
                    <a:pt x="1345" y="268"/>
                  </a:cubicBezTo>
                  <a:cubicBezTo>
                    <a:pt x="1345" y="244"/>
                    <a:pt x="1345" y="244"/>
                    <a:pt x="1345" y="244"/>
                  </a:cubicBezTo>
                  <a:cubicBezTo>
                    <a:pt x="1345" y="195"/>
                    <a:pt x="1345" y="195"/>
                    <a:pt x="1345" y="195"/>
                  </a:cubicBezTo>
                  <a:cubicBezTo>
                    <a:pt x="1327" y="171"/>
                    <a:pt x="1327" y="171"/>
                    <a:pt x="1327" y="171"/>
                  </a:cubicBezTo>
                  <a:cubicBezTo>
                    <a:pt x="1311" y="126"/>
                    <a:pt x="1311" y="126"/>
                    <a:pt x="1311" y="126"/>
                  </a:cubicBezTo>
                  <a:cubicBezTo>
                    <a:pt x="47" y="151"/>
                    <a:pt x="47" y="151"/>
                    <a:pt x="47" y="151"/>
                  </a:cubicBezTo>
                  <a:cubicBezTo>
                    <a:pt x="52" y="0"/>
                    <a:pt x="52" y="0"/>
                    <a:pt x="52" y="0"/>
                  </a:cubicBezTo>
                  <a:cubicBezTo>
                    <a:pt x="52" y="0"/>
                    <a:pt x="52" y="0"/>
                    <a:pt x="52" y="0"/>
                  </a:cubicBezTo>
                  <a:cubicBezTo>
                    <a:pt x="47" y="155"/>
                    <a:pt x="47" y="155"/>
                    <a:pt x="47" y="155"/>
                  </a:cubicBezTo>
                  <a:cubicBezTo>
                    <a:pt x="23" y="155"/>
                    <a:pt x="23" y="155"/>
                    <a:pt x="23" y="155"/>
                  </a:cubicBezTo>
                  <a:cubicBezTo>
                    <a:pt x="23" y="175"/>
                    <a:pt x="23" y="175"/>
                    <a:pt x="23" y="175"/>
                  </a:cubicBezTo>
                  <a:cubicBezTo>
                    <a:pt x="17" y="211"/>
                    <a:pt x="17" y="211"/>
                    <a:pt x="17" y="211"/>
                  </a:cubicBezTo>
                  <a:cubicBezTo>
                    <a:pt x="30" y="218"/>
                    <a:pt x="30" y="218"/>
                    <a:pt x="30" y="218"/>
                  </a:cubicBezTo>
                  <a:cubicBezTo>
                    <a:pt x="47" y="254"/>
                    <a:pt x="47" y="254"/>
                    <a:pt x="47" y="254"/>
                  </a:cubicBezTo>
                  <a:cubicBezTo>
                    <a:pt x="47" y="280"/>
                    <a:pt x="47" y="280"/>
                    <a:pt x="47" y="280"/>
                  </a:cubicBezTo>
                  <a:cubicBezTo>
                    <a:pt x="32" y="286"/>
                    <a:pt x="32" y="286"/>
                    <a:pt x="32" y="286"/>
                  </a:cubicBezTo>
                  <a:cubicBezTo>
                    <a:pt x="27" y="313"/>
                    <a:pt x="27" y="313"/>
                    <a:pt x="27" y="313"/>
                  </a:cubicBezTo>
                  <a:cubicBezTo>
                    <a:pt x="27" y="360"/>
                    <a:pt x="27" y="360"/>
                    <a:pt x="27" y="360"/>
                  </a:cubicBezTo>
                  <a:cubicBezTo>
                    <a:pt x="9" y="365"/>
                    <a:pt x="9" y="365"/>
                    <a:pt x="9" y="365"/>
                  </a:cubicBezTo>
                  <a:cubicBezTo>
                    <a:pt x="0" y="386"/>
                    <a:pt x="0" y="386"/>
                    <a:pt x="0" y="386"/>
                  </a:cubicBezTo>
                  <a:cubicBezTo>
                    <a:pt x="0" y="408"/>
                    <a:pt x="0" y="408"/>
                    <a:pt x="0" y="408"/>
                  </a:cubicBezTo>
                  <a:cubicBezTo>
                    <a:pt x="27" y="428"/>
                    <a:pt x="27" y="428"/>
                    <a:pt x="27" y="428"/>
                  </a:cubicBezTo>
                  <a:cubicBezTo>
                    <a:pt x="27" y="458"/>
                    <a:pt x="27" y="458"/>
                    <a:pt x="27" y="458"/>
                  </a:cubicBezTo>
                  <a:cubicBezTo>
                    <a:pt x="27" y="474"/>
                    <a:pt x="27" y="474"/>
                    <a:pt x="27" y="474"/>
                  </a:cubicBezTo>
                  <a:cubicBezTo>
                    <a:pt x="18" y="462"/>
                    <a:pt x="18" y="462"/>
                    <a:pt x="18" y="462"/>
                  </a:cubicBezTo>
                  <a:cubicBezTo>
                    <a:pt x="37" y="488"/>
                    <a:pt x="37" y="488"/>
                    <a:pt x="37" y="488"/>
                  </a:cubicBezTo>
                  <a:cubicBezTo>
                    <a:pt x="61" y="550"/>
                    <a:pt x="61" y="550"/>
                    <a:pt x="61" y="550"/>
                  </a:cubicBezTo>
                  <a:cubicBezTo>
                    <a:pt x="80" y="591"/>
                    <a:pt x="80" y="591"/>
                    <a:pt x="80" y="591"/>
                  </a:cubicBezTo>
                  <a:cubicBezTo>
                    <a:pt x="97" y="631"/>
                    <a:pt x="97" y="631"/>
                    <a:pt x="97" y="631"/>
                  </a:cubicBezTo>
                  <a:cubicBezTo>
                    <a:pt x="111" y="663"/>
                    <a:pt x="111" y="663"/>
                    <a:pt x="111" y="663"/>
                  </a:cubicBezTo>
                  <a:cubicBezTo>
                    <a:pt x="120" y="684"/>
                    <a:pt x="120" y="684"/>
                    <a:pt x="120" y="684"/>
                  </a:cubicBezTo>
                  <a:cubicBezTo>
                    <a:pt x="128" y="704"/>
                    <a:pt x="128" y="704"/>
                    <a:pt x="128" y="704"/>
                  </a:cubicBezTo>
                  <a:cubicBezTo>
                    <a:pt x="138" y="713"/>
                    <a:pt x="138" y="713"/>
                    <a:pt x="138" y="713"/>
                  </a:cubicBezTo>
                  <a:cubicBezTo>
                    <a:pt x="138" y="722"/>
                    <a:pt x="138" y="722"/>
                    <a:pt x="138" y="722"/>
                  </a:cubicBezTo>
                  <a:cubicBezTo>
                    <a:pt x="118" y="727"/>
                    <a:pt x="118" y="727"/>
                    <a:pt x="118" y="727"/>
                  </a:cubicBezTo>
                  <a:cubicBezTo>
                    <a:pt x="124" y="753"/>
                    <a:pt x="124" y="753"/>
                    <a:pt x="124" y="753"/>
                  </a:cubicBezTo>
                  <a:cubicBezTo>
                    <a:pt x="131" y="785"/>
                    <a:pt x="131" y="785"/>
                    <a:pt x="131" y="785"/>
                  </a:cubicBezTo>
                  <a:cubicBezTo>
                    <a:pt x="138" y="803"/>
                    <a:pt x="138" y="803"/>
                    <a:pt x="138" y="803"/>
                  </a:cubicBezTo>
                  <a:cubicBezTo>
                    <a:pt x="150" y="803"/>
                    <a:pt x="150" y="803"/>
                    <a:pt x="150" y="803"/>
                  </a:cubicBezTo>
                  <a:cubicBezTo>
                    <a:pt x="168" y="818"/>
                    <a:pt x="168" y="818"/>
                    <a:pt x="168" y="818"/>
                  </a:cubicBezTo>
                  <a:cubicBezTo>
                    <a:pt x="179" y="863"/>
                    <a:pt x="179" y="863"/>
                    <a:pt x="179" y="863"/>
                  </a:cubicBezTo>
                  <a:cubicBezTo>
                    <a:pt x="179" y="931"/>
                    <a:pt x="179" y="931"/>
                    <a:pt x="179" y="931"/>
                  </a:cubicBezTo>
                  <a:cubicBezTo>
                    <a:pt x="175" y="958"/>
                    <a:pt x="175" y="958"/>
                    <a:pt x="175" y="958"/>
                  </a:cubicBezTo>
                  <a:cubicBezTo>
                    <a:pt x="185" y="982"/>
                    <a:pt x="185" y="982"/>
                    <a:pt x="185" y="982"/>
                  </a:cubicBezTo>
                  <a:cubicBezTo>
                    <a:pt x="195" y="995"/>
                    <a:pt x="195" y="995"/>
                    <a:pt x="195" y="995"/>
                  </a:cubicBezTo>
                  <a:cubicBezTo>
                    <a:pt x="195" y="1069"/>
                    <a:pt x="195" y="1069"/>
                    <a:pt x="195" y="1069"/>
                  </a:cubicBezTo>
                  <a:cubicBezTo>
                    <a:pt x="204" y="1116"/>
                    <a:pt x="204" y="1116"/>
                    <a:pt x="204" y="1116"/>
                  </a:cubicBezTo>
                  <a:cubicBezTo>
                    <a:pt x="206" y="1119"/>
                    <a:pt x="206" y="1119"/>
                    <a:pt x="206" y="1119"/>
                  </a:cubicBezTo>
                  <a:cubicBezTo>
                    <a:pt x="1219" y="1106"/>
                    <a:pt x="1219" y="1106"/>
                    <a:pt x="1219" y="1106"/>
                  </a:cubicBezTo>
                  <a:cubicBezTo>
                    <a:pt x="1299" y="1179"/>
                    <a:pt x="1299" y="1179"/>
                    <a:pt x="1299" y="1179"/>
                  </a:cubicBezTo>
                  <a:cubicBezTo>
                    <a:pt x="1314" y="1165"/>
                    <a:pt x="1314" y="1165"/>
                    <a:pt x="1314" y="1165"/>
                  </a:cubicBezTo>
                  <a:lnTo>
                    <a:pt x="1309" y="1112"/>
                  </a:ln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Light"/>
                <a:ea typeface="Montserrat Light"/>
                <a:cs typeface="Montserrat Light"/>
                <a:sym typeface="Montserrat Light"/>
              </a:endParaRPr>
            </a:p>
          </p:txBody>
        </p:sp>
        <p:sp>
          <p:nvSpPr>
            <p:cNvPr id="1449" name="Google Shape;1449;p77"/>
            <p:cNvSpPr/>
            <p:nvPr/>
          </p:nvSpPr>
          <p:spPr>
            <a:xfrm>
              <a:off x="2592388" y="3648075"/>
              <a:ext cx="993775" cy="771525"/>
            </a:xfrm>
            <a:custGeom>
              <a:rect b="b" l="l" r="r" t="t"/>
              <a:pathLst>
                <a:path extrusionOk="0" h="2777" w="3580">
                  <a:moveTo>
                    <a:pt x="2244" y="511"/>
                  </a:moveTo>
                  <a:cubicBezTo>
                    <a:pt x="2327" y="1124"/>
                    <a:pt x="2327" y="1124"/>
                    <a:pt x="2327" y="1124"/>
                  </a:cubicBezTo>
                  <a:cubicBezTo>
                    <a:pt x="2421" y="1859"/>
                    <a:pt x="2421" y="1859"/>
                    <a:pt x="2421" y="1859"/>
                  </a:cubicBezTo>
                  <a:cubicBezTo>
                    <a:pt x="2447" y="1897"/>
                    <a:pt x="2447" y="1897"/>
                    <a:pt x="2447" y="1897"/>
                  </a:cubicBezTo>
                  <a:cubicBezTo>
                    <a:pt x="2511" y="1897"/>
                    <a:pt x="2511" y="1897"/>
                    <a:pt x="2511" y="1897"/>
                  </a:cubicBezTo>
                  <a:cubicBezTo>
                    <a:pt x="2526" y="1859"/>
                    <a:pt x="2526" y="1859"/>
                    <a:pt x="2526" y="1859"/>
                  </a:cubicBezTo>
                  <a:cubicBezTo>
                    <a:pt x="2580" y="1856"/>
                    <a:pt x="2580" y="1856"/>
                    <a:pt x="2580" y="1856"/>
                  </a:cubicBezTo>
                  <a:cubicBezTo>
                    <a:pt x="2580" y="1880"/>
                    <a:pt x="2580" y="1880"/>
                    <a:pt x="2580" y="1880"/>
                  </a:cubicBezTo>
                  <a:cubicBezTo>
                    <a:pt x="2602" y="1909"/>
                    <a:pt x="2602" y="1909"/>
                    <a:pt x="2602" y="1909"/>
                  </a:cubicBezTo>
                  <a:cubicBezTo>
                    <a:pt x="2695" y="1969"/>
                    <a:pt x="2695" y="1969"/>
                    <a:pt x="2695" y="1969"/>
                  </a:cubicBezTo>
                  <a:cubicBezTo>
                    <a:pt x="2771" y="2055"/>
                    <a:pt x="2771" y="2055"/>
                    <a:pt x="2771" y="2055"/>
                  </a:cubicBezTo>
                  <a:cubicBezTo>
                    <a:pt x="2812" y="2016"/>
                    <a:pt x="2812" y="2016"/>
                    <a:pt x="2812" y="2016"/>
                  </a:cubicBezTo>
                  <a:cubicBezTo>
                    <a:pt x="2840" y="1947"/>
                    <a:pt x="2840" y="1947"/>
                    <a:pt x="2840" y="1947"/>
                  </a:cubicBezTo>
                  <a:cubicBezTo>
                    <a:pt x="2871" y="1914"/>
                    <a:pt x="2871" y="1914"/>
                    <a:pt x="2871" y="1914"/>
                  </a:cubicBezTo>
                  <a:cubicBezTo>
                    <a:pt x="2910" y="1892"/>
                    <a:pt x="2910" y="1892"/>
                    <a:pt x="2910" y="1892"/>
                  </a:cubicBezTo>
                  <a:cubicBezTo>
                    <a:pt x="2972" y="1919"/>
                    <a:pt x="2972" y="1919"/>
                    <a:pt x="2972" y="1919"/>
                  </a:cubicBezTo>
                  <a:cubicBezTo>
                    <a:pt x="3048" y="1976"/>
                    <a:pt x="3048" y="1976"/>
                    <a:pt x="3048" y="1976"/>
                  </a:cubicBezTo>
                  <a:cubicBezTo>
                    <a:pt x="3124" y="2050"/>
                    <a:pt x="3124" y="2050"/>
                    <a:pt x="3124" y="2050"/>
                  </a:cubicBezTo>
                  <a:cubicBezTo>
                    <a:pt x="3179" y="2114"/>
                    <a:pt x="3179" y="2114"/>
                    <a:pt x="3179" y="2114"/>
                  </a:cubicBezTo>
                  <a:cubicBezTo>
                    <a:pt x="3289" y="2226"/>
                    <a:pt x="3289" y="2226"/>
                    <a:pt x="3289" y="2226"/>
                  </a:cubicBezTo>
                  <a:cubicBezTo>
                    <a:pt x="3358" y="2324"/>
                    <a:pt x="3358" y="2324"/>
                    <a:pt x="3358" y="2324"/>
                  </a:cubicBezTo>
                  <a:cubicBezTo>
                    <a:pt x="3401" y="2329"/>
                    <a:pt x="3401" y="2329"/>
                    <a:pt x="3401" y="2329"/>
                  </a:cubicBezTo>
                  <a:cubicBezTo>
                    <a:pt x="3446" y="2334"/>
                    <a:pt x="3446" y="2334"/>
                    <a:pt x="3446" y="2334"/>
                  </a:cubicBezTo>
                  <a:cubicBezTo>
                    <a:pt x="3530" y="2365"/>
                    <a:pt x="3530" y="2365"/>
                    <a:pt x="3530" y="2365"/>
                  </a:cubicBezTo>
                  <a:cubicBezTo>
                    <a:pt x="3568" y="2389"/>
                    <a:pt x="3568" y="2389"/>
                    <a:pt x="3568" y="2389"/>
                  </a:cubicBezTo>
                  <a:cubicBezTo>
                    <a:pt x="3568" y="2410"/>
                    <a:pt x="3568" y="2410"/>
                    <a:pt x="3568" y="2410"/>
                  </a:cubicBezTo>
                  <a:cubicBezTo>
                    <a:pt x="3580" y="2474"/>
                    <a:pt x="3580" y="2474"/>
                    <a:pt x="3580" y="2474"/>
                  </a:cubicBezTo>
                  <a:cubicBezTo>
                    <a:pt x="3580" y="2501"/>
                    <a:pt x="3580" y="2501"/>
                    <a:pt x="3580" y="2501"/>
                  </a:cubicBezTo>
                  <a:cubicBezTo>
                    <a:pt x="3580" y="2534"/>
                    <a:pt x="3580" y="2534"/>
                    <a:pt x="3580" y="2534"/>
                  </a:cubicBezTo>
                  <a:cubicBezTo>
                    <a:pt x="3580" y="2591"/>
                    <a:pt x="3580" y="2591"/>
                    <a:pt x="3580" y="2591"/>
                  </a:cubicBezTo>
                  <a:cubicBezTo>
                    <a:pt x="3549" y="2610"/>
                    <a:pt x="3549" y="2610"/>
                    <a:pt x="3549" y="2610"/>
                  </a:cubicBezTo>
                  <a:cubicBezTo>
                    <a:pt x="3532" y="2589"/>
                    <a:pt x="3532" y="2589"/>
                    <a:pt x="3532" y="2589"/>
                  </a:cubicBezTo>
                  <a:cubicBezTo>
                    <a:pt x="3511" y="2553"/>
                    <a:pt x="3511" y="2553"/>
                    <a:pt x="3511" y="2553"/>
                  </a:cubicBezTo>
                  <a:cubicBezTo>
                    <a:pt x="3489" y="2565"/>
                    <a:pt x="3489" y="2565"/>
                    <a:pt x="3489" y="2565"/>
                  </a:cubicBezTo>
                  <a:cubicBezTo>
                    <a:pt x="3511" y="2603"/>
                    <a:pt x="3511" y="2603"/>
                    <a:pt x="3511" y="2603"/>
                  </a:cubicBezTo>
                  <a:cubicBezTo>
                    <a:pt x="3497" y="2606"/>
                    <a:pt x="3497" y="2606"/>
                    <a:pt x="3497" y="2606"/>
                  </a:cubicBezTo>
                  <a:cubicBezTo>
                    <a:pt x="3478" y="2591"/>
                    <a:pt x="3478" y="2591"/>
                    <a:pt x="3478" y="2591"/>
                  </a:cubicBezTo>
                  <a:cubicBezTo>
                    <a:pt x="3435" y="2582"/>
                    <a:pt x="3435" y="2582"/>
                    <a:pt x="3435" y="2582"/>
                  </a:cubicBezTo>
                  <a:cubicBezTo>
                    <a:pt x="3435" y="2553"/>
                    <a:pt x="3435" y="2553"/>
                    <a:pt x="3435" y="2553"/>
                  </a:cubicBezTo>
                  <a:cubicBezTo>
                    <a:pt x="3418" y="2520"/>
                    <a:pt x="3418" y="2520"/>
                    <a:pt x="3418" y="2520"/>
                  </a:cubicBezTo>
                  <a:cubicBezTo>
                    <a:pt x="3401" y="2501"/>
                    <a:pt x="3401" y="2501"/>
                    <a:pt x="3401" y="2501"/>
                  </a:cubicBezTo>
                  <a:cubicBezTo>
                    <a:pt x="3387" y="2477"/>
                    <a:pt x="3387" y="2477"/>
                    <a:pt x="3387" y="2477"/>
                  </a:cubicBezTo>
                  <a:cubicBezTo>
                    <a:pt x="3330" y="2436"/>
                    <a:pt x="3330" y="2436"/>
                    <a:pt x="3330" y="2436"/>
                  </a:cubicBezTo>
                  <a:cubicBezTo>
                    <a:pt x="3279" y="2439"/>
                    <a:pt x="3279" y="2439"/>
                    <a:pt x="3279" y="2439"/>
                  </a:cubicBezTo>
                  <a:cubicBezTo>
                    <a:pt x="3299" y="2463"/>
                    <a:pt x="3299" y="2463"/>
                    <a:pt x="3299" y="2463"/>
                  </a:cubicBezTo>
                  <a:cubicBezTo>
                    <a:pt x="3310" y="2472"/>
                    <a:pt x="3310" y="2472"/>
                    <a:pt x="3310" y="2472"/>
                  </a:cubicBezTo>
                  <a:cubicBezTo>
                    <a:pt x="3358" y="2505"/>
                    <a:pt x="3358" y="2505"/>
                    <a:pt x="3358" y="2505"/>
                  </a:cubicBezTo>
                  <a:cubicBezTo>
                    <a:pt x="3384" y="2534"/>
                    <a:pt x="3384" y="2534"/>
                    <a:pt x="3384" y="2534"/>
                  </a:cubicBezTo>
                  <a:cubicBezTo>
                    <a:pt x="3389" y="2551"/>
                    <a:pt x="3389" y="2551"/>
                    <a:pt x="3389" y="2551"/>
                  </a:cubicBezTo>
                  <a:cubicBezTo>
                    <a:pt x="3406" y="2570"/>
                    <a:pt x="3406" y="2570"/>
                    <a:pt x="3406" y="2570"/>
                  </a:cubicBezTo>
                  <a:cubicBezTo>
                    <a:pt x="3420" y="2591"/>
                    <a:pt x="3420" y="2591"/>
                    <a:pt x="3420" y="2591"/>
                  </a:cubicBezTo>
                  <a:cubicBezTo>
                    <a:pt x="3435" y="2639"/>
                    <a:pt x="3435" y="2639"/>
                    <a:pt x="3435" y="2639"/>
                  </a:cubicBezTo>
                  <a:cubicBezTo>
                    <a:pt x="3435" y="2658"/>
                    <a:pt x="3435" y="2658"/>
                    <a:pt x="3435" y="2658"/>
                  </a:cubicBezTo>
                  <a:cubicBezTo>
                    <a:pt x="3411" y="2663"/>
                    <a:pt x="3411" y="2663"/>
                    <a:pt x="3411" y="2663"/>
                  </a:cubicBezTo>
                  <a:cubicBezTo>
                    <a:pt x="3399" y="2627"/>
                    <a:pt x="3399" y="2627"/>
                    <a:pt x="3399" y="2627"/>
                  </a:cubicBezTo>
                  <a:cubicBezTo>
                    <a:pt x="3399" y="2663"/>
                    <a:pt x="3399" y="2663"/>
                    <a:pt x="3399" y="2663"/>
                  </a:cubicBezTo>
                  <a:cubicBezTo>
                    <a:pt x="3387" y="2687"/>
                    <a:pt x="3387" y="2687"/>
                    <a:pt x="3387" y="2687"/>
                  </a:cubicBezTo>
                  <a:cubicBezTo>
                    <a:pt x="3365" y="2684"/>
                    <a:pt x="3365" y="2684"/>
                    <a:pt x="3365" y="2684"/>
                  </a:cubicBezTo>
                  <a:cubicBezTo>
                    <a:pt x="3327" y="2646"/>
                    <a:pt x="3327" y="2646"/>
                    <a:pt x="3327" y="2646"/>
                  </a:cubicBezTo>
                  <a:cubicBezTo>
                    <a:pt x="3299" y="2608"/>
                    <a:pt x="3299" y="2608"/>
                    <a:pt x="3299" y="2608"/>
                  </a:cubicBezTo>
                  <a:cubicBezTo>
                    <a:pt x="3270" y="2618"/>
                    <a:pt x="3270" y="2618"/>
                    <a:pt x="3270" y="2618"/>
                  </a:cubicBezTo>
                  <a:cubicBezTo>
                    <a:pt x="3248" y="2618"/>
                    <a:pt x="3248" y="2618"/>
                    <a:pt x="3248" y="2618"/>
                  </a:cubicBezTo>
                  <a:cubicBezTo>
                    <a:pt x="3260" y="2582"/>
                    <a:pt x="3260" y="2582"/>
                    <a:pt x="3260" y="2582"/>
                  </a:cubicBezTo>
                  <a:cubicBezTo>
                    <a:pt x="3299" y="2570"/>
                    <a:pt x="3299" y="2570"/>
                    <a:pt x="3299" y="2570"/>
                  </a:cubicBezTo>
                  <a:cubicBezTo>
                    <a:pt x="3284" y="2534"/>
                    <a:pt x="3284" y="2534"/>
                    <a:pt x="3284" y="2534"/>
                  </a:cubicBezTo>
                  <a:cubicBezTo>
                    <a:pt x="3239" y="2548"/>
                    <a:pt x="3239" y="2548"/>
                    <a:pt x="3239" y="2548"/>
                  </a:cubicBezTo>
                  <a:cubicBezTo>
                    <a:pt x="3256" y="2508"/>
                    <a:pt x="3256" y="2508"/>
                    <a:pt x="3256" y="2508"/>
                  </a:cubicBezTo>
                  <a:cubicBezTo>
                    <a:pt x="3232" y="2479"/>
                    <a:pt x="3232" y="2479"/>
                    <a:pt x="3232" y="2479"/>
                  </a:cubicBezTo>
                  <a:cubicBezTo>
                    <a:pt x="3225" y="2463"/>
                    <a:pt x="3225" y="2463"/>
                    <a:pt x="3225" y="2463"/>
                  </a:cubicBezTo>
                  <a:cubicBezTo>
                    <a:pt x="3229" y="2443"/>
                    <a:pt x="3229" y="2443"/>
                    <a:pt x="3229" y="2443"/>
                  </a:cubicBezTo>
                  <a:cubicBezTo>
                    <a:pt x="3256" y="2400"/>
                    <a:pt x="3256" y="2400"/>
                    <a:pt x="3256" y="2400"/>
                  </a:cubicBezTo>
                  <a:cubicBezTo>
                    <a:pt x="3217" y="2396"/>
                    <a:pt x="3217" y="2396"/>
                    <a:pt x="3217" y="2396"/>
                  </a:cubicBezTo>
                  <a:cubicBezTo>
                    <a:pt x="3203" y="2410"/>
                    <a:pt x="3203" y="2410"/>
                    <a:pt x="3203" y="2410"/>
                  </a:cubicBezTo>
                  <a:cubicBezTo>
                    <a:pt x="3203" y="2424"/>
                    <a:pt x="3203" y="2424"/>
                    <a:pt x="3203" y="2424"/>
                  </a:cubicBezTo>
                  <a:cubicBezTo>
                    <a:pt x="3203" y="2465"/>
                    <a:pt x="3203" y="2465"/>
                    <a:pt x="3203" y="2465"/>
                  </a:cubicBezTo>
                  <a:cubicBezTo>
                    <a:pt x="3184" y="2482"/>
                    <a:pt x="3184" y="2482"/>
                    <a:pt x="3184" y="2482"/>
                  </a:cubicBezTo>
                  <a:cubicBezTo>
                    <a:pt x="3172" y="2496"/>
                    <a:pt x="3172" y="2496"/>
                    <a:pt x="3172" y="2496"/>
                  </a:cubicBezTo>
                  <a:cubicBezTo>
                    <a:pt x="3172" y="2496"/>
                    <a:pt x="3170" y="2484"/>
                    <a:pt x="3170" y="2474"/>
                  </a:cubicBezTo>
                  <a:cubicBezTo>
                    <a:pt x="3170" y="2465"/>
                    <a:pt x="3163" y="2451"/>
                    <a:pt x="3163" y="2451"/>
                  </a:cubicBezTo>
                  <a:cubicBezTo>
                    <a:pt x="3163" y="2451"/>
                    <a:pt x="3160" y="2427"/>
                    <a:pt x="3160" y="2415"/>
                  </a:cubicBezTo>
                  <a:cubicBezTo>
                    <a:pt x="3160" y="2403"/>
                    <a:pt x="3153" y="2393"/>
                    <a:pt x="3153" y="2393"/>
                  </a:cubicBezTo>
                  <a:cubicBezTo>
                    <a:pt x="3153" y="2393"/>
                    <a:pt x="3146" y="2381"/>
                    <a:pt x="3143" y="2369"/>
                  </a:cubicBezTo>
                  <a:cubicBezTo>
                    <a:pt x="3141" y="2358"/>
                    <a:pt x="3141" y="2348"/>
                    <a:pt x="3141" y="2348"/>
                  </a:cubicBezTo>
                  <a:cubicBezTo>
                    <a:pt x="3141" y="2348"/>
                    <a:pt x="3153" y="2338"/>
                    <a:pt x="3163" y="2334"/>
                  </a:cubicBezTo>
                  <a:cubicBezTo>
                    <a:pt x="3172" y="2329"/>
                    <a:pt x="3179" y="2315"/>
                    <a:pt x="3179" y="2315"/>
                  </a:cubicBezTo>
                  <a:cubicBezTo>
                    <a:pt x="3203" y="2286"/>
                    <a:pt x="3203" y="2286"/>
                    <a:pt x="3203" y="2286"/>
                  </a:cubicBezTo>
                  <a:cubicBezTo>
                    <a:pt x="3179" y="2238"/>
                    <a:pt x="3179" y="2238"/>
                    <a:pt x="3179" y="2238"/>
                  </a:cubicBezTo>
                  <a:cubicBezTo>
                    <a:pt x="3167" y="2248"/>
                    <a:pt x="3167" y="2248"/>
                    <a:pt x="3167" y="2248"/>
                  </a:cubicBezTo>
                  <a:cubicBezTo>
                    <a:pt x="3151" y="2281"/>
                    <a:pt x="3151" y="2281"/>
                    <a:pt x="3151" y="2281"/>
                  </a:cubicBezTo>
                  <a:cubicBezTo>
                    <a:pt x="3122" y="2315"/>
                    <a:pt x="3122" y="2315"/>
                    <a:pt x="3122" y="2315"/>
                  </a:cubicBezTo>
                  <a:cubicBezTo>
                    <a:pt x="3103" y="2329"/>
                    <a:pt x="3103" y="2329"/>
                    <a:pt x="3103" y="2329"/>
                  </a:cubicBezTo>
                  <a:cubicBezTo>
                    <a:pt x="3098" y="2346"/>
                    <a:pt x="3098" y="2346"/>
                    <a:pt x="3098" y="2346"/>
                  </a:cubicBezTo>
                  <a:cubicBezTo>
                    <a:pt x="3108" y="2400"/>
                    <a:pt x="3108" y="2400"/>
                    <a:pt x="3108" y="2400"/>
                  </a:cubicBezTo>
                  <a:cubicBezTo>
                    <a:pt x="3136" y="2472"/>
                    <a:pt x="3136" y="2472"/>
                    <a:pt x="3136" y="2472"/>
                  </a:cubicBezTo>
                  <a:cubicBezTo>
                    <a:pt x="3108" y="2470"/>
                    <a:pt x="3108" y="2470"/>
                    <a:pt x="3108" y="2470"/>
                  </a:cubicBezTo>
                  <a:cubicBezTo>
                    <a:pt x="3067" y="2384"/>
                    <a:pt x="3067" y="2384"/>
                    <a:pt x="3067" y="2384"/>
                  </a:cubicBezTo>
                  <a:cubicBezTo>
                    <a:pt x="3017" y="2315"/>
                    <a:pt x="3017" y="2315"/>
                    <a:pt x="3017" y="2315"/>
                  </a:cubicBezTo>
                  <a:cubicBezTo>
                    <a:pt x="3003" y="2360"/>
                    <a:pt x="3003" y="2360"/>
                    <a:pt x="3003" y="2360"/>
                  </a:cubicBezTo>
                  <a:cubicBezTo>
                    <a:pt x="2988" y="2353"/>
                    <a:pt x="2988" y="2353"/>
                    <a:pt x="2988" y="2353"/>
                  </a:cubicBezTo>
                  <a:cubicBezTo>
                    <a:pt x="2969" y="2305"/>
                    <a:pt x="2969" y="2305"/>
                    <a:pt x="2969" y="2305"/>
                  </a:cubicBezTo>
                  <a:cubicBezTo>
                    <a:pt x="2941" y="2281"/>
                    <a:pt x="2941" y="2281"/>
                    <a:pt x="2941" y="2281"/>
                  </a:cubicBezTo>
                  <a:cubicBezTo>
                    <a:pt x="2876" y="2202"/>
                    <a:pt x="2876" y="2202"/>
                    <a:pt x="2876" y="2202"/>
                  </a:cubicBezTo>
                  <a:cubicBezTo>
                    <a:pt x="2876" y="2155"/>
                    <a:pt x="2876" y="2155"/>
                    <a:pt x="2876" y="2155"/>
                  </a:cubicBezTo>
                  <a:cubicBezTo>
                    <a:pt x="2857" y="2186"/>
                    <a:pt x="2857" y="2186"/>
                    <a:pt x="2857" y="2186"/>
                  </a:cubicBezTo>
                  <a:cubicBezTo>
                    <a:pt x="2821" y="2171"/>
                    <a:pt x="2821" y="2171"/>
                    <a:pt x="2821" y="2171"/>
                  </a:cubicBezTo>
                  <a:cubicBezTo>
                    <a:pt x="2745" y="2102"/>
                    <a:pt x="2745" y="2102"/>
                    <a:pt x="2745" y="2102"/>
                  </a:cubicBezTo>
                  <a:cubicBezTo>
                    <a:pt x="2697" y="2043"/>
                    <a:pt x="2697" y="2043"/>
                    <a:pt x="2697" y="2043"/>
                  </a:cubicBezTo>
                  <a:cubicBezTo>
                    <a:pt x="2673" y="2050"/>
                    <a:pt x="2673" y="2050"/>
                    <a:pt x="2673" y="2050"/>
                  </a:cubicBezTo>
                  <a:cubicBezTo>
                    <a:pt x="2607" y="2040"/>
                    <a:pt x="2607" y="2040"/>
                    <a:pt x="2607" y="2040"/>
                  </a:cubicBezTo>
                  <a:cubicBezTo>
                    <a:pt x="2568" y="1997"/>
                    <a:pt x="2568" y="1997"/>
                    <a:pt x="2568" y="1997"/>
                  </a:cubicBezTo>
                  <a:cubicBezTo>
                    <a:pt x="2568" y="1947"/>
                    <a:pt x="2568" y="1947"/>
                    <a:pt x="2568" y="1947"/>
                  </a:cubicBezTo>
                  <a:cubicBezTo>
                    <a:pt x="2549" y="1964"/>
                    <a:pt x="2549" y="1964"/>
                    <a:pt x="2549" y="1964"/>
                  </a:cubicBezTo>
                  <a:cubicBezTo>
                    <a:pt x="2466" y="1961"/>
                    <a:pt x="2466" y="1961"/>
                    <a:pt x="2466" y="1961"/>
                  </a:cubicBezTo>
                  <a:cubicBezTo>
                    <a:pt x="2423" y="1957"/>
                    <a:pt x="2423" y="1957"/>
                    <a:pt x="2423" y="1957"/>
                  </a:cubicBezTo>
                  <a:cubicBezTo>
                    <a:pt x="2373" y="1942"/>
                    <a:pt x="2373" y="1942"/>
                    <a:pt x="2373" y="1942"/>
                  </a:cubicBezTo>
                  <a:cubicBezTo>
                    <a:pt x="2287" y="1935"/>
                    <a:pt x="2287" y="1935"/>
                    <a:pt x="2287" y="1935"/>
                  </a:cubicBezTo>
                  <a:cubicBezTo>
                    <a:pt x="2191" y="1954"/>
                    <a:pt x="2191" y="1954"/>
                    <a:pt x="2191" y="1954"/>
                  </a:cubicBezTo>
                  <a:cubicBezTo>
                    <a:pt x="2134" y="1971"/>
                    <a:pt x="2134" y="1971"/>
                    <a:pt x="2134" y="1971"/>
                  </a:cubicBezTo>
                  <a:cubicBezTo>
                    <a:pt x="2146" y="1916"/>
                    <a:pt x="2146" y="1916"/>
                    <a:pt x="2146" y="1916"/>
                  </a:cubicBezTo>
                  <a:cubicBezTo>
                    <a:pt x="2125" y="1928"/>
                    <a:pt x="2125" y="1928"/>
                    <a:pt x="2125" y="1928"/>
                  </a:cubicBezTo>
                  <a:cubicBezTo>
                    <a:pt x="2091" y="1904"/>
                    <a:pt x="2091" y="1904"/>
                    <a:pt x="2091" y="1904"/>
                  </a:cubicBezTo>
                  <a:cubicBezTo>
                    <a:pt x="2063" y="1890"/>
                    <a:pt x="2063" y="1890"/>
                    <a:pt x="2063" y="1890"/>
                  </a:cubicBezTo>
                  <a:cubicBezTo>
                    <a:pt x="2032" y="1890"/>
                    <a:pt x="2032" y="1890"/>
                    <a:pt x="2032" y="1890"/>
                  </a:cubicBezTo>
                  <a:cubicBezTo>
                    <a:pt x="2010" y="1890"/>
                    <a:pt x="2010" y="1890"/>
                    <a:pt x="2010" y="1890"/>
                  </a:cubicBezTo>
                  <a:cubicBezTo>
                    <a:pt x="1977" y="1916"/>
                    <a:pt x="1977" y="1916"/>
                    <a:pt x="1977" y="1916"/>
                  </a:cubicBezTo>
                  <a:cubicBezTo>
                    <a:pt x="1950" y="1930"/>
                    <a:pt x="1950" y="1930"/>
                    <a:pt x="1950" y="1930"/>
                  </a:cubicBezTo>
                  <a:cubicBezTo>
                    <a:pt x="1922" y="1961"/>
                    <a:pt x="1922" y="1961"/>
                    <a:pt x="1922" y="1961"/>
                  </a:cubicBezTo>
                  <a:cubicBezTo>
                    <a:pt x="1908" y="1978"/>
                    <a:pt x="1908" y="1978"/>
                    <a:pt x="1908" y="1978"/>
                  </a:cubicBezTo>
                  <a:cubicBezTo>
                    <a:pt x="1872" y="1966"/>
                    <a:pt x="1872" y="1966"/>
                    <a:pt x="1872" y="1966"/>
                  </a:cubicBezTo>
                  <a:cubicBezTo>
                    <a:pt x="1908" y="1945"/>
                    <a:pt x="1908" y="1945"/>
                    <a:pt x="1908" y="1945"/>
                  </a:cubicBezTo>
                  <a:cubicBezTo>
                    <a:pt x="1950" y="1902"/>
                    <a:pt x="1950" y="1902"/>
                    <a:pt x="1950" y="1902"/>
                  </a:cubicBezTo>
                  <a:cubicBezTo>
                    <a:pt x="1977" y="1871"/>
                    <a:pt x="1977" y="1871"/>
                    <a:pt x="1977" y="1871"/>
                  </a:cubicBezTo>
                  <a:cubicBezTo>
                    <a:pt x="2001" y="1847"/>
                    <a:pt x="2001" y="1847"/>
                    <a:pt x="2001" y="1847"/>
                  </a:cubicBezTo>
                  <a:cubicBezTo>
                    <a:pt x="1984" y="1847"/>
                    <a:pt x="1984" y="1847"/>
                    <a:pt x="1984" y="1847"/>
                  </a:cubicBezTo>
                  <a:cubicBezTo>
                    <a:pt x="1958" y="1833"/>
                    <a:pt x="1958" y="1833"/>
                    <a:pt x="1958" y="1833"/>
                  </a:cubicBezTo>
                  <a:cubicBezTo>
                    <a:pt x="1955" y="1785"/>
                    <a:pt x="1955" y="1785"/>
                    <a:pt x="1955" y="1785"/>
                  </a:cubicBezTo>
                  <a:cubicBezTo>
                    <a:pt x="1932" y="1802"/>
                    <a:pt x="1932" y="1802"/>
                    <a:pt x="1932" y="1802"/>
                  </a:cubicBezTo>
                  <a:cubicBezTo>
                    <a:pt x="1922" y="1809"/>
                    <a:pt x="1922" y="1809"/>
                    <a:pt x="1922" y="1809"/>
                  </a:cubicBezTo>
                  <a:cubicBezTo>
                    <a:pt x="1872" y="1809"/>
                    <a:pt x="1872" y="1809"/>
                    <a:pt x="1872" y="1809"/>
                  </a:cubicBezTo>
                  <a:cubicBezTo>
                    <a:pt x="1831" y="1802"/>
                    <a:pt x="1831" y="1802"/>
                    <a:pt x="1831" y="1802"/>
                  </a:cubicBezTo>
                  <a:cubicBezTo>
                    <a:pt x="1812" y="1821"/>
                    <a:pt x="1812" y="1821"/>
                    <a:pt x="1812" y="1821"/>
                  </a:cubicBezTo>
                  <a:cubicBezTo>
                    <a:pt x="1798" y="1868"/>
                    <a:pt x="1798" y="1868"/>
                    <a:pt x="1798" y="1868"/>
                  </a:cubicBezTo>
                  <a:cubicBezTo>
                    <a:pt x="1824" y="1897"/>
                    <a:pt x="1824" y="1897"/>
                    <a:pt x="1824" y="1897"/>
                  </a:cubicBezTo>
                  <a:cubicBezTo>
                    <a:pt x="1814" y="1957"/>
                    <a:pt x="1814" y="1957"/>
                    <a:pt x="1814" y="1957"/>
                  </a:cubicBezTo>
                  <a:cubicBezTo>
                    <a:pt x="1776" y="1988"/>
                    <a:pt x="1776" y="1988"/>
                    <a:pt x="1776" y="1988"/>
                  </a:cubicBezTo>
                  <a:cubicBezTo>
                    <a:pt x="1745" y="1990"/>
                    <a:pt x="1745" y="1990"/>
                    <a:pt x="1745" y="1990"/>
                  </a:cubicBezTo>
                  <a:cubicBezTo>
                    <a:pt x="1700" y="1988"/>
                    <a:pt x="1700" y="1988"/>
                    <a:pt x="1700" y="1988"/>
                  </a:cubicBezTo>
                  <a:cubicBezTo>
                    <a:pt x="1688" y="2035"/>
                    <a:pt x="1688" y="2035"/>
                    <a:pt x="1688" y="2035"/>
                  </a:cubicBezTo>
                  <a:cubicBezTo>
                    <a:pt x="1633" y="2057"/>
                    <a:pt x="1633" y="2057"/>
                    <a:pt x="1633" y="2057"/>
                  </a:cubicBezTo>
                  <a:cubicBezTo>
                    <a:pt x="1626" y="2071"/>
                    <a:pt x="1626" y="2071"/>
                    <a:pt x="1626" y="2071"/>
                  </a:cubicBezTo>
                  <a:cubicBezTo>
                    <a:pt x="1576" y="2107"/>
                    <a:pt x="1576" y="2107"/>
                    <a:pt x="1576" y="2107"/>
                  </a:cubicBezTo>
                  <a:cubicBezTo>
                    <a:pt x="1528" y="2119"/>
                    <a:pt x="1528" y="2119"/>
                    <a:pt x="1528" y="2119"/>
                  </a:cubicBezTo>
                  <a:cubicBezTo>
                    <a:pt x="1500" y="2128"/>
                    <a:pt x="1500" y="2128"/>
                    <a:pt x="1500" y="2128"/>
                  </a:cubicBezTo>
                  <a:cubicBezTo>
                    <a:pt x="1485" y="2109"/>
                    <a:pt x="1485" y="2109"/>
                    <a:pt x="1485" y="2109"/>
                  </a:cubicBezTo>
                  <a:cubicBezTo>
                    <a:pt x="1480" y="2093"/>
                    <a:pt x="1480" y="2093"/>
                    <a:pt x="1480" y="2093"/>
                  </a:cubicBezTo>
                  <a:cubicBezTo>
                    <a:pt x="1514" y="2078"/>
                    <a:pt x="1514" y="2078"/>
                    <a:pt x="1514" y="2078"/>
                  </a:cubicBezTo>
                  <a:cubicBezTo>
                    <a:pt x="1542" y="2045"/>
                    <a:pt x="1542" y="2045"/>
                    <a:pt x="1542" y="2045"/>
                  </a:cubicBezTo>
                  <a:cubicBezTo>
                    <a:pt x="1504" y="2045"/>
                    <a:pt x="1504" y="2045"/>
                    <a:pt x="1504" y="2045"/>
                  </a:cubicBezTo>
                  <a:cubicBezTo>
                    <a:pt x="1497" y="2026"/>
                    <a:pt x="1497" y="2026"/>
                    <a:pt x="1497" y="2026"/>
                  </a:cubicBezTo>
                  <a:cubicBezTo>
                    <a:pt x="1526" y="1973"/>
                    <a:pt x="1526" y="1973"/>
                    <a:pt x="1526" y="1973"/>
                  </a:cubicBezTo>
                  <a:cubicBezTo>
                    <a:pt x="1542" y="1930"/>
                    <a:pt x="1542" y="1930"/>
                    <a:pt x="1542" y="1930"/>
                  </a:cubicBezTo>
                  <a:cubicBezTo>
                    <a:pt x="1562" y="1859"/>
                    <a:pt x="1562" y="1859"/>
                    <a:pt x="1562" y="1859"/>
                  </a:cubicBezTo>
                  <a:cubicBezTo>
                    <a:pt x="1600" y="1814"/>
                    <a:pt x="1600" y="1814"/>
                    <a:pt x="1600" y="1814"/>
                  </a:cubicBezTo>
                  <a:cubicBezTo>
                    <a:pt x="1721" y="1830"/>
                    <a:pt x="1721" y="1830"/>
                    <a:pt x="1721" y="1830"/>
                  </a:cubicBezTo>
                  <a:cubicBezTo>
                    <a:pt x="1702" y="1802"/>
                    <a:pt x="1702" y="1802"/>
                    <a:pt x="1702" y="1802"/>
                  </a:cubicBezTo>
                  <a:cubicBezTo>
                    <a:pt x="1669" y="1794"/>
                    <a:pt x="1669" y="1794"/>
                    <a:pt x="1669" y="1794"/>
                  </a:cubicBezTo>
                  <a:cubicBezTo>
                    <a:pt x="1607" y="1771"/>
                    <a:pt x="1607" y="1771"/>
                    <a:pt x="1607" y="1771"/>
                  </a:cubicBezTo>
                  <a:cubicBezTo>
                    <a:pt x="1559" y="1792"/>
                    <a:pt x="1559" y="1792"/>
                    <a:pt x="1559" y="1792"/>
                  </a:cubicBezTo>
                  <a:cubicBezTo>
                    <a:pt x="1514" y="1823"/>
                    <a:pt x="1514" y="1823"/>
                    <a:pt x="1514" y="1823"/>
                  </a:cubicBezTo>
                  <a:cubicBezTo>
                    <a:pt x="1471" y="1861"/>
                    <a:pt x="1471" y="1861"/>
                    <a:pt x="1471" y="1861"/>
                  </a:cubicBezTo>
                  <a:cubicBezTo>
                    <a:pt x="1454" y="1897"/>
                    <a:pt x="1454" y="1897"/>
                    <a:pt x="1454" y="1897"/>
                  </a:cubicBezTo>
                  <a:cubicBezTo>
                    <a:pt x="1445" y="1935"/>
                    <a:pt x="1445" y="1935"/>
                    <a:pt x="1445" y="1935"/>
                  </a:cubicBezTo>
                  <a:cubicBezTo>
                    <a:pt x="1421" y="1935"/>
                    <a:pt x="1421" y="1935"/>
                    <a:pt x="1421" y="1935"/>
                  </a:cubicBezTo>
                  <a:cubicBezTo>
                    <a:pt x="1416" y="1947"/>
                    <a:pt x="1416" y="1947"/>
                    <a:pt x="1416" y="1947"/>
                  </a:cubicBezTo>
                  <a:cubicBezTo>
                    <a:pt x="1428" y="1978"/>
                    <a:pt x="1428" y="1978"/>
                    <a:pt x="1428" y="1978"/>
                  </a:cubicBezTo>
                  <a:cubicBezTo>
                    <a:pt x="1423" y="2000"/>
                    <a:pt x="1423" y="2000"/>
                    <a:pt x="1423" y="2000"/>
                  </a:cubicBezTo>
                  <a:cubicBezTo>
                    <a:pt x="1402" y="2019"/>
                    <a:pt x="1402" y="2019"/>
                    <a:pt x="1402" y="2019"/>
                  </a:cubicBezTo>
                  <a:cubicBezTo>
                    <a:pt x="1356" y="2043"/>
                    <a:pt x="1356" y="2043"/>
                    <a:pt x="1356" y="2043"/>
                  </a:cubicBezTo>
                  <a:cubicBezTo>
                    <a:pt x="1325" y="2066"/>
                    <a:pt x="1325" y="2066"/>
                    <a:pt x="1325" y="2066"/>
                  </a:cubicBezTo>
                  <a:cubicBezTo>
                    <a:pt x="1294" y="2102"/>
                    <a:pt x="1294" y="2102"/>
                    <a:pt x="1294" y="2102"/>
                  </a:cubicBezTo>
                  <a:cubicBezTo>
                    <a:pt x="1287" y="2138"/>
                    <a:pt x="1287" y="2138"/>
                    <a:pt x="1287" y="2138"/>
                  </a:cubicBezTo>
                  <a:cubicBezTo>
                    <a:pt x="1337" y="2152"/>
                    <a:pt x="1337" y="2152"/>
                    <a:pt x="1337" y="2152"/>
                  </a:cubicBezTo>
                  <a:cubicBezTo>
                    <a:pt x="1344" y="2195"/>
                    <a:pt x="1344" y="2195"/>
                    <a:pt x="1344" y="2195"/>
                  </a:cubicBezTo>
                  <a:cubicBezTo>
                    <a:pt x="1323" y="2229"/>
                    <a:pt x="1323" y="2229"/>
                    <a:pt x="1323" y="2229"/>
                  </a:cubicBezTo>
                  <a:cubicBezTo>
                    <a:pt x="1285" y="2248"/>
                    <a:pt x="1285" y="2248"/>
                    <a:pt x="1285" y="2248"/>
                  </a:cubicBezTo>
                  <a:cubicBezTo>
                    <a:pt x="1247" y="2300"/>
                    <a:pt x="1247" y="2300"/>
                    <a:pt x="1247" y="2300"/>
                  </a:cubicBezTo>
                  <a:cubicBezTo>
                    <a:pt x="1185" y="2343"/>
                    <a:pt x="1185" y="2343"/>
                    <a:pt x="1185" y="2343"/>
                  </a:cubicBezTo>
                  <a:cubicBezTo>
                    <a:pt x="1061" y="2405"/>
                    <a:pt x="1061" y="2405"/>
                    <a:pt x="1061" y="2405"/>
                  </a:cubicBezTo>
                  <a:cubicBezTo>
                    <a:pt x="1051" y="2463"/>
                    <a:pt x="1051" y="2463"/>
                    <a:pt x="1051" y="2463"/>
                  </a:cubicBezTo>
                  <a:cubicBezTo>
                    <a:pt x="1001" y="2479"/>
                    <a:pt x="1001" y="2479"/>
                    <a:pt x="1001" y="2479"/>
                  </a:cubicBezTo>
                  <a:cubicBezTo>
                    <a:pt x="956" y="2513"/>
                    <a:pt x="956" y="2513"/>
                    <a:pt x="956" y="2513"/>
                  </a:cubicBezTo>
                  <a:cubicBezTo>
                    <a:pt x="894" y="2529"/>
                    <a:pt x="894" y="2529"/>
                    <a:pt x="894" y="2529"/>
                  </a:cubicBezTo>
                  <a:cubicBezTo>
                    <a:pt x="870" y="2544"/>
                    <a:pt x="870" y="2544"/>
                    <a:pt x="870" y="2544"/>
                  </a:cubicBezTo>
                  <a:cubicBezTo>
                    <a:pt x="841" y="2568"/>
                    <a:pt x="841" y="2568"/>
                    <a:pt x="841" y="2568"/>
                  </a:cubicBezTo>
                  <a:cubicBezTo>
                    <a:pt x="820" y="2587"/>
                    <a:pt x="820" y="2587"/>
                    <a:pt x="820" y="2587"/>
                  </a:cubicBezTo>
                  <a:cubicBezTo>
                    <a:pt x="805" y="2625"/>
                    <a:pt x="805" y="2625"/>
                    <a:pt x="805" y="2625"/>
                  </a:cubicBezTo>
                  <a:cubicBezTo>
                    <a:pt x="772" y="2637"/>
                    <a:pt x="772" y="2637"/>
                    <a:pt x="772" y="2637"/>
                  </a:cubicBezTo>
                  <a:cubicBezTo>
                    <a:pt x="726" y="2649"/>
                    <a:pt x="726" y="2649"/>
                    <a:pt x="726" y="2649"/>
                  </a:cubicBezTo>
                  <a:cubicBezTo>
                    <a:pt x="693" y="2649"/>
                    <a:pt x="693" y="2649"/>
                    <a:pt x="693" y="2649"/>
                  </a:cubicBezTo>
                  <a:cubicBezTo>
                    <a:pt x="657" y="2661"/>
                    <a:pt x="657" y="2661"/>
                    <a:pt x="657" y="2661"/>
                  </a:cubicBezTo>
                  <a:cubicBezTo>
                    <a:pt x="610" y="2687"/>
                    <a:pt x="610" y="2687"/>
                    <a:pt x="610" y="2687"/>
                  </a:cubicBezTo>
                  <a:cubicBezTo>
                    <a:pt x="619" y="2727"/>
                    <a:pt x="619" y="2727"/>
                    <a:pt x="619" y="2727"/>
                  </a:cubicBezTo>
                  <a:cubicBezTo>
                    <a:pt x="607" y="2732"/>
                    <a:pt x="607" y="2732"/>
                    <a:pt x="607" y="2732"/>
                  </a:cubicBezTo>
                  <a:cubicBezTo>
                    <a:pt x="569" y="2711"/>
                    <a:pt x="569" y="2711"/>
                    <a:pt x="569" y="2711"/>
                  </a:cubicBezTo>
                  <a:cubicBezTo>
                    <a:pt x="536" y="2699"/>
                    <a:pt x="536" y="2699"/>
                    <a:pt x="536" y="2699"/>
                  </a:cubicBezTo>
                  <a:cubicBezTo>
                    <a:pt x="509" y="2653"/>
                    <a:pt x="509" y="2653"/>
                    <a:pt x="509" y="2653"/>
                  </a:cubicBezTo>
                  <a:cubicBezTo>
                    <a:pt x="500" y="2670"/>
                    <a:pt x="500" y="2670"/>
                    <a:pt x="500" y="2670"/>
                  </a:cubicBezTo>
                  <a:cubicBezTo>
                    <a:pt x="502" y="2727"/>
                    <a:pt x="502" y="2727"/>
                    <a:pt x="502" y="2727"/>
                  </a:cubicBezTo>
                  <a:cubicBezTo>
                    <a:pt x="462" y="2727"/>
                    <a:pt x="462" y="2727"/>
                    <a:pt x="462" y="2727"/>
                  </a:cubicBezTo>
                  <a:cubicBezTo>
                    <a:pt x="459" y="2749"/>
                    <a:pt x="459" y="2749"/>
                    <a:pt x="459" y="2749"/>
                  </a:cubicBezTo>
                  <a:cubicBezTo>
                    <a:pt x="421" y="2746"/>
                    <a:pt x="421" y="2746"/>
                    <a:pt x="421" y="2746"/>
                  </a:cubicBezTo>
                  <a:cubicBezTo>
                    <a:pt x="421" y="2746"/>
                    <a:pt x="421" y="2746"/>
                    <a:pt x="419" y="2739"/>
                  </a:cubicBezTo>
                  <a:cubicBezTo>
                    <a:pt x="416" y="2732"/>
                    <a:pt x="402" y="2735"/>
                    <a:pt x="402" y="2735"/>
                  </a:cubicBezTo>
                  <a:cubicBezTo>
                    <a:pt x="373" y="2730"/>
                    <a:pt x="373" y="2730"/>
                    <a:pt x="373" y="2730"/>
                  </a:cubicBezTo>
                  <a:cubicBezTo>
                    <a:pt x="338" y="2739"/>
                    <a:pt x="338" y="2739"/>
                    <a:pt x="338" y="2739"/>
                  </a:cubicBezTo>
                  <a:cubicBezTo>
                    <a:pt x="297" y="2777"/>
                    <a:pt x="297" y="2777"/>
                    <a:pt x="297" y="2777"/>
                  </a:cubicBezTo>
                  <a:cubicBezTo>
                    <a:pt x="221" y="2777"/>
                    <a:pt x="221" y="2777"/>
                    <a:pt x="221" y="2777"/>
                  </a:cubicBezTo>
                  <a:cubicBezTo>
                    <a:pt x="151" y="2777"/>
                    <a:pt x="151" y="2777"/>
                    <a:pt x="151" y="2777"/>
                  </a:cubicBezTo>
                  <a:cubicBezTo>
                    <a:pt x="151" y="2751"/>
                    <a:pt x="151" y="2751"/>
                    <a:pt x="151" y="2751"/>
                  </a:cubicBezTo>
                  <a:cubicBezTo>
                    <a:pt x="194" y="2699"/>
                    <a:pt x="194" y="2699"/>
                    <a:pt x="194" y="2699"/>
                  </a:cubicBezTo>
                  <a:cubicBezTo>
                    <a:pt x="280" y="2699"/>
                    <a:pt x="280" y="2699"/>
                    <a:pt x="280" y="2699"/>
                  </a:cubicBezTo>
                  <a:cubicBezTo>
                    <a:pt x="318" y="2699"/>
                    <a:pt x="318" y="2699"/>
                    <a:pt x="318" y="2699"/>
                  </a:cubicBezTo>
                  <a:cubicBezTo>
                    <a:pt x="347" y="2680"/>
                    <a:pt x="347" y="2680"/>
                    <a:pt x="347" y="2680"/>
                  </a:cubicBezTo>
                  <a:cubicBezTo>
                    <a:pt x="397" y="2665"/>
                    <a:pt x="397" y="2665"/>
                    <a:pt x="397" y="2665"/>
                  </a:cubicBezTo>
                  <a:cubicBezTo>
                    <a:pt x="421" y="2646"/>
                    <a:pt x="421" y="2646"/>
                    <a:pt x="421" y="2646"/>
                  </a:cubicBezTo>
                  <a:cubicBezTo>
                    <a:pt x="440" y="2613"/>
                    <a:pt x="440" y="2613"/>
                    <a:pt x="440" y="2613"/>
                  </a:cubicBezTo>
                  <a:cubicBezTo>
                    <a:pt x="481" y="2591"/>
                    <a:pt x="481" y="2591"/>
                    <a:pt x="481" y="2591"/>
                  </a:cubicBezTo>
                  <a:cubicBezTo>
                    <a:pt x="543" y="2587"/>
                    <a:pt x="543" y="2587"/>
                    <a:pt x="543" y="2587"/>
                  </a:cubicBezTo>
                  <a:cubicBezTo>
                    <a:pt x="579" y="2587"/>
                    <a:pt x="579" y="2587"/>
                    <a:pt x="579" y="2587"/>
                  </a:cubicBezTo>
                  <a:cubicBezTo>
                    <a:pt x="607" y="2613"/>
                    <a:pt x="607" y="2613"/>
                    <a:pt x="607" y="2613"/>
                  </a:cubicBezTo>
                  <a:cubicBezTo>
                    <a:pt x="631" y="2591"/>
                    <a:pt x="631" y="2591"/>
                    <a:pt x="631" y="2591"/>
                  </a:cubicBezTo>
                  <a:cubicBezTo>
                    <a:pt x="662" y="2548"/>
                    <a:pt x="662" y="2548"/>
                    <a:pt x="662" y="2548"/>
                  </a:cubicBezTo>
                  <a:cubicBezTo>
                    <a:pt x="698" y="2515"/>
                    <a:pt x="698" y="2515"/>
                    <a:pt x="698" y="2515"/>
                  </a:cubicBezTo>
                  <a:cubicBezTo>
                    <a:pt x="731" y="2496"/>
                    <a:pt x="731" y="2496"/>
                    <a:pt x="731" y="2496"/>
                  </a:cubicBezTo>
                  <a:cubicBezTo>
                    <a:pt x="803" y="2482"/>
                    <a:pt x="803" y="2482"/>
                    <a:pt x="803" y="2482"/>
                  </a:cubicBezTo>
                  <a:cubicBezTo>
                    <a:pt x="831" y="2458"/>
                    <a:pt x="831" y="2458"/>
                    <a:pt x="831" y="2458"/>
                  </a:cubicBezTo>
                  <a:cubicBezTo>
                    <a:pt x="860" y="2420"/>
                    <a:pt x="860" y="2420"/>
                    <a:pt x="860" y="2420"/>
                  </a:cubicBezTo>
                  <a:cubicBezTo>
                    <a:pt x="908" y="2384"/>
                    <a:pt x="908" y="2384"/>
                    <a:pt x="908" y="2384"/>
                  </a:cubicBezTo>
                  <a:cubicBezTo>
                    <a:pt x="941" y="2367"/>
                    <a:pt x="941" y="2367"/>
                    <a:pt x="941" y="2367"/>
                  </a:cubicBezTo>
                  <a:cubicBezTo>
                    <a:pt x="951" y="2319"/>
                    <a:pt x="951" y="2319"/>
                    <a:pt x="951" y="2319"/>
                  </a:cubicBezTo>
                  <a:cubicBezTo>
                    <a:pt x="960" y="2262"/>
                    <a:pt x="960" y="2262"/>
                    <a:pt x="960" y="2262"/>
                  </a:cubicBezTo>
                  <a:cubicBezTo>
                    <a:pt x="975" y="2222"/>
                    <a:pt x="975" y="2222"/>
                    <a:pt x="975" y="2222"/>
                  </a:cubicBezTo>
                  <a:cubicBezTo>
                    <a:pt x="979" y="2202"/>
                    <a:pt x="979" y="2202"/>
                    <a:pt x="979" y="2202"/>
                  </a:cubicBezTo>
                  <a:cubicBezTo>
                    <a:pt x="1013" y="2157"/>
                    <a:pt x="1013" y="2157"/>
                    <a:pt x="1013" y="2157"/>
                  </a:cubicBezTo>
                  <a:cubicBezTo>
                    <a:pt x="996" y="2157"/>
                    <a:pt x="996" y="2157"/>
                    <a:pt x="996" y="2157"/>
                  </a:cubicBezTo>
                  <a:cubicBezTo>
                    <a:pt x="963" y="2162"/>
                    <a:pt x="963" y="2162"/>
                    <a:pt x="963" y="2162"/>
                  </a:cubicBezTo>
                  <a:cubicBezTo>
                    <a:pt x="941" y="2162"/>
                    <a:pt x="941" y="2162"/>
                    <a:pt x="941" y="2162"/>
                  </a:cubicBezTo>
                  <a:cubicBezTo>
                    <a:pt x="905" y="2160"/>
                    <a:pt x="905" y="2160"/>
                    <a:pt x="905" y="2160"/>
                  </a:cubicBezTo>
                  <a:cubicBezTo>
                    <a:pt x="894" y="2145"/>
                    <a:pt x="894" y="2145"/>
                    <a:pt x="894" y="2145"/>
                  </a:cubicBezTo>
                  <a:cubicBezTo>
                    <a:pt x="925" y="2109"/>
                    <a:pt x="925" y="2109"/>
                    <a:pt x="925" y="2109"/>
                  </a:cubicBezTo>
                  <a:cubicBezTo>
                    <a:pt x="894" y="2114"/>
                    <a:pt x="894" y="2114"/>
                    <a:pt x="894" y="2114"/>
                  </a:cubicBezTo>
                  <a:cubicBezTo>
                    <a:pt x="867" y="2138"/>
                    <a:pt x="867" y="2138"/>
                    <a:pt x="867" y="2138"/>
                  </a:cubicBezTo>
                  <a:cubicBezTo>
                    <a:pt x="858" y="2181"/>
                    <a:pt x="858" y="2181"/>
                    <a:pt x="858" y="2181"/>
                  </a:cubicBezTo>
                  <a:cubicBezTo>
                    <a:pt x="839" y="2202"/>
                    <a:pt x="839" y="2202"/>
                    <a:pt x="839" y="2202"/>
                  </a:cubicBezTo>
                  <a:cubicBezTo>
                    <a:pt x="831" y="2183"/>
                    <a:pt x="831" y="2183"/>
                    <a:pt x="831" y="2183"/>
                  </a:cubicBezTo>
                  <a:cubicBezTo>
                    <a:pt x="810" y="2155"/>
                    <a:pt x="810" y="2155"/>
                    <a:pt x="810" y="2155"/>
                  </a:cubicBezTo>
                  <a:cubicBezTo>
                    <a:pt x="774" y="2124"/>
                    <a:pt x="774" y="2124"/>
                    <a:pt x="774" y="2124"/>
                  </a:cubicBezTo>
                  <a:cubicBezTo>
                    <a:pt x="719" y="2086"/>
                    <a:pt x="719" y="2086"/>
                    <a:pt x="719" y="2086"/>
                  </a:cubicBezTo>
                  <a:cubicBezTo>
                    <a:pt x="705" y="2086"/>
                    <a:pt x="705" y="2086"/>
                    <a:pt x="705" y="2086"/>
                  </a:cubicBezTo>
                  <a:cubicBezTo>
                    <a:pt x="657" y="2124"/>
                    <a:pt x="657" y="2124"/>
                    <a:pt x="657" y="2124"/>
                  </a:cubicBezTo>
                  <a:cubicBezTo>
                    <a:pt x="629" y="2124"/>
                    <a:pt x="629" y="2124"/>
                    <a:pt x="629" y="2124"/>
                  </a:cubicBezTo>
                  <a:cubicBezTo>
                    <a:pt x="586" y="2124"/>
                    <a:pt x="586" y="2124"/>
                    <a:pt x="586" y="2124"/>
                  </a:cubicBezTo>
                  <a:cubicBezTo>
                    <a:pt x="595" y="2033"/>
                    <a:pt x="595" y="2033"/>
                    <a:pt x="595" y="2033"/>
                  </a:cubicBezTo>
                  <a:cubicBezTo>
                    <a:pt x="600" y="2007"/>
                    <a:pt x="600" y="2007"/>
                    <a:pt x="600" y="2007"/>
                  </a:cubicBezTo>
                  <a:cubicBezTo>
                    <a:pt x="624" y="1976"/>
                    <a:pt x="624" y="1976"/>
                    <a:pt x="624" y="1976"/>
                  </a:cubicBezTo>
                  <a:cubicBezTo>
                    <a:pt x="622" y="1942"/>
                    <a:pt x="622" y="1942"/>
                    <a:pt x="622" y="1942"/>
                  </a:cubicBezTo>
                  <a:cubicBezTo>
                    <a:pt x="612" y="1885"/>
                    <a:pt x="612" y="1885"/>
                    <a:pt x="612" y="1885"/>
                  </a:cubicBezTo>
                  <a:cubicBezTo>
                    <a:pt x="600" y="1828"/>
                    <a:pt x="600" y="1828"/>
                    <a:pt x="600" y="1828"/>
                  </a:cubicBezTo>
                  <a:cubicBezTo>
                    <a:pt x="583" y="1842"/>
                    <a:pt x="583" y="1842"/>
                    <a:pt x="583" y="1842"/>
                  </a:cubicBezTo>
                  <a:cubicBezTo>
                    <a:pt x="555" y="1873"/>
                    <a:pt x="555" y="1873"/>
                    <a:pt x="555" y="1873"/>
                  </a:cubicBezTo>
                  <a:cubicBezTo>
                    <a:pt x="538" y="1885"/>
                    <a:pt x="538" y="1885"/>
                    <a:pt x="538" y="1885"/>
                  </a:cubicBezTo>
                  <a:cubicBezTo>
                    <a:pt x="514" y="1885"/>
                    <a:pt x="514" y="1885"/>
                    <a:pt x="514" y="1885"/>
                  </a:cubicBezTo>
                  <a:cubicBezTo>
                    <a:pt x="493" y="1868"/>
                    <a:pt x="493" y="1868"/>
                    <a:pt x="493" y="1868"/>
                  </a:cubicBezTo>
                  <a:cubicBezTo>
                    <a:pt x="483" y="1868"/>
                    <a:pt x="483" y="1868"/>
                    <a:pt x="483" y="1868"/>
                  </a:cubicBezTo>
                  <a:cubicBezTo>
                    <a:pt x="454" y="1852"/>
                    <a:pt x="454" y="1852"/>
                    <a:pt x="454" y="1852"/>
                  </a:cubicBezTo>
                  <a:cubicBezTo>
                    <a:pt x="435" y="1833"/>
                    <a:pt x="435" y="1833"/>
                    <a:pt x="435" y="1833"/>
                  </a:cubicBezTo>
                  <a:cubicBezTo>
                    <a:pt x="409" y="1814"/>
                    <a:pt x="409" y="1814"/>
                    <a:pt x="409" y="1814"/>
                  </a:cubicBezTo>
                  <a:cubicBezTo>
                    <a:pt x="392" y="1794"/>
                    <a:pt x="392" y="1794"/>
                    <a:pt x="392" y="1794"/>
                  </a:cubicBezTo>
                  <a:cubicBezTo>
                    <a:pt x="385" y="1773"/>
                    <a:pt x="385" y="1773"/>
                    <a:pt x="385" y="1773"/>
                  </a:cubicBezTo>
                  <a:cubicBezTo>
                    <a:pt x="381" y="1725"/>
                    <a:pt x="381" y="1725"/>
                    <a:pt x="381" y="1725"/>
                  </a:cubicBezTo>
                  <a:cubicBezTo>
                    <a:pt x="407" y="1704"/>
                    <a:pt x="407" y="1704"/>
                    <a:pt x="407" y="1704"/>
                  </a:cubicBezTo>
                  <a:cubicBezTo>
                    <a:pt x="435" y="1704"/>
                    <a:pt x="435" y="1704"/>
                    <a:pt x="435" y="1704"/>
                  </a:cubicBezTo>
                  <a:cubicBezTo>
                    <a:pt x="466" y="1704"/>
                    <a:pt x="466" y="1704"/>
                    <a:pt x="466" y="1704"/>
                  </a:cubicBezTo>
                  <a:cubicBezTo>
                    <a:pt x="500" y="1725"/>
                    <a:pt x="500" y="1725"/>
                    <a:pt x="500" y="1725"/>
                  </a:cubicBezTo>
                  <a:cubicBezTo>
                    <a:pt x="517" y="1694"/>
                    <a:pt x="517" y="1694"/>
                    <a:pt x="517" y="1694"/>
                  </a:cubicBezTo>
                  <a:cubicBezTo>
                    <a:pt x="497" y="1670"/>
                    <a:pt x="497" y="1670"/>
                    <a:pt x="497" y="1670"/>
                  </a:cubicBezTo>
                  <a:cubicBezTo>
                    <a:pt x="486" y="1670"/>
                    <a:pt x="486" y="1670"/>
                    <a:pt x="486" y="1670"/>
                  </a:cubicBezTo>
                  <a:cubicBezTo>
                    <a:pt x="454" y="1670"/>
                    <a:pt x="454" y="1670"/>
                    <a:pt x="454" y="1670"/>
                  </a:cubicBezTo>
                  <a:cubicBezTo>
                    <a:pt x="431" y="1670"/>
                    <a:pt x="431" y="1670"/>
                    <a:pt x="431" y="1670"/>
                  </a:cubicBezTo>
                  <a:cubicBezTo>
                    <a:pt x="392" y="1644"/>
                    <a:pt x="392" y="1644"/>
                    <a:pt x="392" y="1644"/>
                  </a:cubicBezTo>
                  <a:cubicBezTo>
                    <a:pt x="376" y="1618"/>
                    <a:pt x="376" y="1618"/>
                    <a:pt x="376" y="1618"/>
                  </a:cubicBezTo>
                  <a:cubicBezTo>
                    <a:pt x="364" y="1584"/>
                    <a:pt x="364" y="1584"/>
                    <a:pt x="364" y="1584"/>
                  </a:cubicBezTo>
                  <a:cubicBezTo>
                    <a:pt x="347" y="1544"/>
                    <a:pt x="347" y="1544"/>
                    <a:pt x="347" y="1544"/>
                  </a:cubicBezTo>
                  <a:cubicBezTo>
                    <a:pt x="347" y="1532"/>
                    <a:pt x="347" y="1532"/>
                    <a:pt x="347" y="1532"/>
                  </a:cubicBezTo>
                  <a:cubicBezTo>
                    <a:pt x="366" y="1518"/>
                    <a:pt x="366" y="1518"/>
                    <a:pt x="366" y="1518"/>
                  </a:cubicBezTo>
                  <a:cubicBezTo>
                    <a:pt x="383" y="1482"/>
                    <a:pt x="383" y="1482"/>
                    <a:pt x="383" y="1482"/>
                  </a:cubicBezTo>
                  <a:cubicBezTo>
                    <a:pt x="421" y="1441"/>
                    <a:pt x="421" y="1441"/>
                    <a:pt x="421" y="1441"/>
                  </a:cubicBezTo>
                  <a:cubicBezTo>
                    <a:pt x="462" y="1417"/>
                    <a:pt x="462" y="1417"/>
                    <a:pt x="462" y="1417"/>
                  </a:cubicBezTo>
                  <a:cubicBezTo>
                    <a:pt x="488" y="1379"/>
                    <a:pt x="488" y="1379"/>
                    <a:pt x="488" y="1379"/>
                  </a:cubicBezTo>
                  <a:cubicBezTo>
                    <a:pt x="497" y="1344"/>
                    <a:pt x="497" y="1344"/>
                    <a:pt x="497" y="1344"/>
                  </a:cubicBezTo>
                  <a:cubicBezTo>
                    <a:pt x="533" y="1310"/>
                    <a:pt x="533" y="1310"/>
                    <a:pt x="533" y="1310"/>
                  </a:cubicBezTo>
                  <a:cubicBezTo>
                    <a:pt x="555" y="1305"/>
                    <a:pt x="555" y="1305"/>
                    <a:pt x="555" y="1305"/>
                  </a:cubicBezTo>
                  <a:cubicBezTo>
                    <a:pt x="581" y="1315"/>
                    <a:pt x="581" y="1315"/>
                    <a:pt x="581" y="1315"/>
                  </a:cubicBezTo>
                  <a:cubicBezTo>
                    <a:pt x="600" y="1344"/>
                    <a:pt x="600" y="1344"/>
                    <a:pt x="600" y="1344"/>
                  </a:cubicBezTo>
                  <a:cubicBezTo>
                    <a:pt x="617" y="1344"/>
                    <a:pt x="617" y="1344"/>
                    <a:pt x="617" y="1344"/>
                  </a:cubicBezTo>
                  <a:cubicBezTo>
                    <a:pt x="641" y="1344"/>
                    <a:pt x="641" y="1344"/>
                    <a:pt x="641" y="1344"/>
                  </a:cubicBezTo>
                  <a:cubicBezTo>
                    <a:pt x="655" y="1344"/>
                    <a:pt x="655" y="1344"/>
                    <a:pt x="655" y="1344"/>
                  </a:cubicBezTo>
                  <a:cubicBezTo>
                    <a:pt x="679" y="1315"/>
                    <a:pt x="679" y="1315"/>
                    <a:pt x="679" y="1315"/>
                  </a:cubicBezTo>
                  <a:cubicBezTo>
                    <a:pt x="695" y="1315"/>
                    <a:pt x="695" y="1315"/>
                    <a:pt x="695" y="1315"/>
                  </a:cubicBezTo>
                  <a:cubicBezTo>
                    <a:pt x="703" y="1301"/>
                    <a:pt x="703" y="1301"/>
                    <a:pt x="703" y="1301"/>
                  </a:cubicBezTo>
                  <a:cubicBezTo>
                    <a:pt x="717" y="1284"/>
                    <a:pt x="717" y="1284"/>
                    <a:pt x="717" y="1284"/>
                  </a:cubicBezTo>
                  <a:cubicBezTo>
                    <a:pt x="724" y="1301"/>
                    <a:pt x="724" y="1301"/>
                    <a:pt x="724" y="1301"/>
                  </a:cubicBezTo>
                  <a:cubicBezTo>
                    <a:pt x="748" y="1301"/>
                    <a:pt x="748" y="1301"/>
                    <a:pt x="748" y="1301"/>
                  </a:cubicBezTo>
                  <a:cubicBezTo>
                    <a:pt x="760" y="1301"/>
                    <a:pt x="760" y="1301"/>
                    <a:pt x="760" y="1301"/>
                  </a:cubicBezTo>
                  <a:cubicBezTo>
                    <a:pt x="786" y="1301"/>
                    <a:pt x="786" y="1301"/>
                    <a:pt x="786" y="1301"/>
                  </a:cubicBezTo>
                  <a:cubicBezTo>
                    <a:pt x="808" y="1281"/>
                    <a:pt x="808" y="1281"/>
                    <a:pt x="808" y="1281"/>
                  </a:cubicBezTo>
                  <a:cubicBezTo>
                    <a:pt x="827" y="1281"/>
                    <a:pt x="827" y="1281"/>
                    <a:pt x="827" y="1281"/>
                  </a:cubicBezTo>
                  <a:cubicBezTo>
                    <a:pt x="839" y="1236"/>
                    <a:pt x="839" y="1236"/>
                    <a:pt x="839" y="1236"/>
                  </a:cubicBezTo>
                  <a:cubicBezTo>
                    <a:pt x="824" y="1198"/>
                    <a:pt x="824" y="1198"/>
                    <a:pt x="824" y="1198"/>
                  </a:cubicBezTo>
                  <a:cubicBezTo>
                    <a:pt x="808" y="1145"/>
                    <a:pt x="808" y="1145"/>
                    <a:pt x="808" y="1145"/>
                  </a:cubicBezTo>
                  <a:cubicBezTo>
                    <a:pt x="836" y="1145"/>
                    <a:pt x="836" y="1145"/>
                    <a:pt x="836" y="1145"/>
                  </a:cubicBezTo>
                  <a:cubicBezTo>
                    <a:pt x="865" y="1114"/>
                    <a:pt x="865" y="1114"/>
                    <a:pt x="865" y="1114"/>
                  </a:cubicBezTo>
                  <a:cubicBezTo>
                    <a:pt x="858" y="1076"/>
                    <a:pt x="858" y="1076"/>
                    <a:pt x="858" y="1076"/>
                  </a:cubicBezTo>
                  <a:cubicBezTo>
                    <a:pt x="817" y="1067"/>
                    <a:pt x="817" y="1067"/>
                    <a:pt x="817" y="1067"/>
                  </a:cubicBezTo>
                  <a:cubicBezTo>
                    <a:pt x="796" y="1067"/>
                    <a:pt x="796" y="1067"/>
                    <a:pt x="796" y="1067"/>
                  </a:cubicBezTo>
                  <a:cubicBezTo>
                    <a:pt x="772" y="1074"/>
                    <a:pt x="772" y="1074"/>
                    <a:pt x="772" y="1074"/>
                  </a:cubicBezTo>
                  <a:cubicBezTo>
                    <a:pt x="755" y="1088"/>
                    <a:pt x="755" y="1088"/>
                    <a:pt x="755" y="1088"/>
                  </a:cubicBezTo>
                  <a:cubicBezTo>
                    <a:pt x="738" y="1114"/>
                    <a:pt x="738" y="1114"/>
                    <a:pt x="738" y="1114"/>
                  </a:cubicBezTo>
                  <a:cubicBezTo>
                    <a:pt x="719" y="1114"/>
                    <a:pt x="719" y="1114"/>
                    <a:pt x="719" y="1114"/>
                  </a:cubicBezTo>
                  <a:cubicBezTo>
                    <a:pt x="698" y="1074"/>
                    <a:pt x="698" y="1074"/>
                    <a:pt x="698" y="1074"/>
                  </a:cubicBezTo>
                  <a:cubicBezTo>
                    <a:pt x="638" y="1074"/>
                    <a:pt x="638" y="1074"/>
                    <a:pt x="638" y="1074"/>
                  </a:cubicBezTo>
                  <a:cubicBezTo>
                    <a:pt x="576" y="1074"/>
                    <a:pt x="576" y="1074"/>
                    <a:pt x="576" y="1074"/>
                  </a:cubicBezTo>
                  <a:cubicBezTo>
                    <a:pt x="528" y="1062"/>
                    <a:pt x="528" y="1062"/>
                    <a:pt x="528" y="1062"/>
                  </a:cubicBezTo>
                  <a:cubicBezTo>
                    <a:pt x="481" y="1040"/>
                    <a:pt x="481" y="1040"/>
                    <a:pt x="481" y="1040"/>
                  </a:cubicBezTo>
                  <a:cubicBezTo>
                    <a:pt x="457" y="1007"/>
                    <a:pt x="457" y="1007"/>
                    <a:pt x="457" y="1007"/>
                  </a:cubicBezTo>
                  <a:cubicBezTo>
                    <a:pt x="445" y="938"/>
                    <a:pt x="445" y="938"/>
                    <a:pt x="445" y="938"/>
                  </a:cubicBezTo>
                  <a:cubicBezTo>
                    <a:pt x="483" y="921"/>
                    <a:pt x="483" y="921"/>
                    <a:pt x="483" y="921"/>
                  </a:cubicBezTo>
                  <a:cubicBezTo>
                    <a:pt x="502" y="909"/>
                    <a:pt x="502" y="909"/>
                    <a:pt x="502" y="909"/>
                  </a:cubicBezTo>
                  <a:cubicBezTo>
                    <a:pt x="457" y="888"/>
                    <a:pt x="457" y="888"/>
                    <a:pt x="457" y="888"/>
                  </a:cubicBezTo>
                  <a:cubicBezTo>
                    <a:pt x="423" y="869"/>
                    <a:pt x="423" y="869"/>
                    <a:pt x="423" y="869"/>
                  </a:cubicBezTo>
                  <a:cubicBezTo>
                    <a:pt x="395" y="840"/>
                    <a:pt x="395" y="840"/>
                    <a:pt x="395" y="840"/>
                  </a:cubicBezTo>
                  <a:cubicBezTo>
                    <a:pt x="383" y="826"/>
                    <a:pt x="383" y="826"/>
                    <a:pt x="383" y="826"/>
                  </a:cubicBezTo>
                  <a:cubicBezTo>
                    <a:pt x="409" y="807"/>
                    <a:pt x="409" y="807"/>
                    <a:pt x="409" y="807"/>
                  </a:cubicBezTo>
                  <a:cubicBezTo>
                    <a:pt x="435" y="807"/>
                    <a:pt x="435" y="807"/>
                    <a:pt x="435" y="807"/>
                  </a:cubicBezTo>
                  <a:cubicBezTo>
                    <a:pt x="474" y="799"/>
                    <a:pt x="474" y="799"/>
                    <a:pt x="474" y="799"/>
                  </a:cubicBezTo>
                  <a:cubicBezTo>
                    <a:pt x="528" y="766"/>
                    <a:pt x="528" y="766"/>
                    <a:pt x="528" y="766"/>
                  </a:cubicBezTo>
                  <a:cubicBezTo>
                    <a:pt x="540" y="776"/>
                    <a:pt x="540" y="776"/>
                    <a:pt x="540" y="776"/>
                  </a:cubicBezTo>
                  <a:cubicBezTo>
                    <a:pt x="569" y="766"/>
                    <a:pt x="569" y="766"/>
                    <a:pt x="569" y="766"/>
                  </a:cubicBezTo>
                  <a:cubicBezTo>
                    <a:pt x="569" y="754"/>
                    <a:pt x="569" y="754"/>
                    <a:pt x="569" y="754"/>
                  </a:cubicBezTo>
                  <a:cubicBezTo>
                    <a:pt x="590" y="747"/>
                    <a:pt x="590" y="747"/>
                    <a:pt x="590" y="747"/>
                  </a:cubicBezTo>
                  <a:cubicBezTo>
                    <a:pt x="633" y="745"/>
                    <a:pt x="633" y="745"/>
                    <a:pt x="633" y="745"/>
                  </a:cubicBezTo>
                  <a:cubicBezTo>
                    <a:pt x="681" y="742"/>
                    <a:pt x="681" y="742"/>
                    <a:pt x="681" y="742"/>
                  </a:cubicBezTo>
                  <a:cubicBezTo>
                    <a:pt x="703" y="759"/>
                    <a:pt x="703" y="759"/>
                    <a:pt x="703" y="759"/>
                  </a:cubicBezTo>
                  <a:cubicBezTo>
                    <a:pt x="693" y="790"/>
                    <a:pt x="693" y="790"/>
                    <a:pt x="693" y="790"/>
                  </a:cubicBezTo>
                  <a:cubicBezTo>
                    <a:pt x="691" y="802"/>
                    <a:pt x="691" y="802"/>
                    <a:pt x="691" y="802"/>
                  </a:cubicBezTo>
                  <a:cubicBezTo>
                    <a:pt x="712" y="821"/>
                    <a:pt x="712" y="821"/>
                    <a:pt x="712" y="821"/>
                  </a:cubicBezTo>
                  <a:cubicBezTo>
                    <a:pt x="731" y="840"/>
                    <a:pt x="731" y="840"/>
                    <a:pt x="731" y="840"/>
                  </a:cubicBezTo>
                  <a:cubicBezTo>
                    <a:pt x="774" y="838"/>
                    <a:pt x="774" y="838"/>
                    <a:pt x="774" y="838"/>
                  </a:cubicBezTo>
                  <a:cubicBezTo>
                    <a:pt x="827" y="852"/>
                    <a:pt x="827" y="852"/>
                    <a:pt x="827" y="852"/>
                  </a:cubicBezTo>
                  <a:cubicBezTo>
                    <a:pt x="867" y="833"/>
                    <a:pt x="867" y="833"/>
                    <a:pt x="867" y="833"/>
                  </a:cubicBezTo>
                  <a:cubicBezTo>
                    <a:pt x="896" y="807"/>
                    <a:pt x="896" y="807"/>
                    <a:pt x="896" y="807"/>
                  </a:cubicBezTo>
                  <a:cubicBezTo>
                    <a:pt x="929" y="785"/>
                    <a:pt x="929" y="785"/>
                    <a:pt x="929" y="785"/>
                  </a:cubicBezTo>
                  <a:cubicBezTo>
                    <a:pt x="929" y="785"/>
                    <a:pt x="905" y="773"/>
                    <a:pt x="896" y="771"/>
                  </a:cubicBezTo>
                  <a:cubicBezTo>
                    <a:pt x="886" y="768"/>
                    <a:pt x="867" y="759"/>
                    <a:pt x="867" y="759"/>
                  </a:cubicBezTo>
                  <a:cubicBezTo>
                    <a:pt x="848" y="740"/>
                    <a:pt x="848" y="740"/>
                    <a:pt x="848" y="740"/>
                  </a:cubicBezTo>
                  <a:cubicBezTo>
                    <a:pt x="848" y="714"/>
                    <a:pt x="848" y="714"/>
                    <a:pt x="848" y="714"/>
                  </a:cubicBezTo>
                  <a:cubicBezTo>
                    <a:pt x="841" y="683"/>
                    <a:pt x="841" y="683"/>
                    <a:pt x="841" y="683"/>
                  </a:cubicBezTo>
                  <a:cubicBezTo>
                    <a:pt x="741" y="652"/>
                    <a:pt x="741" y="652"/>
                    <a:pt x="741" y="652"/>
                  </a:cubicBezTo>
                  <a:cubicBezTo>
                    <a:pt x="738" y="549"/>
                    <a:pt x="738" y="549"/>
                    <a:pt x="738" y="549"/>
                  </a:cubicBezTo>
                  <a:cubicBezTo>
                    <a:pt x="688" y="499"/>
                    <a:pt x="688" y="499"/>
                    <a:pt x="688" y="499"/>
                  </a:cubicBezTo>
                  <a:cubicBezTo>
                    <a:pt x="590" y="394"/>
                    <a:pt x="590" y="394"/>
                    <a:pt x="590" y="394"/>
                  </a:cubicBezTo>
                  <a:cubicBezTo>
                    <a:pt x="607" y="394"/>
                    <a:pt x="607" y="394"/>
                    <a:pt x="607" y="394"/>
                  </a:cubicBezTo>
                  <a:cubicBezTo>
                    <a:pt x="607" y="377"/>
                    <a:pt x="607" y="377"/>
                    <a:pt x="607" y="377"/>
                  </a:cubicBezTo>
                  <a:cubicBezTo>
                    <a:pt x="638" y="377"/>
                    <a:pt x="638" y="377"/>
                    <a:pt x="638" y="377"/>
                  </a:cubicBezTo>
                  <a:cubicBezTo>
                    <a:pt x="638" y="346"/>
                    <a:pt x="638" y="346"/>
                    <a:pt x="638" y="346"/>
                  </a:cubicBezTo>
                  <a:cubicBezTo>
                    <a:pt x="650" y="310"/>
                    <a:pt x="650" y="310"/>
                    <a:pt x="650" y="310"/>
                  </a:cubicBezTo>
                  <a:cubicBezTo>
                    <a:pt x="667" y="313"/>
                    <a:pt x="667" y="313"/>
                    <a:pt x="667" y="313"/>
                  </a:cubicBezTo>
                  <a:cubicBezTo>
                    <a:pt x="693" y="327"/>
                    <a:pt x="693" y="327"/>
                    <a:pt x="693" y="327"/>
                  </a:cubicBezTo>
                  <a:cubicBezTo>
                    <a:pt x="722" y="327"/>
                    <a:pt x="722" y="327"/>
                    <a:pt x="722" y="327"/>
                  </a:cubicBezTo>
                  <a:cubicBezTo>
                    <a:pt x="741" y="327"/>
                    <a:pt x="741" y="327"/>
                    <a:pt x="741" y="327"/>
                  </a:cubicBezTo>
                  <a:cubicBezTo>
                    <a:pt x="774" y="327"/>
                    <a:pt x="774" y="327"/>
                    <a:pt x="774" y="327"/>
                  </a:cubicBezTo>
                  <a:cubicBezTo>
                    <a:pt x="836" y="306"/>
                    <a:pt x="836" y="306"/>
                    <a:pt x="836" y="306"/>
                  </a:cubicBezTo>
                  <a:cubicBezTo>
                    <a:pt x="858" y="287"/>
                    <a:pt x="858" y="287"/>
                    <a:pt x="858" y="287"/>
                  </a:cubicBezTo>
                  <a:cubicBezTo>
                    <a:pt x="874" y="253"/>
                    <a:pt x="874" y="253"/>
                    <a:pt x="874" y="253"/>
                  </a:cubicBezTo>
                  <a:cubicBezTo>
                    <a:pt x="874" y="198"/>
                    <a:pt x="874" y="198"/>
                    <a:pt x="874" y="198"/>
                  </a:cubicBezTo>
                  <a:cubicBezTo>
                    <a:pt x="896" y="193"/>
                    <a:pt x="896" y="193"/>
                    <a:pt x="896" y="193"/>
                  </a:cubicBezTo>
                  <a:cubicBezTo>
                    <a:pt x="920" y="177"/>
                    <a:pt x="920" y="177"/>
                    <a:pt x="920" y="177"/>
                  </a:cubicBezTo>
                  <a:cubicBezTo>
                    <a:pt x="963" y="139"/>
                    <a:pt x="963" y="139"/>
                    <a:pt x="963" y="139"/>
                  </a:cubicBezTo>
                  <a:cubicBezTo>
                    <a:pt x="1034" y="127"/>
                    <a:pt x="1034" y="127"/>
                    <a:pt x="1034" y="127"/>
                  </a:cubicBezTo>
                  <a:cubicBezTo>
                    <a:pt x="1065" y="93"/>
                    <a:pt x="1065" y="93"/>
                    <a:pt x="1065" y="93"/>
                  </a:cubicBezTo>
                  <a:cubicBezTo>
                    <a:pt x="1092" y="77"/>
                    <a:pt x="1092" y="77"/>
                    <a:pt x="1092" y="77"/>
                  </a:cubicBezTo>
                  <a:cubicBezTo>
                    <a:pt x="1111" y="57"/>
                    <a:pt x="1111" y="57"/>
                    <a:pt x="1111" y="57"/>
                  </a:cubicBezTo>
                  <a:cubicBezTo>
                    <a:pt x="1225" y="65"/>
                    <a:pt x="1225" y="65"/>
                    <a:pt x="1225" y="65"/>
                  </a:cubicBezTo>
                  <a:cubicBezTo>
                    <a:pt x="1239" y="26"/>
                    <a:pt x="1239" y="26"/>
                    <a:pt x="1239" y="26"/>
                  </a:cubicBezTo>
                  <a:cubicBezTo>
                    <a:pt x="1292" y="0"/>
                    <a:pt x="1292" y="0"/>
                    <a:pt x="1292" y="0"/>
                  </a:cubicBezTo>
                  <a:cubicBezTo>
                    <a:pt x="1323" y="26"/>
                    <a:pt x="1323" y="26"/>
                    <a:pt x="1323" y="26"/>
                  </a:cubicBezTo>
                  <a:cubicBezTo>
                    <a:pt x="1335" y="50"/>
                    <a:pt x="1335" y="50"/>
                    <a:pt x="1335" y="50"/>
                  </a:cubicBezTo>
                  <a:cubicBezTo>
                    <a:pt x="1323" y="50"/>
                    <a:pt x="1323" y="50"/>
                    <a:pt x="1323" y="50"/>
                  </a:cubicBezTo>
                  <a:cubicBezTo>
                    <a:pt x="1323" y="67"/>
                    <a:pt x="1323" y="67"/>
                    <a:pt x="1323" y="67"/>
                  </a:cubicBezTo>
                  <a:cubicBezTo>
                    <a:pt x="1342" y="86"/>
                    <a:pt x="1342" y="86"/>
                    <a:pt x="1342" y="86"/>
                  </a:cubicBezTo>
                  <a:cubicBezTo>
                    <a:pt x="1368" y="84"/>
                    <a:pt x="1368" y="84"/>
                    <a:pt x="1368" y="84"/>
                  </a:cubicBezTo>
                  <a:cubicBezTo>
                    <a:pt x="1368" y="65"/>
                    <a:pt x="1368" y="65"/>
                    <a:pt x="1368" y="65"/>
                  </a:cubicBezTo>
                  <a:cubicBezTo>
                    <a:pt x="1383" y="50"/>
                    <a:pt x="1383" y="50"/>
                    <a:pt x="1383" y="50"/>
                  </a:cubicBezTo>
                  <a:cubicBezTo>
                    <a:pt x="1395" y="62"/>
                    <a:pt x="1395" y="62"/>
                    <a:pt x="1395" y="62"/>
                  </a:cubicBezTo>
                  <a:cubicBezTo>
                    <a:pt x="1421" y="93"/>
                    <a:pt x="1421" y="93"/>
                    <a:pt x="1421" y="93"/>
                  </a:cubicBezTo>
                  <a:cubicBezTo>
                    <a:pt x="1457" y="81"/>
                    <a:pt x="1457" y="81"/>
                    <a:pt x="1457" y="81"/>
                  </a:cubicBezTo>
                  <a:cubicBezTo>
                    <a:pt x="1511" y="96"/>
                    <a:pt x="1511" y="96"/>
                    <a:pt x="1511" y="96"/>
                  </a:cubicBezTo>
                  <a:cubicBezTo>
                    <a:pt x="1511" y="120"/>
                    <a:pt x="1511" y="120"/>
                    <a:pt x="1511" y="120"/>
                  </a:cubicBezTo>
                  <a:cubicBezTo>
                    <a:pt x="1528" y="146"/>
                    <a:pt x="1528" y="146"/>
                    <a:pt x="1528" y="146"/>
                  </a:cubicBezTo>
                  <a:cubicBezTo>
                    <a:pt x="1564" y="174"/>
                    <a:pt x="1564" y="174"/>
                    <a:pt x="1564" y="174"/>
                  </a:cubicBezTo>
                  <a:cubicBezTo>
                    <a:pt x="1640" y="174"/>
                    <a:pt x="1640" y="174"/>
                    <a:pt x="1640" y="174"/>
                  </a:cubicBezTo>
                  <a:cubicBezTo>
                    <a:pt x="1657" y="174"/>
                    <a:pt x="1657" y="174"/>
                    <a:pt x="1657" y="174"/>
                  </a:cubicBezTo>
                  <a:cubicBezTo>
                    <a:pt x="1681" y="162"/>
                    <a:pt x="1681" y="162"/>
                    <a:pt x="1681" y="162"/>
                  </a:cubicBezTo>
                  <a:cubicBezTo>
                    <a:pt x="1707" y="162"/>
                    <a:pt x="1707" y="162"/>
                    <a:pt x="1707" y="162"/>
                  </a:cubicBezTo>
                  <a:cubicBezTo>
                    <a:pt x="1741" y="179"/>
                    <a:pt x="1741" y="179"/>
                    <a:pt x="1741" y="179"/>
                  </a:cubicBezTo>
                  <a:cubicBezTo>
                    <a:pt x="1752" y="201"/>
                    <a:pt x="1752" y="201"/>
                    <a:pt x="1752" y="201"/>
                  </a:cubicBezTo>
                  <a:cubicBezTo>
                    <a:pt x="1752" y="220"/>
                    <a:pt x="1752" y="220"/>
                    <a:pt x="1752" y="220"/>
                  </a:cubicBezTo>
                  <a:cubicBezTo>
                    <a:pt x="1752" y="253"/>
                    <a:pt x="1752" y="253"/>
                    <a:pt x="1752" y="253"/>
                  </a:cubicBezTo>
                  <a:cubicBezTo>
                    <a:pt x="1752" y="239"/>
                    <a:pt x="1752" y="239"/>
                    <a:pt x="1752" y="239"/>
                  </a:cubicBezTo>
                  <a:cubicBezTo>
                    <a:pt x="1783" y="213"/>
                    <a:pt x="1783" y="213"/>
                    <a:pt x="1783" y="213"/>
                  </a:cubicBezTo>
                  <a:cubicBezTo>
                    <a:pt x="1824" y="201"/>
                    <a:pt x="1824" y="201"/>
                    <a:pt x="1824" y="201"/>
                  </a:cubicBezTo>
                  <a:cubicBezTo>
                    <a:pt x="1855" y="201"/>
                    <a:pt x="1855" y="201"/>
                    <a:pt x="1855" y="201"/>
                  </a:cubicBezTo>
                  <a:cubicBezTo>
                    <a:pt x="1908" y="222"/>
                    <a:pt x="1908" y="222"/>
                    <a:pt x="1908" y="222"/>
                  </a:cubicBezTo>
                  <a:cubicBezTo>
                    <a:pt x="1958" y="239"/>
                    <a:pt x="1958" y="239"/>
                    <a:pt x="1958" y="239"/>
                  </a:cubicBezTo>
                  <a:cubicBezTo>
                    <a:pt x="2010" y="224"/>
                    <a:pt x="2010" y="224"/>
                    <a:pt x="2010" y="224"/>
                  </a:cubicBezTo>
                  <a:cubicBezTo>
                    <a:pt x="2041" y="201"/>
                    <a:pt x="2041" y="201"/>
                    <a:pt x="2041" y="201"/>
                  </a:cubicBezTo>
                  <a:cubicBezTo>
                    <a:pt x="2070" y="201"/>
                    <a:pt x="2070" y="201"/>
                    <a:pt x="2070" y="201"/>
                  </a:cubicBezTo>
                  <a:cubicBezTo>
                    <a:pt x="2082" y="201"/>
                    <a:pt x="2082" y="201"/>
                    <a:pt x="2082" y="201"/>
                  </a:cubicBezTo>
                  <a:cubicBezTo>
                    <a:pt x="2120" y="236"/>
                    <a:pt x="2120" y="236"/>
                    <a:pt x="2120" y="236"/>
                  </a:cubicBezTo>
                  <a:cubicBezTo>
                    <a:pt x="2153" y="265"/>
                    <a:pt x="2153" y="265"/>
                    <a:pt x="2153" y="265"/>
                  </a:cubicBezTo>
                  <a:cubicBezTo>
                    <a:pt x="2213" y="272"/>
                    <a:pt x="2213" y="272"/>
                    <a:pt x="2213" y="272"/>
                  </a:cubicBezTo>
                  <a:lnTo>
                    <a:pt x="2244" y="511"/>
                  </a:lnTo>
                  <a:close/>
                  <a:moveTo>
                    <a:pt x="1196" y="2590"/>
                  </a:moveTo>
                  <a:cubicBezTo>
                    <a:pt x="1263" y="2590"/>
                    <a:pt x="1263" y="2590"/>
                    <a:pt x="1263" y="2590"/>
                  </a:cubicBezTo>
                  <a:cubicBezTo>
                    <a:pt x="1273" y="2559"/>
                    <a:pt x="1273" y="2559"/>
                    <a:pt x="1273" y="2559"/>
                  </a:cubicBezTo>
                  <a:cubicBezTo>
                    <a:pt x="1273" y="2546"/>
                    <a:pt x="1273" y="2546"/>
                    <a:pt x="1273" y="2546"/>
                  </a:cubicBezTo>
                  <a:cubicBezTo>
                    <a:pt x="1288" y="2519"/>
                    <a:pt x="1288" y="2519"/>
                    <a:pt x="1288" y="2519"/>
                  </a:cubicBezTo>
                  <a:cubicBezTo>
                    <a:pt x="1309" y="2490"/>
                    <a:pt x="1309" y="2490"/>
                    <a:pt x="1309" y="2490"/>
                  </a:cubicBezTo>
                  <a:cubicBezTo>
                    <a:pt x="1319" y="2475"/>
                    <a:pt x="1319" y="2475"/>
                    <a:pt x="1319" y="2475"/>
                  </a:cubicBezTo>
                  <a:cubicBezTo>
                    <a:pt x="1322" y="2469"/>
                    <a:pt x="1322" y="2469"/>
                    <a:pt x="1322" y="2469"/>
                  </a:cubicBezTo>
                  <a:cubicBezTo>
                    <a:pt x="1343" y="2500"/>
                    <a:pt x="1343" y="2500"/>
                    <a:pt x="1343" y="2500"/>
                  </a:cubicBezTo>
                  <a:cubicBezTo>
                    <a:pt x="1364" y="2485"/>
                    <a:pt x="1364" y="2485"/>
                    <a:pt x="1364" y="2485"/>
                  </a:cubicBezTo>
                  <a:cubicBezTo>
                    <a:pt x="1364" y="2475"/>
                    <a:pt x="1364" y="2475"/>
                    <a:pt x="1364" y="2475"/>
                  </a:cubicBezTo>
                  <a:cubicBezTo>
                    <a:pt x="1364" y="2450"/>
                    <a:pt x="1364" y="2450"/>
                    <a:pt x="1364" y="2450"/>
                  </a:cubicBezTo>
                  <a:cubicBezTo>
                    <a:pt x="1381" y="2435"/>
                    <a:pt x="1381" y="2435"/>
                    <a:pt x="1381" y="2435"/>
                  </a:cubicBezTo>
                  <a:cubicBezTo>
                    <a:pt x="1389" y="2435"/>
                    <a:pt x="1389" y="2435"/>
                    <a:pt x="1389" y="2435"/>
                  </a:cubicBezTo>
                  <a:cubicBezTo>
                    <a:pt x="1412" y="2424"/>
                    <a:pt x="1412" y="2424"/>
                    <a:pt x="1412" y="2424"/>
                  </a:cubicBezTo>
                  <a:cubicBezTo>
                    <a:pt x="1425" y="2424"/>
                    <a:pt x="1425" y="2424"/>
                    <a:pt x="1425" y="2424"/>
                  </a:cubicBezTo>
                  <a:cubicBezTo>
                    <a:pt x="1442" y="2412"/>
                    <a:pt x="1442" y="2412"/>
                    <a:pt x="1442" y="2412"/>
                  </a:cubicBezTo>
                  <a:cubicBezTo>
                    <a:pt x="1442" y="2399"/>
                    <a:pt x="1442" y="2399"/>
                    <a:pt x="1442" y="2399"/>
                  </a:cubicBezTo>
                  <a:cubicBezTo>
                    <a:pt x="1416" y="2355"/>
                    <a:pt x="1416" y="2355"/>
                    <a:pt x="1416" y="2355"/>
                  </a:cubicBezTo>
                  <a:cubicBezTo>
                    <a:pt x="1404" y="2355"/>
                    <a:pt x="1404" y="2355"/>
                    <a:pt x="1404" y="2355"/>
                  </a:cubicBezTo>
                  <a:cubicBezTo>
                    <a:pt x="1399" y="2355"/>
                    <a:pt x="1399" y="2355"/>
                    <a:pt x="1399" y="2355"/>
                  </a:cubicBezTo>
                  <a:cubicBezTo>
                    <a:pt x="1399" y="2334"/>
                    <a:pt x="1399" y="2334"/>
                    <a:pt x="1399" y="2334"/>
                  </a:cubicBezTo>
                  <a:cubicBezTo>
                    <a:pt x="1400" y="2324"/>
                    <a:pt x="1400" y="2324"/>
                    <a:pt x="1400" y="2324"/>
                  </a:cubicBezTo>
                  <a:cubicBezTo>
                    <a:pt x="1429" y="2305"/>
                    <a:pt x="1429" y="2305"/>
                    <a:pt x="1429" y="2305"/>
                  </a:cubicBezTo>
                  <a:cubicBezTo>
                    <a:pt x="1442" y="2305"/>
                    <a:pt x="1442" y="2305"/>
                    <a:pt x="1442" y="2305"/>
                  </a:cubicBezTo>
                  <a:cubicBezTo>
                    <a:pt x="1481" y="2296"/>
                    <a:pt x="1481" y="2296"/>
                    <a:pt x="1481" y="2296"/>
                  </a:cubicBezTo>
                  <a:cubicBezTo>
                    <a:pt x="1435" y="2259"/>
                    <a:pt x="1435" y="2259"/>
                    <a:pt x="1435" y="2259"/>
                  </a:cubicBezTo>
                  <a:cubicBezTo>
                    <a:pt x="1408" y="2238"/>
                    <a:pt x="1408" y="2238"/>
                    <a:pt x="1408" y="2238"/>
                  </a:cubicBezTo>
                  <a:cubicBezTo>
                    <a:pt x="1379" y="2259"/>
                    <a:pt x="1379" y="2259"/>
                    <a:pt x="1379" y="2259"/>
                  </a:cubicBezTo>
                  <a:cubicBezTo>
                    <a:pt x="1351" y="2290"/>
                    <a:pt x="1351" y="2290"/>
                    <a:pt x="1351" y="2290"/>
                  </a:cubicBezTo>
                  <a:cubicBezTo>
                    <a:pt x="1353" y="2305"/>
                    <a:pt x="1353" y="2305"/>
                    <a:pt x="1353" y="2305"/>
                  </a:cubicBezTo>
                  <a:cubicBezTo>
                    <a:pt x="1360" y="2326"/>
                    <a:pt x="1360" y="2326"/>
                    <a:pt x="1360" y="2326"/>
                  </a:cubicBezTo>
                  <a:cubicBezTo>
                    <a:pt x="1364" y="2341"/>
                    <a:pt x="1364" y="2341"/>
                    <a:pt x="1364" y="2341"/>
                  </a:cubicBezTo>
                  <a:cubicBezTo>
                    <a:pt x="1364" y="2351"/>
                    <a:pt x="1364" y="2351"/>
                    <a:pt x="1364" y="2351"/>
                  </a:cubicBezTo>
                  <a:cubicBezTo>
                    <a:pt x="1353" y="2362"/>
                    <a:pt x="1353" y="2362"/>
                    <a:pt x="1353" y="2362"/>
                  </a:cubicBezTo>
                  <a:cubicBezTo>
                    <a:pt x="1338" y="2368"/>
                    <a:pt x="1338" y="2368"/>
                    <a:pt x="1338" y="2368"/>
                  </a:cubicBezTo>
                  <a:cubicBezTo>
                    <a:pt x="1313" y="2351"/>
                    <a:pt x="1313" y="2351"/>
                    <a:pt x="1313" y="2351"/>
                  </a:cubicBezTo>
                  <a:cubicBezTo>
                    <a:pt x="1288" y="2357"/>
                    <a:pt x="1288" y="2357"/>
                    <a:pt x="1288" y="2357"/>
                  </a:cubicBezTo>
                  <a:cubicBezTo>
                    <a:pt x="1303" y="2385"/>
                    <a:pt x="1303" y="2385"/>
                    <a:pt x="1303" y="2385"/>
                  </a:cubicBezTo>
                  <a:cubicBezTo>
                    <a:pt x="1309" y="2414"/>
                    <a:pt x="1309" y="2414"/>
                    <a:pt x="1309" y="2414"/>
                  </a:cubicBezTo>
                  <a:cubicBezTo>
                    <a:pt x="1307" y="2445"/>
                    <a:pt x="1307" y="2445"/>
                    <a:pt x="1307" y="2445"/>
                  </a:cubicBezTo>
                  <a:cubicBezTo>
                    <a:pt x="1294" y="2414"/>
                    <a:pt x="1294" y="2414"/>
                    <a:pt x="1294" y="2414"/>
                  </a:cubicBezTo>
                  <a:cubicBezTo>
                    <a:pt x="1273" y="2391"/>
                    <a:pt x="1273" y="2391"/>
                    <a:pt x="1273" y="2391"/>
                  </a:cubicBezTo>
                  <a:cubicBezTo>
                    <a:pt x="1259" y="2385"/>
                    <a:pt x="1259" y="2385"/>
                    <a:pt x="1259" y="2385"/>
                  </a:cubicBezTo>
                  <a:cubicBezTo>
                    <a:pt x="1236" y="2401"/>
                    <a:pt x="1236" y="2401"/>
                    <a:pt x="1236" y="2401"/>
                  </a:cubicBezTo>
                  <a:cubicBezTo>
                    <a:pt x="1232" y="2414"/>
                    <a:pt x="1232" y="2414"/>
                    <a:pt x="1232" y="2414"/>
                  </a:cubicBezTo>
                  <a:cubicBezTo>
                    <a:pt x="1211" y="2431"/>
                    <a:pt x="1211" y="2431"/>
                    <a:pt x="1211" y="2431"/>
                  </a:cubicBezTo>
                  <a:cubicBezTo>
                    <a:pt x="1217" y="2483"/>
                    <a:pt x="1217" y="2483"/>
                    <a:pt x="1217" y="2483"/>
                  </a:cubicBezTo>
                  <a:cubicBezTo>
                    <a:pt x="1225" y="2490"/>
                    <a:pt x="1225" y="2490"/>
                    <a:pt x="1225" y="2490"/>
                  </a:cubicBezTo>
                  <a:cubicBezTo>
                    <a:pt x="1234" y="2500"/>
                    <a:pt x="1234" y="2500"/>
                    <a:pt x="1234" y="2500"/>
                  </a:cubicBezTo>
                  <a:cubicBezTo>
                    <a:pt x="1246" y="2509"/>
                    <a:pt x="1246" y="2509"/>
                    <a:pt x="1246" y="2509"/>
                  </a:cubicBezTo>
                  <a:cubicBezTo>
                    <a:pt x="1259" y="2515"/>
                    <a:pt x="1259" y="2515"/>
                    <a:pt x="1259" y="2515"/>
                  </a:cubicBezTo>
                  <a:cubicBezTo>
                    <a:pt x="1263" y="2536"/>
                    <a:pt x="1263" y="2536"/>
                    <a:pt x="1263" y="2536"/>
                  </a:cubicBezTo>
                  <a:cubicBezTo>
                    <a:pt x="1257" y="2555"/>
                    <a:pt x="1257" y="2555"/>
                    <a:pt x="1257" y="2555"/>
                  </a:cubicBezTo>
                  <a:cubicBezTo>
                    <a:pt x="1248" y="2570"/>
                    <a:pt x="1248" y="2570"/>
                    <a:pt x="1248" y="2570"/>
                  </a:cubicBezTo>
                  <a:lnTo>
                    <a:pt x="1196" y="2590"/>
                  </a:lnTo>
                  <a:close/>
                  <a:moveTo>
                    <a:pt x="172" y="1778"/>
                  </a:moveTo>
                  <a:cubicBezTo>
                    <a:pt x="209" y="1811"/>
                    <a:pt x="209" y="1811"/>
                    <a:pt x="209" y="1811"/>
                  </a:cubicBezTo>
                  <a:cubicBezTo>
                    <a:pt x="245" y="1837"/>
                    <a:pt x="245" y="1837"/>
                    <a:pt x="245" y="1837"/>
                  </a:cubicBezTo>
                  <a:cubicBezTo>
                    <a:pt x="268" y="1837"/>
                    <a:pt x="268" y="1837"/>
                    <a:pt x="268" y="1837"/>
                  </a:cubicBezTo>
                  <a:cubicBezTo>
                    <a:pt x="288" y="1837"/>
                    <a:pt x="288" y="1837"/>
                    <a:pt x="288" y="1837"/>
                  </a:cubicBezTo>
                  <a:cubicBezTo>
                    <a:pt x="301" y="1808"/>
                    <a:pt x="301" y="1808"/>
                    <a:pt x="301" y="1808"/>
                  </a:cubicBezTo>
                  <a:cubicBezTo>
                    <a:pt x="301" y="1791"/>
                    <a:pt x="301" y="1791"/>
                    <a:pt x="301" y="1791"/>
                  </a:cubicBezTo>
                  <a:cubicBezTo>
                    <a:pt x="271" y="1735"/>
                    <a:pt x="271" y="1735"/>
                    <a:pt x="271" y="1735"/>
                  </a:cubicBezTo>
                  <a:cubicBezTo>
                    <a:pt x="258" y="1735"/>
                    <a:pt x="258" y="1735"/>
                    <a:pt x="258" y="1735"/>
                  </a:cubicBezTo>
                  <a:cubicBezTo>
                    <a:pt x="237" y="1751"/>
                    <a:pt x="237" y="1751"/>
                    <a:pt x="237" y="1751"/>
                  </a:cubicBezTo>
                  <a:cubicBezTo>
                    <a:pt x="209" y="1751"/>
                    <a:pt x="209" y="1751"/>
                    <a:pt x="209" y="1751"/>
                  </a:cubicBezTo>
                  <a:lnTo>
                    <a:pt x="172" y="1778"/>
                  </a:lnTo>
                  <a:close/>
                  <a:moveTo>
                    <a:pt x="151" y="1215"/>
                  </a:moveTo>
                  <a:cubicBezTo>
                    <a:pt x="189" y="1215"/>
                    <a:pt x="189" y="1215"/>
                    <a:pt x="189" y="1215"/>
                  </a:cubicBezTo>
                  <a:cubicBezTo>
                    <a:pt x="209" y="1215"/>
                    <a:pt x="209" y="1215"/>
                    <a:pt x="209" y="1215"/>
                  </a:cubicBezTo>
                  <a:cubicBezTo>
                    <a:pt x="180" y="1166"/>
                    <a:pt x="180" y="1166"/>
                    <a:pt x="180" y="1166"/>
                  </a:cubicBezTo>
                  <a:cubicBezTo>
                    <a:pt x="151" y="1139"/>
                    <a:pt x="151" y="1139"/>
                    <a:pt x="151" y="1139"/>
                  </a:cubicBezTo>
                  <a:cubicBezTo>
                    <a:pt x="132" y="1123"/>
                    <a:pt x="132" y="1123"/>
                    <a:pt x="132" y="1123"/>
                  </a:cubicBezTo>
                  <a:cubicBezTo>
                    <a:pt x="132" y="1103"/>
                    <a:pt x="132" y="1103"/>
                    <a:pt x="132" y="1103"/>
                  </a:cubicBezTo>
                  <a:cubicBezTo>
                    <a:pt x="117" y="1091"/>
                    <a:pt x="117" y="1091"/>
                    <a:pt x="117" y="1091"/>
                  </a:cubicBezTo>
                  <a:cubicBezTo>
                    <a:pt x="79" y="1091"/>
                    <a:pt x="79" y="1091"/>
                    <a:pt x="79" y="1091"/>
                  </a:cubicBezTo>
                  <a:cubicBezTo>
                    <a:pt x="42" y="1079"/>
                    <a:pt x="42" y="1079"/>
                    <a:pt x="42" y="1079"/>
                  </a:cubicBezTo>
                  <a:cubicBezTo>
                    <a:pt x="31" y="1065"/>
                    <a:pt x="31" y="1065"/>
                    <a:pt x="31" y="1065"/>
                  </a:cubicBezTo>
                  <a:cubicBezTo>
                    <a:pt x="23" y="1040"/>
                    <a:pt x="23" y="1040"/>
                    <a:pt x="23" y="1040"/>
                  </a:cubicBezTo>
                  <a:cubicBezTo>
                    <a:pt x="3" y="1067"/>
                    <a:pt x="3" y="1067"/>
                    <a:pt x="3" y="1067"/>
                  </a:cubicBezTo>
                  <a:cubicBezTo>
                    <a:pt x="3" y="1067"/>
                    <a:pt x="1" y="1088"/>
                    <a:pt x="3" y="1091"/>
                  </a:cubicBezTo>
                  <a:cubicBezTo>
                    <a:pt x="6" y="1094"/>
                    <a:pt x="9" y="1107"/>
                    <a:pt x="10" y="1110"/>
                  </a:cubicBezTo>
                  <a:cubicBezTo>
                    <a:pt x="12" y="1114"/>
                    <a:pt x="13" y="1116"/>
                    <a:pt x="15" y="1120"/>
                  </a:cubicBezTo>
                  <a:cubicBezTo>
                    <a:pt x="16" y="1124"/>
                    <a:pt x="16" y="1124"/>
                    <a:pt x="16" y="1124"/>
                  </a:cubicBezTo>
                  <a:cubicBezTo>
                    <a:pt x="16" y="1124"/>
                    <a:pt x="0" y="1126"/>
                    <a:pt x="23" y="1128"/>
                  </a:cubicBezTo>
                  <a:cubicBezTo>
                    <a:pt x="46" y="1130"/>
                    <a:pt x="46" y="1130"/>
                    <a:pt x="46" y="1130"/>
                  </a:cubicBezTo>
                  <a:cubicBezTo>
                    <a:pt x="46" y="1130"/>
                    <a:pt x="46" y="1126"/>
                    <a:pt x="50" y="1128"/>
                  </a:cubicBezTo>
                  <a:cubicBezTo>
                    <a:pt x="54" y="1130"/>
                    <a:pt x="69" y="1133"/>
                    <a:pt x="69" y="1133"/>
                  </a:cubicBezTo>
                  <a:cubicBezTo>
                    <a:pt x="76" y="1133"/>
                    <a:pt x="76" y="1133"/>
                    <a:pt x="76" y="1133"/>
                  </a:cubicBezTo>
                  <a:cubicBezTo>
                    <a:pt x="81" y="1133"/>
                    <a:pt x="81" y="1133"/>
                    <a:pt x="81" y="1133"/>
                  </a:cubicBezTo>
                  <a:cubicBezTo>
                    <a:pt x="92" y="1143"/>
                    <a:pt x="92" y="1143"/>
                    <a:pt x="92" y="1143"/>
                  </a:cubicBezTo>
                  <a:cubicBezTo>
                    <a:pt x="100" y="1157"/>
                    <a:pt x="100" y="1157"/>
                    <a:pt x="100" y="1157"/>
                  </a:cubicBezTo>
                  <a:cubicBezTo>
                    <a:pt x="112" y="1200"/>
                    <a:pt x="112" y="1200"/>
                    <a:pt x="112" y="1200"/>
                  </a:cubicBezTo>
                  <a:cubicBezTo>
                    <a:pt x="140" y="1229"/>
                    <a:pt x="140" y="1229"/>
                    <a:pt x="140" y="1229"/>
                  </a:cubicBezTo>
                  <a:lnTo>
                    <a:pt x="151" y="1215"/>
                  </a:lnTo>
                  <a:close/>
                </a:path>
              </a:pathLst>
            </a:custGeom>
            <a:solidFill>
              <a:schemeClr val="accent1"/>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Light"/>
                <a:ea typeface="Montserrat Light"/>
                <a:cs typeface="Montserrat Light"/>
                <a:sym typeface="Montserrat Light"/>
              </a:endParaRPr>
            </a:p>
          </p:txBody>
        </p:sp>
        <p:sp>
          <p:nvSpPr>
            <p:cNvPr id="1450" name="Google Shape;1450;p77"/>
            <p:cNvSpPr/>
            <p:nvPr/>
          </p:nvSpPr>
          <p:spPr>
            <a:xfrm>
              <a:off x="3670301" y="4011613"/>
              <a:ext cx="606425" cy="385762"/>
            </a:xfrm>
            <a:custGeom>
              <a:rect b="b" l="l" r="r" t="t"/>
              <a:pathLst>
                <a:path extrusionOk="0" h="1388" w="2189">
                  <a:moveTo>
                    <a:pt x="239" y="37"/>
                  </a:moveTo>
                  <a:cubicBezTo>
                    <a:pt x="239" y="20"/>
                    <a:pt x="239" y="20"/>
                    <a:pt x="239" y="20"/>
                  </a:cubicBezTo>
                  <a:cubicBezTo>
                    <a:pt x="281" y="0"/>
                    <a:pt x="281" y="0"/>
                    <a:pt x="281" y="0"/>
                  </a:cubicBezTo>
                  <a:cubicBezTo>
                    <a:pt x="303" y="0"/>
                    <a:pt x="303" y="0"/>
                    <a:pt x="303" y="0"/>
                  </a:cubicBezTo>
                  <a:cubicBezTo>
                    <a:pt x="362" y="0"/>
                    <a:pt x="362" y="0"/>
                    <a:pt x="362" y="0"/>
                  </a:cubicBezTo>
                  <a:cubicBezTo>
                    <a:pt x="390" y="0"/>
                    <a:pt x="390" y="0"/>
                    <a:pt x="390" y="0"/>
                  </a:cubicBezTo>
                  <a:cubicBezTo>
                    <a:pt x="418" y="42"/>
                    <a:pt x="418" y="42"/>
                    <a:pt x="418" y="42"/>
                  </a:cubicBezTo>
                  <a:cubicBezTo>
                    <a:pt x="418" y="53"/>
                    <a:pt x="418" y="53"/>
                    <a:pt x="418" y="53"/>
                  </a:cubicBezTo>
                  <a:cubicBezTo>
                    <a:pt x="418" y="82"/>
                    <a:pt x="418" y="82"/>
                    <a:pt x="418" y="82"/>
                  </a:cubicBezTo>
                  <a:cubicBezTo>
                    <a:pt x="402" y="96"/>
                    <a:pt x="402" y="96"/>
                    <a:pt x="402" y="96"/>
                  </a:cubicBezTo>
                  <a:cubicBezTo>
                    <a:pt x="402" y="108"/>
                    <a:pt x="402" y="108"/>
                    <a:pt x="402" y="108"/>
                  </a:cubicBezTo>
                  <a:cubicBezTo>
                    <a:pt x="385" y="135"/>
                    <a:pt x="385" y="135"/>
                    <a:pt x="385" y="135"/>
                  </a:cubicBezTo>
                  <a:cubicBezTo>
                    <a:pt x="362" y="135"/>
                    <a:pt x="362" y="135"/>
                    <a:pt x="362" y="135"/>
                  </a:cubicBezTo>
                  <a:cubicBezTo>
                    <a:pt x="343" y="135"/>
                    <a:pt x="343" y="135"/>
                    <a:pt x="343" y="135"/>
                  </a:cubicBezTo>
                  <a:cubicBezTo>
                    <a:pt x="326" y="135"/>
                    <a:pt x="326" y="135"/>
                    <a:pt x="326" y="135"/>
                  </a:cubicBezTo>
                  <a:cubicBezTo>
                    <a:pt x="289" y="107"/>
                    <a:pt x="289" y="107"/>
                    <a:pt x="289" y="107"/>
                  </a:cubicBezTo>
                  <a:cubicBezTo>
                    <a:pt x="278" y="107"/>
                    <a:pt x="278" y="107"/>
                    <a:pt x="278" y="107"/>
                  </a:cubicBezTo>
                  <a:cubicBezTo>
                    <a:pt x="239" y="82"/>
                    <a:pt x="239" y="82"/>
                    <a:pt x="239" y="82"/>
                  </a:cubicBezTo>
                  <a:lnTo>
                    <a:pt x="239" y="37"/>
                  </a:lnTo>
                  <a:close/>
                  <a:moveTo>
                    <a:pt x="36" y="180"/>
                  </a:moveTo>
                  <a:cubicBezTo>
                    <a:pt x="36" y="155"/>
                    <a:pt x="36" y="155"/>
                    <a:pt x="36" y="155"/>
                  </a:cubicBezTo>
                  <a:cubicBezTo>
                    <a:pt x="50" y="135"/>
                    <a:pt x="50" y="135"/>
                    <a:pt x="50" y="135"/>
                  </a:cubicBezTo>
                  <a:cubicBezTo>
                    <a:pt x="67" y="118"/>
                    <a:pt x="67" y="118"/>
                    <a:pt x="67" y="118"/>
                  </a:cubicBezTo>
                  <a:cubicBezTo>
                    <a:pt x="67" y="96"/>
                    <a:pt x="67" y="96"/>
                    <a:pt x="67" y="96"/>
                  </a:cubicBezTo>
                  <a:cubicBezTo>
                    <a:pt x="67" y="79"/>
                    <a:pt x="67" y="79"/>
                    <a:pt x="67" y="79"/>
                  </a:cubicBezTo>
                  <a:cubicBezTo>
                    <a:pt x="36" y="98"/>
                    <a:pt x="36" y="98"/>
                    <a:pt x="36" y="98"/>
                  </a:cubicBezTo>
                  <a:cubicBezTo>
                    <a:pt x="0" y="135"/>
                    <a:pt x="0" y="135"/>
                    <a:pt x="0" y="135"/>
                  </a:cubicBezTo>
                  <a:cubicBezTo>
                    <a:pt x="0" y="155"/>
                    <a:pt x="0" y="155"/>
                    <a:pt x="0" y="155"/>
                  </a:cubicBezTo>
                  <a:cubicBezTo>
                    <a:pt x="0" y="171"/>
                    <a:pt x="0" y="171"/>
                    <a:pt x="0" y="171"/>
                  </a:cubicBezTo>
                  <a:lnTo>
                    <a:pt x="36" y="180"/>
                  </a:lnTo>
                  <a:close/>
                  <a:moveTo>
                    <a:pt x="795" y="301"/>
                  </a:moveTo>
                  <a:cubicBezTo>
                    <a:pt x="795" y="319"/>
                    <a:pt x="795" y="319"/>
                    <a:pt x="795" y="319"/>
                  </a:cubicBezTo>
                  <a:cubicBezTo>
                    <a:pt x="834" y="351"/>
                    <a:pt x="834" y="351"/>
                    <a:pt x="834" y="351"/>
                  </a:cubicBezTo>
                  <a:cubicBezTo>
                    <a:pt x="851" y="368"/>
                    <a:pt x="851" y="368"/>
                    <a:pt x="851" y="368"/>
                  </a:cubicBezTo>
                  <a:cubicBezTo>
                    <a:pt x="879" y="391"/>
                    <a:pt x="879" y="391"/>
                    <a:pt x="879" y="391"/>
                  </a:cubicBezTo>
                  <a:cubicBezTo>
                    <a:pt x="906" y="377"/>
                    <a:pt x="906" y="377"/>
                    <a:pt x="906" y="377"/>
                  </a:cubicBezTo>
                  <a:cubicBezTo>
                    <a:pt x="947" y="360"/>
                    <a:pt x="947" y="360"/>
                    <a:pt x="947" y="360"/>
                  </a:cubicBezTo>
                  <a:cubicBezTo>
                    <a:pt x="966" y="377"/>
                    <a:pt x="966" y="377"/>
                    <a:pt x="966" y="377"/>
                  </a:cubicBezTo>
                  <a:cubicBezTo>
                    <a:pt x="989" y="402"/>
                    <a:pt x="989" y="402"/>
                    <a:pt x="989" y="402"/>
                  </a:cubicBezTo>
                  <a:cubicBezTo>
                    <a:pt x="1017" y="402"/>
                    <a:pt x="1017" y="402"/>
                    <a:pt x="1017" y="402"/>
                  </a:cubicBezTo>
                  <a:cubicBezTo>
                    <a:pt x="1017" y="379"/>
                    <a:pt x="1017" y="379"/>
                    <a:pt x="1017" y="379"/>
                  </a:cubicBezTo>
                  <a:cubicBezTo>
                    <a:pt x="1017" y="346"/>
                    <a:pt x="1017" y="346"/>
                    <a:pt x="1017" y="346"/>
                  </a:cubicBezTo>
                  <a:cubicBezTo>
                    <a:pt x="997" y="303"/>
                    <a:pt x="997" y="303"/>
                    <a:pt x="997" y="303"/>
                  </a:cubicBezTo>
                  <a:cubicBezTo>
                    <a:pt x="972" y="303"/>
                    <a:pt x="972" y="303"/>
                    <a:pt x="972" y="303"/>
                  </a:cubicBezTo>
                  <a:cubicBezTo>
                    <a:pt x="952" y="267"/>
                    <a:pt x="952" y="267"/>
                    <a:pt x="952" y="267"/>
                  </a:cubicBezTo>
                  <a:cubicBezTo>
                    <a:pt x="938" y="252"/>
                    <a:pt x="938" y="252"/>
                    <a:pt x="938" y="252"/>
                  </a:cubicBezTo>
                  <a:cubicBezTo>
                    <a:pt x="921" y="236"/>
                    <a:pt x="921" y="236"/>
                    <a:pt x="921" y="236"/>
                  </a:cubicBezTo>
                  <a:cubicBezTo>
                    <a:pt x="905" y="236"/>
                    <a:pt x="905" y="236"/>
                    <a:pt x="905" y="236"/>
                  </a:cubicBezTo>
                  <a:cubicBezTo>
                    <a:pt x="876" y="236"/>
                    <a:pt x="876" y="236"/>
                    <a:pt x="876" y="236"/>
                  </a:cubicBezTo>
                  <a:cubicBezTo>
                    <a:pt x="843" y="250"/>
                    <a:pt x="843" y="250"/>
                    <a:pt x="843" y="250"/>
                  </a:cubicBezTo>
                  <a:cubicBezTo>
                    <a:pt x="843" y="267"/>
                    <a:pt x="843" y="267"/>
                    <a:pt x="843" y="267"/>
                  </a:cubicBezTo>
                  <a:cubicBezTo>
                    <a:pt x="820" y="267"/>
                    <a:pt x="820" y="267"/>
                    <a:pt x="820" y="267"/>
                  </a:cubicBezTo>
                  <a:cubicBezTo>
                    <a:pt x="795" y="267"/>
                    <a:pt x="795" y="267"/>
                    <a:pt x="795" y="267"/>
                  </a:cubicBezTo>
                  <a:lnTo>
                    <a:pt x="795" y="301"/>
                  </a:lnTo>
                  <a:close/>
                  <a:moveTo>
                    <a:pt x="1236" y="489"/>
                  </a:moveTo>
                  <a:cubicBezTo>
                    <a:pt x="1256" y="489"/>
                    <a:pt x="1256" y="489"/>
                    <a:pt x="1256" y="489"/>
                  </a:cubicBezTo>
                  <a:cubicBezTo>
                    <a:pt x="1281" y="489"/>
                    <a:pt x="1281" y="489"/>
                    <a:pt x="1281" y="489"/>
                  </a:cubicBezTo>
                  <a:cubicBezTo>
                    <a:pt x="1295" y="489"/>
                    <a:pt x="1295" y="489"/>
                    <a:pt x="1295" y="489"/>
                  </a:cubicBezTo>
                  <a:cubicBezTo>
                    <a:pt x="1318" y="489"/>
                    <a:pt x="1318" y="489"/>
                    <a:pt x="1318" y="489"/>
                  </a:cubicBezTo>
                  <a:cubicBezTo>
                    <a:pt x="1334" y="489"/>
                    <a:pt x="1334" y="489"/>
                    <a:pt x="1334" y="489"/>
                  </a:cubicBezTo>
                  <a:cubicBezTo>
                    <a:pt x="1351" y="489"/>
                    <a:pt x="1351" y="489"/>
                    <a:pt x="1351" y="489"/>
                  </a:cubicBezTo>
                  <a:cubicBezTo>
                    <a:pt x="1351" y="503"/>
                    <a:pt x="1351" y="503"/>
                    <a:pt x="1351" y="503"/>
                  </a:cubicBezTo>
                  <a:cubicBezTo>
                    <a:pt x="1368" y="496"/>
                    <a:pt x="1368" y="496"/>
                    <a:pt x="1368" y="496"/>
                  </a:cubicBezTo>
                  <a:cubicBezTo>
                    <a:pt x="1410" y="469"/>
                    <a:pt x="1410" y="469"/>
                    <a:pt x="1410" y="469"/>
                  </a:cubicBezTo>
                  <a:cubicBezTo>
                    <a:pt x="1323" y="469"/>
                    <a:pt x="1323" y="469"/>
                    <a:pt x="1323" y="469"/>
                  </a:cubicBezTo>
                  <a:cubicBezTo>
                    <a:pt x="1304" y="438"/>
                    <a:pt x="1304" y="438"/>
                    <a:pt x="1304" y="438"/>
                  </a:cubicBezTo>
                  <a:cubicBezTo>
                    <a:pt x="1273" y="438"/>
                    <a:pt x="1273" y="438"/>
                    <a:pt x="1273" y="438"/>
                  </a:cubicBezTo>
                  <a:cubicBezTo>
                    <a:pt x="1214" y="438"/>
                    <a:pt x="1214" y="438"/>
                    <a:pt x="1214" y="438"/>
                  </a:cubicBezTo>
                  <a:cubicBezTo>
                    <a:pt x="1202" y="438"/>
                    <a:pt x="1202" y="438"/>
                    <a:pt x="1202" y="438"/>
                  </a:cubicBezTo>
                  <a:cubicBezTo>
                    <a:pt x="1202" y="455"/>
                    <a:pt x="1202" y="455"/>
                    <a:pt x="1202" y="455"/>
                  </a:cubicBezTo>
                  <a:cubicBezTo>
                    <a:pt x="1202" y="471"/>
                    <a:pt x="1202" y="471"/>
                    <a:pt x="1202" y="471"/>
                  </a:cubicBezTo>
                  <a:cubicBezTo>
                    <a:pt x="1202" y="483"/>
                    <a:pt x="1202" y="483"/>
                    <a:pt x="1202" y="483"/>
                  </a:cubicBezTo>
                  <a:lnTo>
                    <a:pt x="1236" y="489"/>
                  </a:lnTo>
                  <a:close/>
                  <a:moveTo>
                    <a:pt x="1329" y="627"/>
                  </a:moveTo>
                  <a:cubicBezTo>
                    <a:pt x="1357" y="607"/>
                    <a:pt x="1357" y="607"/>
                    <a:pt x="1357" y="607"/>
                  </a:cubicBezTo>
                  <a:cubicBezTo>
                    <a:pt x="1357" y="587"/>
                    <a:pt x="1357" y="587"/>
                    <a:pt x="1357" y="587"/>
                  </a:cubicBezTo>
                  <a:cubicBezTo>
                    <a:pt x="1343" y="565"/>
                    <a:pt x="1343" y="565"/>
                    <a:pt x="1343" y="565"/>
                  </a:cubicBezTo>
                  <a:cubicBezTo>
                    <a:pt x="1329" y="542"/>
                    <a:pt x="1329" y="542"/>
                    <a:pt x="1329" y="542"/>
                  </a:cubicBezTo>
                  <a:cubicBezTo>
                    <a:pt x="1306" y="542"/>
                    <a:pt x="1306" y="542"/>
                    <a:pt x="1306" y="542"/>
                  </a:cubicBezTo>
                  <a:cubicBezTo>
                    <a:pt x="1287" y="542"/>
                    <a:pt x="1287" y="542"/>
                    <a:pt x="1287" y="542"/>
                  </a:cubicBezTo>
                  <a:cubicBezTo>
                    <a:pt x="1287" y="554"/>
                    <a:pt x="1287" y="554"/>
                    <a:pt x="1287" y="554"/>
                  </a:cubicBezTo>
                  <a:cubicBezTo>
                    <a:pt x="1287" y="568"/>
                    <a:pt x="1287" y="568"/>
                    <a:pt x="1287" y="568"/>
                  </a:cubicBezTo>
                  <a:cubicBezTo>
                    <a:pt x="1306" y="585"/>
                    <a:pt x="1306" y="585"/>
                    <a:pt x="1306" y="585"/>
                  </a:cubicBezTo>
                  <a:cubicBezTo>
                    <a:pt x="1306" y="613"/>
                    <a:pt x="1306" y="613"/>
                    <a:pt x="1306" y="613"/>
                  </a:cubicBezTo>
                  <a:lnTo>
                    <a:pt x="1329" y="627"/>
                  </a:lnTo>
                  <a:close/>
                  <a:moveTo>
                    <a:pt x="1537" y="683"/>
                  </a:moveTo>
                  <a:cubicBezTo>
                    <a:pt x="1559" y="683"/>
                    <a:pt x="1559" y="683"/>
                    <a:pt x="1559" y="683"/>
                  </a:cubicBezTo>
                  <a:cubicBezTo>
                    <a:pt x="1618" y="683"/>
                    <a:pt x="1618" y="683"/>
                    <a:pt x="1618" y="683"/>
                  </a:cubicBezTo>
                  <a:cubicBezTo>
                    <a:pt x="1618" y="672"/>
                    <a:pt x="1618" y="672"/>
                    <a:pt x="1618" y="672"/>
                  </a:cubicBezTo>
                  <a:cubicBezTo>
                    <a:pt x="1646" y="672"/>
                    <a:pt x="1646" y="672"/>
                    <a:pt x="1646" y="672"/>
                  </a:cubicBezTo>
                  <a:cubicBezTo>
                    <a:pt x="1669" y="672"/>
                    <a:pt x="1669" y="672"/>
                    <a:pt x="1669" y="672"/>
                  </a:cubicBezTo>
                  <a:cubicBezTo>
                    <a:pt x="1697" y="644"/>
                    <a:pt x="1697" y="644"/>
                    <a:pt x="1697" y="644"/>
                  </a:cubicBezTo>
                  <a:cubicBezTo>
                    <a:pt x="1697" y="601"/>
                    <a:pt x="1697" y="601"/>
                    <a:pt x="1697" y="601"/>
                  </a:cubicBezTo>
                  <a:cubicBezTo>
                    <a:pt x="1638" y="568"/>
                    <a:pt x="1638" y="568"/>
                    <a:pt x="1638" y="568"/>
                  </a:cubicBezTo>
                  <a:cubicBezTo>
                    <a:pt x="1601" y="542"/>
                    <a:pt x="1601" y="542"/>
                    <a:pt x="1601" y="542"/>
                  </a:cubicBezTo>
                  <a:cubicBezTo>
                    <a:pt x="1576" y="542"/>
                    <a:pt x="1576" y="542"/>
                    <a:pt x="1576" y="542"/>
                  </a:cubicBezTo>
                  <a:cubicBezTo>
                    <a:pt x="1537" y="542"/>
                    <a:pt x="1537" y="542"/>
                    <a:pt x="1537" y="542"/>
                  </a:cubicBezTo>
                  <a:cubicBezTo>
                    <a:pt x="1537" y="554"/>
                    <a:pt x="1537" y="554"/>
                    <a:pt x="1537" y="554"/>
                  </a:cubicBezTo>
                  <a:cubicBezTo>
                    <a:pt x="1509" y="542"/>
                    <a:pt x="1509" y="542"/>
                    <a:pt x="1509" y="542"/>
                  </a:cubicBezTo>
                  <a:cubicBezTo>
                    <a:pt x="1489" y="528"/>
                    <a:pt x="1489" y="528"/>
                    <a:pt x="1489" y="528"/>
                  </a:cubicBezTo>
                  <a:cubicBezTo>
                    <a:pt x="1464" y="503"/>
                    <a:pt x="1464" y="503"/>
                    <a:pt x="1464" y="503"/>
                  </a:cubicBezTo>
                  <a:cubicBezTo>
                    <a:pt x="1436" y="503"/>
                    <a:pt x="1436" y="503"/>
                    <a:pt x="1436" y="503"/>
                  </a:cubicBezTo>
                  <a:cubicBezTo>
                    <a:pt x="1436" y="523"/>
                    <a:pt x="1436" y="523"/>
                    <a:pt x="1436" y="523"/>
                  </a:cubicBezTo>
                  <a:cubicBezTo>
                    <a:pt x="1436" y="542"/>
                    <a:pt x="1436" y="542"/>
                    <a:pt x="1436" y="542"/>
                  </a:cubicBezTo>
                  <a:cubicBezTo>
                    <a:pt x="1436" y="562"/>
                    <a:pt x="1436" y="562"/>
                    <a:pt x="1436" y="562"/>
                  </a:cubicBezTo>
                  <a:cubicBezTo>
                    <a:pt x="1436" y="585"/>
                    <a:pt x="1436" y="585"/>
                    <a:pt x="1436" y="585"/>
                  </a:cubicBezTo>
                  <a:cubicBezTo>
                    <a:pt x="1469" y="593"/>
                    <a:pt x="1469" y="593"/>
                    <a:pt x="1469" y="593"/>
                  </a:cubicBezTo>
                  <a:cubicBezTo>
                    <a:pt x="1514" y="593"/>
                    <a:pt x="1514" y="593"/>
                    <a:pt x="1514" y="593"/>
                  </a:cubicBezTo>
                  <a:cubicBezTo>
                    <a:pt x="1509" y="627"/>
                    <a:pt x="1509" y="627"/>
                    <a:pt x="1509" y="627"/>
                  </a:cubicBezTo>
                  <a:cubicBezTo>
                    <a:pt x="1512" y="663"/>
                    <a:pt x="1512" y="663"/>
                    <a:pt x="1512" y="663"/>
                  </a:cubicBezTo>
                  <a:cubicBezTo>
                    <a:pt x="1526" y="683"/>
                    <a:pt x="1526" y="683"/>
                    <a:pt x="1526" y="683"/>
                  </a:cubicBezTo>
                  <a:lnTo>
                    <a:pt x="1537" y="683"/>
                  </a:lnTo>
                  <a:close/>
                  <a:moveTo>
                    <a:pt x="1759" y="961"/>
                  </a:moveTo>
                  <a:cubicBezTo>
                    <a:pt x="1728" y="984"/>
                    <a:pt x="1728" y="984"/>
                    <a:pt x="1728" y="984"/>
                  </a:cubicBezTo>
                  <a:cubicBezTo>
                    <a:pt x="1697" y="995"/>
                    <a:pt x="1697" y="995"/>
                    <a:pt x="1697" y="995"/>
                  </a:cubicBezTo>
                  <a:cubicBezTo>
                    <a:pt x="1674" y="1017"/>
                    <a:pt x="1674" y="1017"/>
                    <a:pt x="1674" y="1017"/>
                  </a:cubicBezTo>
                  <a:cubicBezTo>
                    <a:pt x="1674" y="1031"/>
                    <a:pt x="1674" y="1031"/>
                    <a:pt x="1674" y="1031"/>
                  </a:cubicBezTo>
                  <a:cubicBezTo>
                    <a:pt x="1674" y="1057"/>
                    <a:pt x="1674" y="1057"/>
                    <a:pt x="1674" y="1057"/>
                  </a:cubicBezTo>
                  <a:cubicBezTo>
                    <a:pt x="1697" y="1073"/>
                    <a:pt x="1697" y="1073"/>
                    <a:pt x="1697" y="1073"/>
                  </a:cubicBezTo>
                  <a:cubicBezTo>
                    <a:pt x="1728" y="1127"/>
                    <a:pt x="1728" y="1127"/>
                    <a:pt x="1728" y="1127"/>
                  </a:cubicBezTo>
                  <a:cubicBezTo>
                    <a:pt x="1728" y="1158"/>
                    <a:pt x="1728" y="1158"/>
                    <a:pt x="1728" y="1158"/>
                  </a:cubicBezTo>
                  <a:cubicBezTo>
                    <a:pt x="1728" y="1172"/>
                    <a:pt x="1728" y="1172"/>
                    <a:pt x="1728" y="1172"/>
                  </a:cubicBezTo>
                  <a:cubicBezTo>
                    <a:pt x="1728" y="1225"/>
                    <a:pt x="1728" y="1225"/>
                    <a:pt x="1728" y="1225"/>
                  </a:cubicBezTo>
                  <a:cubicBezTo>
                    <a:pt x="1728" y="1245"/>
                    <a:pt x="1728" y="1245"/>
                    <a:pt x="1728" y="1245"/>
                  </a:cubicBezTo>
                  <a:cubicBezTo>
                    <a:pt x="1728" y="1270"/>
                    <a:pt x="1728" y="1270"/>
                    <a:pt x="1728" y="1270"/>
                  </a:cubicBezTo>
                  <a:cubicBezTo>
                    <a:pt x="1728" y="1290"/>
                    <a:pt x="1728" y="1290"/>
                    <a:pt x="1728" y="1290"/>
                  </a:cubicBezTo>
                  <a:cubicBezTo>
                    <a:pt x="1728" y="1307"/>
                    <a:pt x="1728" y="1307"/>
                    <a:pt x="1728" y="1307"/>
                  </a:cubicBezTo>
                  <a:cubicBezTo>
                    <a:pt x="1756" y="1329"/>
                    <a:pt x="1756" y="1329"/>
                    <a:pt x="1756" y="1329"/>
                  </a:cubicBezTo>
                  <a:cubicBezTo>
                    <a:pt x="1804" y="1354"/>
                    <a:pt x="1804" y="1354"/>
                    <a:pt x="1804" y="1354"/>
                  </a:cubicBezTo>
                  <a:cubicBezTo>
                    <a:pt x="1823" y="1388"/>
                    <a:pt x="1823" y="1388"/>
                    <a:pt x="1823" y="1388"/>
                  </a:cubicBezTo>
                  <a:cubicBezTo>
                    <a:pt x="1846" y="1388"/>
                    <a:pt x="1846" y="1388"/>
                    <a:pt x="1846" y="1388"/>
                  </a:cubicBezTo>
                  <a:cubicBezTo>
                    <a:pt x="1857" y="1374"/>
                    <a:pt x="1857" y="1374"/>
                    <a:pt x="1857" y="1374"/>
                  </a:cubicBezTo>
                  <a:cubicBezTo>
                    <a:pt x="1871" y="1357"/>
                    <a:pt x="1871" y="1357"/>
                    <a:pt x="1871" y="1357"/>
                  </a:cubicBezTo>
                  <a:cubicBezTo>
                    <a:pt x="1880" y="1326"/>
                    <a:pt x="1880" y="1326"/>
                    <a:pt x="1880" y="1326"/>
                  </a:cubicBezTo>
                  <a:cubicBezTo>
                    <a:pt x="1896" y="1279"/>
                    <a:pt x="1896" y="1279"/>
                    <a:pt x="1896" y="1279"/>
                  </a:cubicBezTo>
                  <a:cubicBezTo>
                    <a:pt x="1950" y="1279"/>
                    <a:pt x="1950" y="1279"/>
                    <a:pt x="1950" y="1279"/>
                  </a:cubicBezTo>
                  <a:cubicBezTo>
                    <a:pt x="1967" y="1256"/>
                    <a:pt x="1967" y="1256"/>
                    <a:pt x="1967" y="1256"/>
                  </a:cubicBezTo>
                  <a:cubicBezTo>
                    <a:pt x="2045" y="1256"/>
                    <a:pt x="2045" y="1256"/>
                    <a:pt x="2045" y="1256"/>
                  </a:cubicBezTo>
                  <a:cubicBezTo>
                    <a:pt x="2088" y="1239"/>
                    <a:pt x="2088" y="1239"/>
                    <a:pt x="2088" y="1239"/>
                  </a:cubicBezTo>
                  <a:cubicBezTo>
                    <a:pt x="2124" y="1183"/>
                    <a:pt x="2124" y="1183"/>
                    <a:pt x="2124" y="1183"/>
                  </a:cubicBezTo>
                  <a:cubicBezTo>
                    <a:pt x="2149" y="1166"/>
                    <a:pt x="2149" y="1166"/>
                    <a:pt x="2149" y="1166"/>
                  </a:cubicBezTo>
                  <a:cubicBezTo>
                    <a:pt x="2189" y="1116"/>
                    <a:pt x="2189" y="1116"/>
                    <a:pt x="2189" y="1116"/>
                  </a:cubicBezTo>
                  <a:cubicBezTo>
                    <a:pt x="2149" y="1116"/>
                    <a:pt x="2149" y="1116"/>
                    <a:pt x="2149" y="1116"/>
                  </a:cubicBezTo>
                  <a:cubicBezTo>
                    <a:pt x="2121" y="1088"/>
                    <a:pt x="2121" y="1088"/>
                    <a:pt x="2121" y="1088"/>
                  </a:cubicBezTo>
                  <a:cubicBezTo>
                    <a:pt x="2102" y="1088"/>
                    <a:pt x="2102" y="1088"/>
                    <a:pt x="2102" y="1088"/>
                  </a:cubicBezTo>
                  <a:cubicBezTo>
                    <a:pt x="2102" y="1051"/>
                    <a:pt x="2102" y="1051"/>
                    <a:pt x="2102" y="1051"/>
                  </a:cubicBezTo>
                  <a:cubicBezTo>
                    <a:pt x="2088" y="1051"/>
                    <a:pt x="2088" y="1051"/>
                    <a:pt x="2088" y="1051"/>
                  </a:cubicBezTo>
                  <a:cubicBezTo>
                    <a:pt x="2068" y="1051"/>
                    <a:pt x="2068" y="1051"/>
                    <a:pt x="2068" y="1051"/>
                  </a:cubicBezTo>
                  <a:cubicBezTo>
                    <a:pt x="2054" y="989"/>
                    <a:pt x="2054" y="989"/>
                    <a:pt x="2054" y="989"/>
                  </a:cubicBezTo>
                  <a:cubicBezTo>
                    <a:pt x="2054" y="961"/>
                    <a:pt x="2054" y="961"/>
                    <a:pt x="2054" y="961"/>
                  </a:cubicBezTo>
                  <a:cubicBezTo>
                    <a:pt x="2015" y="922"/>
                    <a:pt x="2015" y="922"/>
                    <a:pt x="2015" y="922"/>
                  </a:cubicBezTo>
                  <a:cubicBezTo>
                    <a:pt x="1947" y="894"/>
                    <a:pt x="1947" y="894"/>
                    <a:pt x="1947" y="894"/>
                  </a:cubicBezTo>
                  <a:cubicBezTo>
                    <a:pt x="1947" y="894"/>
                    <a:pt x="1919" y="894"/>
                    <a:pt x="1911" y="894"/>
                  </a:cubicBezTo>
                  <a:cubicBezTo>
                    <a:pt x="1902" y="894"/>
                    <a:pt x="1896" y="894"/>
                    <a:pt x="1888" y="894"/>
                  </a:cubicBezTo>
                  <a:cubicBezTo>
                    <a:pt x="1880" y="894"/>
                    <a:pt x="1863" y="891"/>
                    <a:pt x="1863" y="891"/>
                  </a:cubicBezTo>
                  <a:cubicBezTo>
                    <a:pt x="1829" y="857"/>
                    <a:pt x="1829" y="857"/>
                    <a:pt x="1829" y="857"/>
                  </a:cubicBezTo>
                  <a:cubicBezTo>
                    <a:pt x="1787" y="829"/>
                    <a:pt x="1787" y="829"/>
                    <a:pt x="1787" y="829"/>
                  </a:cubicBezTo>
                  <a:cubicBezTo>
                    <a:pt x="1759" y="829"/>
                    <a:pt x="1759" y="829"/>
                    <a:pt x="1759" y="829"/>
                  </a:cubicBezTo>
                  <a:cubicBezTo>
                    <a:pt x="1745" y="829"/>
                    <a:pt x="1745" y="829"/>
                    <a:pt x="1745" y="829"/>
                  </a:cubicBezTo>
                  <a:cubicBezTo>
                    <a:pt x="1745" y="846"/>
                    <a:pt x="1745" y="846"/>
                    <a:pt x="1745" y="846"/>
                  </a:cubicBezTo>
                  <a:cubicBezTo>
                    <a:pt x="1745" y="863"/>
                    <a:pt x="1745" y="863"/>
                    <a:pt x="1745" y="863"/>
                  </a:cubicBezTo>
                  <a:cubicBezTo>
                    <a:pt x="1759" y="922"/>
                    <a:pt x="1759" y="922"/>
                    <a:pt x="1759" y="922"/>
                  </a:cubicBezTo>
                  <a:lnTo>
                    <a:pt x="1759" y="961"/>
                  </a:ln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Light"/>
                <a:ea typeface="Montserrat Light"/>
                <a:cs typeface="Montserrat Light"/>
                <a:sym typeface="Montserrat Light"/>
              </a:endParaRPr>
            </a:p>
          </p:txBody>
        </p:sp>
      </p:grpSp>
      <p:grpSp>
        <p:nvGrpSpPr>
          <p:cNvPr id="1451" name="Google Shape;1451;p77"/>
          <p:cNvGrpSpPr/>
          <p:nvPr/>
        </p:nvGrpSpPr>
        <p:grpSpPr>
          <a:xfrm>
            <a:off x="6887955" y="3594131"/>
            <a:ext cx="4377282" cy="1833948"/>
            <a:chOff x="13779500" y="7188346"/>
            <a:chExt cx="8756844" cy="3668850"/>
          </a:xfrm>
        </p:grpSpPr>
        <p:cxnSp>
          <p:nvCxnSpPr>
            <p:cNvPr id="1452" name="Google Shape;1452;p77"/>
            <p:cNvCxnSpPr/>
            <p:nvPr/>
          </p:nvCxnSpPr>
          <p:spPr>
            <a:xfrm>
              <a:off x="15688733" y="9818685"/>
              <a:ext cx="5300134" cy="11620"/>
            </a:xfrm>
            <a:prstGeom prst="straightConnector1">
              <a:avLst/>
            </a:prstGeom>
            <a:noFill/>
            <a:ln cap="flat" cmpd="sng" w="76200">
              <a:solidFill>
                <a:schemeClr val="accent6"/>
              </a:solidFill>
              <a:prstDash val="solid"/>
              <a:round/>
              <a:headEnd len="sm" w="sm" type="none"/>
              <a:tailEnd len="sm" w="sm" type="none"/>
            </a:ln>
          </p:spPr>
        </p:cxnSp>
        <p:cxnSp>
          <p:nvCxnSpPr>
            <p:cNvPr id="1453" name="Google Shape;1453;p77"/>
            <p:cNvCxnSpPr/>
            <p:nvPr/>
          </p:nvCxnSpPr>
          <p:spPr>
            <a:xfrm>
              <a:off x="15688733" y="9816801"/>
              <a:ext cx="3509433" cy="15388"/>
            </a:xfrm>
            <a:prstGeom prst="straightConnector1">
              <a:avLst/>
            </a:prstGeom>
            <a:noFill/>
            <a:ln cap="flat" cmpd="sng" w="76200">
              <a:solidFill>
                <a:schemeClr val="accent1"/>
              </a:solidFill>
              <a:prstDash val="solid"/>
              <a:round/>
              <a:headEnd len="sm" w="sm" type="none"/>
              <a:tailEnd len="sm" w="sm" type="none"/>
            </a:ln>
          </p:spPr>
        </p:cxnSp>
        <p:sp>
          <p:nvSpPr>
            <p:cNvPr id="1454" name="Google Shape;1454;p77"/>
            <p:cNvSpPr txBox="1"/>
            <p:nvPr/>
          </p:nvSpPr>
          <p:spPr>
            <a:xfrm>
              <a:off x="13779500" y="9670607"/>
              <a:ext cx="1909233" cy="36942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accent2"/>
                  </a:solidFill>
                  <a:latin typeface="Arial"/>
                  <a:ea typeface="Arial"/>
                  <a:cs typeface="Arial"/>
                  <a:sym typeface="Arial"/>
                </a:rPr>
                <a:t>S. Dakato</a:t>
              </a:r>
              <a:endParaRPr b="0" i="0" sz="1200" u="none" cap="none" strike="noStrike">
                <a:solidFill>
                  <a:schemeClr val="accent2"/>
                </a:solidFill>
                <a:latin typeface="Arial"/>
                <a:ea typeface="Arial"/>
                <a:cs typeface="Arial"/>
                <a:sym typeface="Arial"/>
              </a:endParaRPr>
            </a:p>
          </p:txBody>
        </p:sp>
        <p:sp>
          <p:nvSpPr>
            <p:cNvPr id="1455" name="Google Shape;1455;p77"/>
            <p:cNvSpPr txBox="1"/>
            <p:nvPr/>
          </p:nvSpPr>
          <p:spPr>
            <a:xfrm>
              <a:off x="21441831" y="9639830"/>
              <a:ext cx="1094513" cy="36942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accent1"/>
                  </a:solidFill>
                  <a:latin typeface="Arial"/>
                  <a:ea typeface="Arial"/>
                  <a:cs typeface="Arial"/>
                  <a:sym typeface="Arial"/>
                </a:rPr>
                <a:t>67%</a:t>
              </a:r>
              <a:endParaRPr b="0" i="0" sz="1400" u="none" cap="none" strike="noStrike">
                <a:solidFill>
                  <a:srgbClr val="000000"/>
                </a:solidFill>
                <a:latin typeface="Arial"/>
                <a:ea typeface="Arial"/>
                <a:cs typeface="Arial"/>
                <a:sym typeface="Arial"/>
              </a:endParaRPr>
            </a:p>
          </p:txBody>
        </p:sp>
        <p:cxnSp>
          <p:nvCxnSpPr>
            <p:cNvPr id="1456" name="Google Shape;1456;p77"/>
            <p:cNvCxnSpPr/>
            <p:nvPr/>
          </p:nvCxnSpPr>
          <p:spPr>
            <a:xfrm>
              <a:off x="15688733" y="9001524"/>
              <a:ext cx="5300134" cy="11620"/>
            </a:xfrm>
            <a:prstGeom prst="straightConnector1">
              <a:avLst/>
            </a:prstGeom>
            <a:noFill/>
            <a:ln cap="flat" cmpd="sng" w="76200">
              <a:solidFill>
                <a:schemeClr val="accent6"/>
              </a:solidFill>
              <a:prstDash val="solid"/>
              <a:round/>
              <a:headEnd len="sm" w="sm" type="none"/>
              <a:tailEnd len="sm" w="sm" type="none"/>
            </a:ln>
          </p:spPr>
        </p:cxnSp>
        <p:cxnSp>
          <p:nvCxnSpPr>
            <p:cNvPr id="1457" name="Google Shape;1457;p77"/>
            <p:cNvCxnSpPr/>
            <p:nvPr/>
          </p:nvCxnSpPr>
          <p:spPr>
            <a:xfrm>
              <a:off x="15688733" y="8999640"/>
              <a:ext cx="1121833" cy="4919"/>
            </a:xfrm>
            <a:prstGeom prst="straightConnector1">
              <a:avLst/>
            </a:prstGeom>
            <a:noFill/>
            <a:ln cap="flat" cmpd="sng" w="76200">
              <a:solidFill>
                <a:schemeClr val="accent1"/>
              </a:solidFill>
              <a:prstDash val="solid"/>
              <a:round/>
              <a:headEnd len="sm" w="sm" type="none"/>
              <a:tailEnd len="sm" w="sm" type="none"/>
            </a:ln>
          </p:spPr>
        </p:cxnSp>
        <p:sp>
          <p:nvSpPr>
            <p:cNvPr id="1458" name="Google Shape;1458;p77"/>
            <p:cNvSpPr txBox="1"/>
            <p:nvPr/>
          </p:nvSpPr>
          <p:spPr>
            <a:xfrm>
              <a:off x="13779500" y="8853445"/>
              <a:ext cx="1909233" cy="36942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accent2"/>
                  </a:solidFill>
                  <a:latin typeface="Arial"/>
                  <a:ea typeface="Arial"/>
                  <a:cs typeface="Arial"/>
                  <a:sym typeface="Arial"/>
                </a:rPr>
                <a:t>Nevada</a:t>
              </a:r>
              <a:endParaRPr b="0" i="0" sz="1400" u="none" cap="none" strike="noStrike">
                <a:solidFill>
                  <a:srgbClr val="000000"/>
                </a:solidFill>
                <a:latin typeface="Arial"/>
                <a:ea typeface="Arial"/>
                <a:cs typeface="Arial"/>
                <a:sym typeface="Arial"/>
              </a:endParaRPr>
            </a:p>
          </p:txBody>
        </p:sp>
        <p:sp>
          <p:nvSpPr>
            <p:cNvPr id="1459" name="Google Shape;1459;p77"/>
            <p:cNvSpPr txBox="1"/>
            <p:nvPr/>
          </p:nvSpPr>
          <p:spPr>
            <a:xfrm>
              <a:off x="21441831" y="8822667"/>
              <a:ext cx="1094513" cy="36942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accent1"/>
                  </a:solidFill>
                  <a:latin typeface="Arial"/>
                  <a:ea typeface="Arial"/>
                  <a:cs typeface="Arial"/>
                  <a:sym typeface="Arial"/>
                </a:rPr>
                <a:t>13%</a:t>
              </a:r>
              <a:endParaRPr b="0" i="0" sz="1400" u="none" cap="none" strike="noStrike">
                <a:solidFill>
                  <a:srgbClr val="000000"/>
                </a:solidFill>
                <a:latin typeface="Arial"/>
                <a:ea typeface="Arial"/>
                <a:cs typeface="Arial"/>
                <a:sym typeface="Arial"/>
              </a:endParaRPr>
            </a:p>
          </p:txBody>
        </p:sp>
        <p:cxnSp>
          <p:nvCxnSpPr>
            <p:cNvPr id="1460" name="Google Shape;1460;p77"/>
            <p:cNvCxnSpPr/>
            <p:nvPr/>
          </p:nvCxnSpPr>
          <p:spPr>
            <a:xfrm>
              <a:off x="15688733" y="8184363"/>
              <a:ext cx="5300134" cy="11620"/>
            </a:xfrm>
            <a:prstGeom prst="straightConnector1">
              <a:avLst/>
            </a:prstGeom>
            <a:noFill/>
            <a:ln cap="flat" cmpd="sng" w="76200">
              <a:solidFill>
                <a:schemeClr val="accent6"/>
              </a:solidFill>
              <a:prstDash val="solid"/>
              <a:round/>
              <a:headEnd len="sm" w="sm" type="none"/>
              <a:tailEnd len="sm" w="sm" type="none"/>
            </a:ln>
          </p:spPr>
        </p:cxnSp>
        <p:cxnSp>
          <p:nvCxnSpPr>
            <p:cNvPr id="1461" name="Google Shape;1461;p77"/>
            <p:cNvCxnSpPr/>
            <p:nvPr/>
          </p:nvCxnSpPr>
          <p:spPr>
            <a:xfrm>
              <a:off x="15688733" y="8182479"/>
              <a:ext cx="2463800" cy="10803"/>
            </a:xfrm>
            <a:prstGeom prst="straightConnector1">
              <a:avLst/>
            </a:prstGeom>
            <a:noFill/>
            <a:ln cap="flat" cmpd="sng" w="76200">
              <a:solidFill>
                <a:schemeClr val="accent1"/>
              </a:solidFill>
              <a:prstDash val="solid"/>
              <a:round/>
              <a:headEnd len="sm" w="sm" type="none"/>
              <a:tailEnd len="sm" w="sm" type="none"/>
            </a:ln>
          </p:spPr>
        </p:cxnSp>
        <p:sp>
          <p:nvSpPr>
            <p:cNvPr id="1462" name="Google Shape;1462;p77"/>
            <p:cNvSpPr txBox="1"/>
            <p:nvPr/>
          </p:nvSpPr>
          <p:spPr>
            <a:xfrm>
              <a:off x="13779500" y="8036284"/>
              <a:ext cx="1909233" cy="36942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accent2"/>
                  </a:solidFill>
                  <a:latin typeface="Arial"/>
                  <a:ea typeface="Arial"/>
                  <a:cs typeface="Arial"/>
                  <a:sym typeface="Arial"/>
                </a:rPr>
                <a:t>Alaska</a:t>
              </a:r>
              <a:endParaRPr b="0" i="0" sz="1400" u="none" cap="none" strike="noStrike">
                <a:solidFill>
                  <a:srgbClr val="000000"/>
                </a:solidFill>
                <a:latin typeface="Arial"/>
                <a:ea typeface="Arial"/>
                <a:cs typeface="Arial"/>
                <a:sym typeface="Arial"/>
              </a:endParaRPr>
            </a:p>
          </p:txBody>
        </p:sp>
        <p:sp>
          <p:nvSpPr>
            <p:cNvPr id="1463" name="Google Shape;1463;p77"/>
            <p:cNvSpPr txBox="1"/>
            <p:nvPr/>
          </p:nvSpPr>
          <p:spPr>
            <a:xfrm>
              <a:off x="21441831" y="8005507"/>
              <a:ext cx="1094513" cy="36942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accent1"/>
                  </a:solidFill>
                  <a:latin typeface="Arial"/>
                  <a:ea typeface="Arial"/>
                  <a:cs typeface="Arial"/>
                  <a:sym typeface="Arial"/>
                </a:rPr>
                <a:t>44%</a:t>
              </a:r>
              <a:endParaRPr b="0" i="0" sz="1400" u="none" cap="none" strike="noStrike">
                <a:solidFill>
                  <a:srgbClr val="000000"/>
                </a:solidFill>
                <a:latin typeface="Arial"/>
                <a:ea typeface="Arial"/>
                <a:cs typeface="Arial"/>
                <a:sym typeface="Arial"/>
              </a:endParaRPr>
            </a:p>
          </p:txBody>
        </p:sp>
        <p:cxnSp>
          <p:nvCxnSpPr>
            <p:cNvPr id="1464" name="Google Shape;1464;p77"/>
            <p:cNvCxnSpPr/>
            <p:nvPr/>
          </p:nvCxnSpPr>
          <p:spPr>
            <a:xfrm>
              <a:off x="15688733" y="7367202"/>
              <a:ext cx="5300134" cy="11620"/>
            </a:xfrm>
            <a:prstGeom prst="straightConnector1">
              <a:avLst/>
            </a:prstGeom>
            <a:noFill/>
            <a:ln cap="flat" cmpd="sng" w="76200">
              <a:solidFill>
                <a:schemeClr val="accent6"/>
              </a:solidFill>
              <a:prstDash val="solid"/>
              <a:round/>
              <a:headEnd len="sm" w="sm" type="none"/>
              <a:tailEnd len="sm" w="sm" type="none"/>
            </a:ln>
          </p:spPr>
        </p:cxnSp>
        <p:cxnSp>
          <p:nvCxnSpPr>
            <p:cNvPr id="1465" name="Google Shape;1465;p77"/>
            <p:cNvCxnSpPr/>
            <p:nvPr/>
          </p:nvCxnSpPr>
          <p:spPr>
            <a:xfrm>
              <a:off x="15688733" y="7365318"/>
              <a:ext cx="4106334" cy="18005"/>
            </a:xfrm>
            <a:prstGeom prst="straightConnector1">
              <a:avLst/>
            </a:prstGeom>
            <a:noFill/>
            <a:ln cap="flat" cmpd="sng" w="76200">
              <a:solidFill>
                <a:schemeClr val="accent1"/>
              </a:solidFill>
              <a:prstDash val="solid"/>
              <a:round/>
              <a:headEnd len="sm" w="sm" type="none"/>
              <a:tailEnd len="sm" w="sm" type="none"/>
            </a:ln>
          </p:spPr>
        </p:cxnSp>
        <p:sp>
          <p:nvSpPr>
            <p:cNvPr id="1466" name="Google Shape;1466;p77"/>
            <p:cNvSpPr txBox="1"/>
            <p:nvPr/>
          </p:nvSpPr>
          <p:spPr>
            <a:xfrm>
              <a:off x="13779500" y="7219124"/>
              <a:ext cx="1909233" cy="36942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accent2"/>
                  </a:solidFill>
                  <a:latin typeface="Arial"/>
                  <a:ea typeface="Arial"/>
                  <a:cs typeface="Arial"/>
                  <a:sym typeface="Arial"/>
                </a:rPr>
                <a:t>Texas</a:t>
              </a:r>
              <a:endParaRPr b="0" i="0" sz="1400" u="none" cap="none" strike="noStrike">
                <a:solidFill>
                  <a:srgbClr val="000000"/>
                </a:solidFill>
                <a:latin typeface="Arial"/>
                <a:ea typeface="Arial"/>
                <a:cs typeface="Arial"/>
                <a:sym typeface="Arial"/>
              </a:endParaRPr>
            </a:p>
          </p:txBody>
        </p:sp>
        <p:sp>
          <p:nvSpPr>
            <p:cNvPr id="1467" name="Google Shape;1467;p77"/>
            <p:cNvSpPr txBox="1"/>
            <p:nvPr/>
          </p:nvSpPr>
          <p:spPr>
            <a:xfrm>
              <a:off x="21441831" y="7188346"/>
              <a:ext cx="1094513" cy="36942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accent1"/>
                  </a:solidFill>
                  <a:latin typeface="Arial"/>
                  <a:ea typeface="Arial"/>
                  <a:cs typeface="Arial"/>
                  <a:sym typeface="Arial"/>
                </a:rPr>
                <a:t>83%</a:t>
              </a:r>
              <a:endParaRPr b="0" i="0" sz="1400" u="none" cap="none" strike="noStrike">
                <a:solidFill>
                  <a:srgbClr val="000000"/>
                </a:solidFill>
                <a:latin typeface="Arial"/>
                <a:ea typeface="Arial"/>
                <a:cs typeface="Arial"/>
                <a:sym typeface="Arial"/>
              </a:endParaRPr>
            </a:p>
          </p:txBody>
        </p:sp>
        <p:cxnSp>
          <p:nvCxnSpPr>
            <p:cNvPr id="1468" name="Google Shape;1468;p77"/>
            <p:cNvCxnSpPr/>
            <p:nvPr/>
          </p:nvCxnSpPr>
          <p:spPr>
            <a:xfrm>
              <a:off x="15688733" y="10635846"/>
              <a:ext cx="5300134" cy="11620"/>
            </a:xfrm>
            <a:prstGeom prst="straightConnector1">
              <a:avLst/>
            </a:prstGeom>
            <a:noFill/>
            <a:ln cap="flat" cmpd="sng" w="76200">
              <a:solidFill>
                <a:schemeClr val="accent6"/>
              </a:solidFill>
              <a:prstDash val="solid"/>
              <a:round/>
              <a:headEnd len="sm" w="sm" type="none"/>
              <a:tailEnd len="sm" w="sm" type="none"/>
            </a:ln>
          </p:spPr>
        </p:cxnSp>
        <p:cxnSp>
          <p:nvCxnSpPr>
            <p:cNvPr id="1469" name="Google Shape;1469;p77"/>
            <p:cNvCxnSpPr/>
            <p:nvPr/>
          </p:nvCxnSpPr>
          <p:spPr>
            <a:xfrm>
              <a:off x="15688733" y="10633962"/>
              <a:ext cx="1909233" cy="8372"/>
            </a:xfrm>
            <a:prstGeom prst="straightConnector1">
              <a:avLst/>
            </a:prstGeom>
            <a:noFill/>
            <a:ln cap="flat" cmpd="sng" w="76200">
              <a:solidFill>
                <a:schemeClr val="accent1"/>
              </a:solidFill>
              <a:prstDash val="solid"/>
              <a:round/>
              <a:headEnd len="sm" w="sm" type="none"/>
              <a:tailEnd len="sm" w="sm" type="none"/>
            </a:ln>
          </p:spPr>
        </p:cxnSp>
        <p:sp>
          <p:nvSpPr>
            <p:cNvPr id="1470" name="Google Shape;1470;p77"/>
            <p:cNvSpPr txBox="1"/>
            <p:nvPr/>
          </p:nvSpPr>
          <p:spPr>
            <a:xfrm>
              <a:off x="13779500" y="10487768"/>
              <a:ext cx="1909233" cy="36942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accent2"/>
                  </a:solidFill>
                  <a:latin typeface="Arial"/>
                  <a:ea typeface="Arial"/>
                  <a:cs typeface="Arial"/>
                  <a:sym typeface="Arial"/>
                </a:rPr>
                <a:t>Colorado</a:t>
              </a:r>
              <a:endParaRPr b="0" i="0" sz="1400" u="none" cap="none" strike="noStrike">
                <a:solidFill>
                  <a:srgbClr val="000000"/>
                </a:solidFill>
                <a:latin typeface="Arial"/>
                <a:ea typeface="Arial"/>
                <a:cs typeface="Arial"/>
                <a:sym typeface="Arial"/>
              </a:endParaRPr>
            </a:p>
          </p:txBody>
        </p:sp>
        <p:sp>
          <p:nvSpPr>
            <p:cNvPr id="1471" name="Google Shape;1471;p77"/>
            <p:cNvSpPr txBox="1"/>
            <p:nvPr/>
          </p:nvSpPr>
          <p:spPr>
            <a:xfrm>
              <a:off x="21441831" y="10456990"/>
              <a:ext cx="1094513" cy="36942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accent1"/>
                  </a:solidFill>
                  <a:latin typeface="Arial"/>
                  <a:ea typeface="Arial"/>
                  <a:cs typeface="Arial"/>
                  <a:sym typeface="Arial"/>
                </a:rPr>
                <a:t>24%</a:t>
              </a:r>
              <a:endParaRPr b="0" i="0" sz="1400" u="none" cap="none" strike="noStrike">
                <a:solidFill>
                  <a:srgbClr val="000000"/>
                </a:solidFill>
                <a:latin typeface="Arial"/>
                <a:ea typeface="Arial"/>
                <a:cs typeface="Arial"/>
                <a:sym typeface="Arial"/>
              </a:endParaRPr>
            </a:p>
          </p:txBody>
        </p:sp>
      </p:grpSp>
      <p:sp>
        <p:nvSpPr>
          <p:cNvPr id="1472" name="Google Shape;1472;p77"/>
          <p:cNvSpPr txBox="1"/>
          <p:nvPr/>
        </p:nvSpPr>
        <p:spPr>
          <a:xfrm>
            <a:off x="6887955" y="2146885"/>
            <a:ext cx="4462888" cy="905697"/>
          </a:xfrm>
          <a:prstGeom prst="rect">
            <a:avLst/>
          </a:prstGeom>
          <a:noFill/>
          <a:ln>
            <a:noFill/>
          </a:ln>
        </p:spPr>
        <p:txBody>
          <a:bodyPr anchorCtr="0" anchor="t" bIns="0" lIns="0" spcFirstLastPara="1" rIns="0" wrap="square" tIns="0">
            <a:spAutoFit/>
          </a:bodyPr>
          <a:lstStyle/>
          <a:p>
            <a:pPr indent="0" lvl="0" marL="0" marR="0" rtl="0" algn="l">
              <a:lnSpc>
                <a:spcPct val="138461"/>
              </a:lnSpc>
              <a:spcBef>
                <a:spcPts val="0"/>
              </a:spcBef>
              <a:spcAft>
                <a:spcPts val="0"/>
              </a:spcAft>
              <a:buClr>
                <a:srgbClr val="000000"/>
              </a:buClr>
              <a:buSzPts val="1300"/>
              <a:buFont typeface="Arial"/>
              <a:buNone/>
            </a:pPr>
            <a:r>
              <a:rPr b="0" i="0" lang="en-US" sz="1300" u="none" cap="none" strike="noStrike">
                <a:solidFill>
                  <a:schemeClr val="accent2"/>
                </a:solidFill>
                <a:latin typeface="Arial"/>
                <a:ea typeface="Arial"/>
                <a:cs typeface="Arial"/>
                <a:sym typeface="Arial"/>
              </a:rPr>
              <a:t>Sed ut perspiciatis unde omnis iste natus error sit volup tatem accus antium. Dolor emque lauda nt ium, totam rem aperiam, eaque ipsa quae ab illo inventore very tatis et quasi architecto beatae vitae dicta.  </a:t>
            </a:r>
            <a:endParaRPr b="0" i="0" sz="1400" u="none" cap="none" strike="noStrike">
              <a:solidFill>
                <a:srgbClr val="000000"/>
              </a:solidFill>
              <a:latin typeface="Arial"/>
              <a:ea typeface="Arial"/>
              <a:cs typeface="Arial"/>
              <a:sym typeface="Arial"/>
            </a:endParaRPr>
          </a:p>
        </p:txBody>
      </p:sp>
      <p:sp>
        <p:nvSpPr>
          <p:cNvPr id="1473" name="Google Shape;1473;p77"/>
          <p:cNvSpPr txBox="1"/>
          <p:nvPr/>
        </p:nvSpPr>
        <p:spPr>
          <a:xfrm>
            <a:off x="6887956" y="1555086"/>
            <a:ext cx="4462887" cy="49244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United States of America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Online Marketing</a:t>
            </a:r>
            <a:endParaRPr b="0" i="0" sz="1400" u="none" cap="none" strike="noStrike">
              <a:solidFill>
                <a:srgbClr val="000000"/>
              </a:solidFill>
              <a:latin typeface="Arial"/>
              <a:ea typeface="Arial"/>
              <a:cs typeface="Arial"/>
              <a:sym typeface="Arial"/>
            </a:endParaRPr>
          </a:p>
        </p:txBody>
      </p:sp>
      <p:sp>
        <p:nvSpPr>
          <p:cNvPr id="1474" name="Google Shape;1474;p77"/>
          <p:cNvSpPr txBox="1"/>
          <p:nvPr>
            <p:ph idx="1" type="body"/>
          </p:nvPr>
        </p:nvSpPr>
        <p:spPr>
          <a:xfrm>
            <a:off x="558141" y="658898"/>
            <a:ext cx="4969151" cy="609074"/>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475" name="Google Shape;1475;p77"/>
          <p:cNvSpPr txBox="1"/>
          <p:nvPr>
            <p:ph idx="2" type="body"/>
          </p:nvPr>
        </p:nvSpPr>
        <p:spPr>
          <a:xfrm>
            <a:off x="558141" y="302372"/>
            <a:ext cx="4969151"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1476" name="Google Shape;1476;p77"/>
          <p:cNvCxnSpPr/>
          <p:nvPr/>
        </p:nvCxnSpPr>
        <p:spPr>
          <a:xfrm rot="10800000">
            <a:off x="379412" y="261553"/>
            <a:ext cx="0" cy="1006419"/>
          </a:xfrm>
          <a:prstGeom prst="straightConnector1">
            <a:avLst/>
          </a:prstGeom>
          <a:noFill/>
          <a:ln cap="flat" cmpd="sng" w="38100">
            <a:solidFill>
              <a:schemeClr val="dk2"/>
            </a:solidFill>
            <a:prstDash val="solid"/>
            <a:round/>
            <a:headEnd len="sm" w="sm" type="none"/>
            <a:tailEnd len="sm" w="sm" type="none"/>
          </a:ln>
        </p:spPr>
      </p:cxnSp>
    </p:spTree>
  </p:cSld>
  <p:clrMapOvr>
    <a:masterClrMapping/>
  </p:clrMapOvr>
  <p:transition spd="slow">
    <p:fade thruBlk="1"/>
  </p:transition>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htQjtX6JFNE=">
    <p:spTree>
      <p:nvGrpSpPr>
        <p:cNvPr id="1477" name="Shape 1477"/>
        <p:cNvGrpSpPr/>
        <p:nvPr/>
      </p:nvGrpSpPr>
      <p:grpSpPr>
        <a:xfrm>
          <a:off x="0" y="0"/>
          <a:ext cx="0" cy="0"/>
          <a:chOff x="0" y="0"/>
          <a:chExt cx="0" cy="0"/>
        </a:xfrm>
      </p:grpSpPr>
      <p:grpSp>
        <p:nvGrpSpPr>
          <p:cNvPr id="1478" name="Google Shape;1478;p78"/>
          <p:cNvGrpSpPr/>
          <p:nvPr/>
        </p:nvGrpSpPr>
        <p:grpSpPr>
          <a:xfrm>
            <a:off x="5729764" y="896903"/>
            <a:ext cx="4973367" cy="4575385"/>
            <a:chOff x="8040304" y="3096185"/>
            <a:chExt cx="4615011" cy="4245706"/>
          </a:xfrm>
        </p:grpSpPr>
        <p:sp>
          <p:nvSpPr>
            <p:cNvPr id="1479" name="Google Shape;1479;p78"/>
            <p:cNvSpPr/>
            <p:nvPr/>
          </p:nvSpPr>
          <p:spPr>
            <a:xfrm>
              <a:off x="11154349" y="7041170"/>
              <a:ext cx="91008" cy="51439"/>
            </a:xfrm>
            <a:custGeom>
              <a:rect b="b" l="l" r="r" t="t"/>
              <a:pathLst>
                <a:path extrusionOk="0" h="127" w="232">
                  <a:moveTo>
                    <a:pt x="227" y="49"/>
                  </a:moveTo>
                  <a:cubicBezTo>
                    <a:pt x="210" y="25"/>
                    <a:pt x="165" y="53"/>
                    <a:pt x="118" y="21"/>
                  </a:cubicBezTo>
                  <a:cubicBezTo>
                    <a:pt x="105" y="13"/>
                    <a:pt x="90" y="6"/>
                    <a:pt x="74" y="0"/>
                  </a:cubicBezTo>
                  <a:cubicBezTo>
                    <a:pt x="73" y="0"/>
                    <a:pt x="72" y="1"/>
                    <a:pt x="71" y="2"/>
                  </a:cubicBezTo>
                  <a:cubicBezTo>
                    <a:pt x="61" y="5"/>
                    <a:pt x="30" y="33"/>
                    <a:pt x="0" y="61"/>
                  </a:cubicBezTo>
                  <a:cubicBezTo>
                    <a:pt x="33" y="88"/>
                    <a:pt x="159" y="127"/>
                    <a:pt x="194" y="127"/>
                  </a:cubicBezTo>
                  <a:cubicBezTo>
                    <a:pt x="210" y="127"/>
                    <a:pt x="218" y="120"/>
                    <a:pt x="226" y="114"/>
                  </a:cubicBezTo>
                  <a:cubicBezTo>
                    <a:pt x="231" y="83"/>
                    <a:pt x="232" y="57"/>
                    <a:pt x="227" y="49"/>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480" name="Google Shape;1480;p78"/>
            <p:cNvSpPr/>
            <p:nvPr/>
          </p:nvSpPr>
          <p:spPr>
            <a:xfrm>
              <a:off x="11183366" y="6965990"/>
              <a:ext cx="242687" cy="135852"/>
            </a:xfrm>
            <a:custGeom>
              <a:rect b="b" l="l" r="r" t="t"/>
              <a:pathLst>
                <a:path extrusionOk="0" h="340" w="612">
                  <a:moveTo>
                    <a:pt x="257" y="304"/>
                  </a:moveTo>
                  <a:cubicBezTo>
                    <a:pt x="262" y="295"/>
                    <a:pt x="232" y="246"/>
                    <a:pt x="289" y="242"/>
                  </a:cubicBezTo>
                  <a:cubicBezTo>
                    <a:pt x="347" y="238"/>
                    <a:pt x="390" y="231"/>
                    <a:pt x="398" y="195"/>
                  </a:cubicBezTo>
                  <a:cubicBezTo>
                    <a:pt x="407" y="159"/>
                    <a:pt x="475" y="176"/>
                    <a:pt x="495" y="174"/>
                  </a:cubicBezTo>
                  <a:cubicBezTo>
                    <a:pt x="510" y="172"/>
                    <a:pt x="561" y="125"/>
                    <a:pt x="611" y="127"/>
                  </a:cubicBezTo>
                  <a:cubicBezTo>
                    <a:pt x="612" y="78"/>
                    <a:pt x="546" y="94"/>
                    <a:pt x="500" y="48"/>
                  </a:cubicBezTo>
                  <a:cubicBezTo>
                    <a:pt x="452" y="0"/>
                    <a:pt x="345" y="22"/>
                    <a:pt x="288" y="44"/>
                  </a:cubicBezTo>
                  <a:cubicBezTo>
                    <a:pt x="230" y="66"/>
                    <a:pt x="164" y="20"/>
                    <a:pt x="102" y="55"/>
                  </a:cubicBezTo>
                  <a:cubicBezTo>
                    <a:pt x="101" y="55"/>
                    <a:pt x="100" y="56"/>
                    <a:pt x="100" y="56"/>
                  </a:cubicBezTo>
                  <a:cubicBezTo>
                    <a:pt x="86" y="73"/>
                    <a:pt x="68" y="94"/>
                    <a:pt x="46" y="112"/>
                  </a:cubicBezTo>
                  <a:cubicBezTo>
                    <a:pt x="4" y="146"/>
                    <a:pt x="16" y="179"/>
                    <a:pt x="0" y="189"/>
                  </a:cubicBezTo>
                  <a:cubicBezTo>
                    <a:pt x="16" y="195"/>
                    <a:pt x="31" y="202"/>
                    <a:pt x="44" y="210"/>
                  </a:cubicBezTo>
                  <a:cubicBezTo>
                    <a:pt x="91" y="242"/>
                    <a:pt x="136" y="214"/>
                    <a:pt x="153" y="238"/>
                  </a:cubicBezTo>
                  <a:cubicBezTo>
                    <a:pt x="158" y="246"/>
                    <a:pt x="157" y="272"/>
                    <a:pt x="152" y="303"/>
                  </a:cubicBezTo>
                  <a:cubicBezTo>
                    <a:pt x="160" y="296"/>
                    <a:pt x="167" y="291"/>
                    <a:pt x="182" y="303"/>
                  </a:cubicBezTo>
                  <a:cubicBezTo>
                    <a:pt x="195" y="314"/>
                    <a:pt x="192" y="327"/>
                    <a:pt x="191" y="340"/>
                  </a:cubicBezTo>
                  <a:cubicBezTo>
                    <a:pt x="227" y="332"/>
                    <a:pt x="227" y="332"/>
                    <a:pt x="227" y="332"/>
                  </a:cubicBezTo>
                  <a:cubicBezTo>
                    <a:pt x="227" y="332"/>
                    <a:pt x="253" y="313"/>
                    <a:pt x="257" y="304"/>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481" name="Google Shape;1481;p78"/>
            <p:cNvSpPr/>
            <p:nvPr/>
          </p:nvSpPr>
          <p:spPr>
            <a:xfrm>
              <a:off x="10079403" y="6265627"/>
              <a:ext cx="1209479" cy="753121"/>
            </a:xfrm>
            <a:custGeom>
              <a:rect b="b" l="l" r="r" t="t"/>
              <a:pathLst>
                <a:path extrusionOk="0" h="1891" w="3042">
                  <a:moveTo>
                    <a:pt x="2531" y="1783"/>
                  </a:moveTo>
                  <a:cubicBezTo>
                    <a:pt x="2542" y="1781"/>
                    <a:pt x="2653" y="1796"/>
                    <a:pt x="2664" y="1768"/>
                  </a:cubicBezTo>
                  <a:cubicBezTo>
                    <a:pt x="2674" y="1740"/>
                    <a:pt x="2580" y="1678"/>
                    <a:pt x="2591" y="1672"/>
                  </a:cubicBezTo>
                  <a:cubicBezTo>
                    <a:pt x="2602" y="1665"/>
                    <a:pt x="2606" y="1597"/>
                    <a:pt x="2623" y="1597"/>
                  </a:cubicBezTo>
                  <a:cubicBezTo>
                    <a:pt x="2640" y="1597"/>
                    <a:pt x="2796" y="1601"/>
                    <a:pt x="2805" y="1597"/>
                  </a:cubicBezTo>
                  <a:cubicBezTo>
                    <a:pt x="2813" y="1593"/>
                    <a:pt x="2843" y="1537"/>
                    <a:pt x="2869" y="1535"/>
                  </a:cubicBezTo>
                  <a:cubicBezTo>
                    <a:pt x="2881" y="1534"/>
                    <a:pt x="2899" y="1548"/>
                    <a:pt x="2915" y="1564"/>
                  </a:cubicBezTo>
                  <a:cubicBezTo>
                    <a:pt x="2944" y="1537"/>
                    <a:pt x="2954" y="1477"/>
                    <a:pt x="2960" y="1429"/>
                  </a:cubicBezTo>
                  <a:cubicBezTo>
                    <a:pt x="2966" y="1369"/>
                    <a:pt x="2946" y="1349"/>
                    <a:pt x="2977" y="1316"/>
                  </a:cubicBezTo>
                  <a:cubicBezTo>
                    <a:pt x="3008" y="1282"/>
                    <a:pt x="3042" y="1280"/>
                    <a:pt x="3033" y="1234"/>
                  </a:cubicBezTo>
                  <a:cubicBezTo>
                    <a:pt x="3024" y="1187"/>
                    <a:pt x="2982" y="1234"/>
                    <a:pt x="2946" y="1212"/>
                  </a:cubicBezTo>
                  <a:cubicBezTo>
                    <a:pt x="2911" y="1190"/>
                    <a:pt x="2880" y="1205"/>
                    <a:pt x="2789" y="1218"/>
                  </a:cubicBezTo>
                  <a:cubicBezTo>
                    <a:pt x="2699" y="1232"/>
                    <a:pt x="2657" y="1269"/>
                    <a:pt x="2661" y="1333"/>
                  </a:cubicBezTo>
                  <a:cubicBezTo>
                    <a:pt x="2665" y="1398"/>
                    <a:pt x="2630" y="1369"/>
                    <a:pt x="2632" y="1424"/>
                  </a:cubicBezTo>
                  <a:cubicBezTo>
                    <a:pt x="2634" y="1479"/>
                    <a:pt x="2561" y="1482"/>
                    <a:pt x="2566" y="1515"/>
                  </a:cubicBezTo>
                  <a:cubicBezTo>
                    <a:pt x="2570" y="1548"/>
                    <a:pt x="2508" y="1515"/>
                    <a:pt x="2490" y="1504"/>
                  </a:cubicBezTo>
                  <a:cubicBezTo>
                    <a:pt x="2473" y="1493"/>
                    <a:pt x="2282" y="1550"/>
                    <a:pt x="2256" y="1555"/>
                  </a:cubicBezTo>
                  <a:cubicBezTo>
                    <a:pt x="2229" y="1559"/>
                    <a:pt x="2181" y="1499"/>
                    <a:pt x="2143" y="1502"/>
                  </a:cubicBezTo>
                  <a:cubicBezTo>
                    <a:pt x="2105" y="1504"/>
                    <a:pt x="2090" y="1446"/>
                    <a:pt x="2085" y="1400"/>
                  </a:cubicBezTo>
                  <a:cubicBezTo>
                    <a:pt x="2081" y="1353"/>
                    <a:pt x="2010" y="1311"/>
                    <a:pt x="1979" y="1269"/>
                  </a:cubicBezTo>
                  <a:cubicBezTo>
                    <a:pt x="1948" y="1227"/>
                    <a:pt x="1944" y="1134"/>
                    <a:pt x="1942" y="1074"/>
                  </a:cubicBezTo>
                  <a:cubicBezTo>
                    <a:pt x="1939" y="1015"/>
                    <a:pt x="1933" y="913"/>
                    <a:pt x="1975" y="796"/>
                  </a:cubicBezTo>
                  <a:cubicBezTo>
                    <a:pt x="1980" y="780"/>
                    <a:pt x="1983" y="766"/>
                    <a:pt x="1984" y="754"/>
                  </a:cubicBezTo>
                  <a:cubicBezTo>
                    <a:pt x="1968" y="744"/>
                    <a:pt x="1953" y="738"/>
                    <a:pt x="1942" y="738"/>
                  </a:cubicBezTo>
                  <a:cubicBezTo>
                    <a:pt x="1904" y="741"/>
                    <a:pt x="1819" y="689"/>
                    <a:pt x="1803" y="689"/>
                  </a:cubicBezTo>
                  <a:cubicBezTo>
                    <a:pt x="1786" y="689"/>
                    <a:pt x="1788" y="648"/>
                    <a:pt x="1774" y="627"/>
                  </a:cubicBezTo>
                  <a:cubicBezTo>
                    <a:pt x="1760" y="606"/>
                    <a:pt x="1769" y="566"/>
                    <a:pt x="1751" y="551"/>
                  </a:cubicBezTo>
                  <a:cubicBezTo>
                    <a:pt x="1732" y="537"/>
                    <a:pt x="1675" y="483"/>
                    <a:pt x="1656" y="417"/>
                  </a:cubicBezTo>
                  <a:cubicBezTo>
                    <a:pt x="1637" y="350"/>
                    <a:pt x="1521" y="317"/>
                    <a:pt x="1479" y="315"/>
                  </a:cubicBezTo>
                  <a:cubicBezTo>
                    <a:pt x="1436" y="313"/>
                    <a:pt x="1412" y="403"/>
                    <a:pt x="1401" y="407"/>
                  </a:cubicBezTo>
                  <a:cubicBezTo>
                    <a:pt x="1389" y="412"/>
                    <a:pt x="1308" y="360"/>
                    <a:pt x="1285" y="348"/>
                  </a:cubicBezTo>
                  <a:cubicBezTo>
                    <a:pt x="1261" y="336"/>
                    <a:pt x="1249" y="313"/>
                    <a:pt x="1249" y="284"/>
                  </a:cubicBezTo>
                  <a:cubicBezTo>
                    <a:pt x="1249" y="256"/>
                    <a:pt x="1200" y="211"/>
                    <a:pt x="1185" y="206"/>
                  </a:cubicBezTo>
                  <a:cubicBezTo>
                    <a:pt x="1171" y="201"/>
                    <a:pt x="1072" y="104"/>
                    <a:pt x="1072" y="104"/>
                  </a:cubicBezTo>
                  <a:cubicBezTo>
                    <a:pt x="916" y="104"/>
                    <a:pt x="916" y="104"/>
                    <a:pt x="916" y="104"/>
                  </a:cubicBezTo>
                  <a:cubicBezTo>
                    <a:pt x="883" y="147"/>
                    <a:pt x="883" y="147"/>
                    <a:pt x="883" y="147"/>
                  </a:cubicBezTo>
                  <a:cubicBezTo>
                    <a:pt x="599" y="149"/>
                    <a:pt x="599" y="149"/>
                    <a:pt x="599" y="149"/>
                  </a:cubicBezTo>
                  <a:cubicBezTo>
                    <a:pt x="599" y="149"/>
                    <a:pt x="381" y="69"/>
                    <a:pt x="341" y="60"/>
                  </a:cubicBezTo>
                  <a:cubicBezTo>
                    <a:pt x="301" y="50"/>
                    <a:pt x="230" y="0"/>
                    <a:pt x="230" y="0"/>
                  </a:cubicBezTo>
                  <a:cubicBezTo>
                    <a:pt x="0" y="31"/>
                    <a:pt x="0" y="31"/>
                    <a:pt x="0" y="31"/>
                  </a:cubicBezTo>
                  <a:cubicBezTo>
                    <a:pt x="12" y="56"/>
                    <a:pt x="29" y="83"/>
                    <a:pt x="53" y="114"/>
                  </a:cubicBezTo>
                  <a:cubicBezTo>
                    <a:pt x="100" y="171"/>
                    <a:pt x="133" y="273"/>
                    <a:pt x="137" y="308"/>
                  </a:cubicBezTo>
                  <a:cubicBezTo>
                    <a:pt x="142" y="344"/>
                    <a:pt x="206" y="373"/>
                    <a:pt x="261" y="408"/>
                  </a:cubicBezTo>
                  <a:cubicBezTo>
                    <a:pt x="317" y="443"/>
                    <a:pt x="317" y="521"/>
                    <a:pt x="310" y="541"/>
                  </a:cubicBezTo>
                  <a:cubicBezTo>
                    <a:pt x="303" y="561"/>
                    <a:pt x="235" y="528"/>
                    <a:pt x="230" y="548"/>
                  </a:cubicBezTo>
                  <a:cubicBezTo>
                    <a:pt x="226" y="568"/>
                    <a:pt x="319" y="645"/>
                    <a:pt x="354" y="641"/>
                  </a:cubicBezTo>
                  <a:cubicBezTo>
                    <a:pt x="390" y="636"/>
                    <a:pt x="407" y="658"/>
                    <a:pt x="463" y="707"/>
                  </a:cubicBezTo>
                  <a:cubicBezTo>
                    <a:pt x="518" y="756"/>
                    <a:pt x="514" y="813"/>
                    <a:pt x="492" y="831"/>
                  </a:cubicBezTo>
                  <a:cubicBezTo>
                    <a:pt x="469" y="849"/>
                    <a:pt x="536" y="886"/>
                    <a:pt x="607" y="933"/>
                  </a:cubicBezTo>
                  <a:cubicBezTo>
                    <a:pt x="678" y="979"/>
                    <a:pt x="706" y="1037"/>
                    <a:pt x="713" y="1061"/>
                  </a:cubicBezTo>
                  <a:cubicBezTo>
                    <a:pt x="720" y="1085"/>
                    <a:pt x="751" y="1063"/>
                    <a:pt x="762" y="1030"/>
                  </a:cubicBezTo>
                  <a:cubicBezTo>
                    <a:pt x="773" y="997"/>
                    <a:pt x="740" y="988"/>
                    <a:pt x="740" y="950"/>
                  </a:cubicBezTo>
                  <a:cubicBezTo>
                    <a:pt x="740" y="913"/>
                    <a:pt x="682" y="919"/>
                    <a:pt x="655" y="915"/>
                  </a:cubicBezTo>
                  <a:cubicBezTo>
                    <a:pt x="629" y="911"/>
                    <a:pt x="658" y="853"/>
                    <a:pt x="631" y="826"/>
                  </a:cubicBezTo>
                  <a:cubicBezTo>
                    <a:pt x="604" y="800"/>
                    <a:pt x="580" y="734"/>
                    <a:pt x="567" y="685"/>
                  </a:cubicBezTo>
                  <a:cubicBezTo>
                    <a:pt x="554" y="636"/>
                    <a:pt x="485" y="587"/>
                    <a:pt x="456" y="534"/>
                  </a:cubicBezTo>
                  <a:cubicBezTo>
                    <a:pt x="427" y="481"/>
                    <a:pt x="396" y="439"/>
                    <a:pt x="376" y="426"/>
                  </a:cubicBezTo>
                  <a:cubicBezTo>
                    <a:pt x="357" y="413"/>
                    <a:pt x="405" y="393"/>
                    <a:pt x="388" y="373"/>
                  </a:cubicBezTo>
                  <a:cubicBezTo>
                    <a:pt x="370" y="353"/>
                    <a:pt x="343" y="355"/>
                    <a:pt x="310" y="339"/>
                  </a:cubicBezTo>
                  <a:cubicBezTo>
                    <a:pt x="277" y="324"/>
                    <a:pt x="255" y="297"/>
                    <a:pt x="255" y="262"/>
                  </a:cubicBezTo>
                  <a:cubicBezTo>
                    <a:pt x="255" y="227"/>
                    <a:pt x="233" y="143"/>
                    <a:pt x="222" y="114"/>
                  </a:cubicBezTo>
                  <a:cubicBezTo>
                    <a:pt x="210" y="85"/>
                    <a:pt x="246" y="89"/>
                    <a:pt x="257" y="103"/>
                  </a:cubicBezTo>
                  <a:cubicBezTo>
                    <a:pt x="268" y="116"/>
                    <a:pt x="277" y="129"/>
                    <a:pt x="292" y="120"/>
                  </a:cubicBezTo>
                  <a:cubicBezTo>
                    <a:pt x="308" y="112"/>
                    <a:pt x="334" y="118"/>
                    <a:pt x="345" y="143"/>
                  </a:cubicBezTo>
                  <a:cubicBezTo>
                    <a:pt x="357" y="167"/>
                    <a:pt x="394" y="145"/>
                    <a:pt x="412" y="156"/>
                  </a:cubicBezTo>
                  <a:cubicBezTo>
                    <a:pt x="430" y="167"/>
                    <a:pt x="372" y="180"/>
                    <a:pt x="430" y="282"/>
                  </a:cubicBezTo>
                  <a:cubicBezTo>
                    <a:pt x="487" y="384"/>
                    <a:pt x="447" y="326"/>
                    <a:pt x="447" y="395"/>
                  </a:cubicBezTo>
                  <a:cubicBezTo>
                    <a:pt x="447" y="464"/>
                    <a:pt x="483" y="433"/>
                    <a:pt x="494" y="421"/>
                  </a:cubicBezTo>
                  <a:cubicBezTo>
                    <a:pt x="505" y="410"/>
                    <a:pt x="536" y="443"/>
                    <a:pt x="565" y="479"/>
                  </a:cubicBezTo>
                  <a:cubicBezTo>
                    <a:pt x="593" y="514"/>
                    <a:pt x="649" y="517"/>
                    <a:pt x="649" y="536"/>
                  </a:cubicBezTo>
                  <a:cubicBezTo>
                    <a:pt x="649" y="556"/>
                    <a:pt x="660" y="596"/>
                    <a:pt x="697" y="603"/>
                  </a:cubicBezTo>
                  <a:cubicBezTo>
                    <a:pt x="735" y="610"/>
                    <a:pt x="742" y="652"/>
                    <a:pt x="766" y="656"/>
                  </a:cubicBezTo>
                  <a:cubicBezTo>
                    <a:pt x="790" y="661"/>
                    <a:pt x="795" y="687"/>
                    <a:pt x="782" y="716"/>
                  </a:cubicBezTo>
                  <a:cubicBezTo>
                    <a:pt x="768" y="745"/>
                    <a:pt x="782" y="769"/>
                    <a:pt x="844" y="793"/>
                  </a:cubicBezTo>
                  <a:cubicBezTo>
                    <a:pt x="906" y="818"/>
                    <a:pt x="877" y="822"/>
                    <a:pt x="925" y="869"/>
                  </a:cubicBezTo>
                  <a:cubicBezTo>
                    <a:pt x="974" y="915"/>
                    <a:pt x="1111" y="1066"/>
                    <a:pt x="1140" y="1108"/>
                  </a:cubicBezTo>
                  <a:cubicBezTo>
                    <a:pt x="1169" y="1150"/>
                    <a:pt x="1178" y="1185"/>
                    <a:pt x="1189" y="1216"/>
                  </a:cubicBezTo>
                  <a:cubicBezTo>
                    <a:pt x="1200" y="1247"/>
                    <a:pt x="1167" y="1263"/>
                    <a:pt x="1184" y="1289"/>
                  </a:cubicBezTo>
                  <a:cubicBezTo>
                    <a:pt x="1202" y="1316"/>
                    <a:pt x="1151" y="1305"/>
                    <a:pt x="1153" y="1325"/>
                  </a:cubicBezTo>
                  <a:cubicBezTo>
                    <a:pt x="1156" y="1345"/>
                    <a:pt x="1184" y="1444"/>
                    <a:pt x="1233" y="1449"/>
                  </a:cubicBezTo>
                  <a:cubicBezTo>
                    <a:pt x="1282" y="1453"/>
                    <a:pt x="1337" y="1513"/>
                    <a:pt x="1377" y="1546"/>
                  </a:cubicBezTo>
                  <a:cubicBezTo>
                    <a:pt x="1417" y="1579"/>
                    <a:pt x="1477" y="1572"/>
                    <a:pt x="1536" y="1595"/>
                  </a:cubicBezTo>
                  <a:cubicBezTo>
                    <a:pt x="1596" y="1617"/>
                    <a:pt x="1647" y="1670"/>
                    <a:pt x="1733" y="1694"/>
                  </a:cubicBezTo>
                  <a:cubicBezTo>
                    <a:pt x="1820" y="1719"/>
                    <a:pt x="1904" y="1756"/>
                    <a:pt x="1959" y="1792"/>
                  </a:cubicBezTo>
                  <a:cubicBezTo>
                    <a:pt x="2015" y="1827"/>
                    <a:pt x="2083" y="1812"/>
                    <a:pt x="2161" y="1781"/>
                  </a:cubicBezTo>
                  <a:cubicBezTo>
                    <a:pt x="2238" y="1750"/>
                    <a:pt x="2298" y="1789"/>
                    <a:pt x="2342" y="1807"/>
                  </a:cubicBezTo>
                  <a:cubicBezTo>
                    <a:pt x="2364" y="1816"/>
                    <a:pt x="2407" y="1853"/>
                    <a:pt x="2450" y="1891"/>
                  </a:cubicBezTo>
                  <a:cubicBezTo>
                    <a:pt x="2489" y="1835"/>
                    <a:pt x="2526" y="1784"/>
                    <a:pt x="2531" y="1783"/>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482" name="Google Shape;1482;p78"/>
            <p:cNvSpPr/>
            <p:nvPr/>
          </p:nvSpPr>
          <p:spPr>
            <a:xfrm>
              <a:off x="11054109" y="6901361"/>
              <a:ext cx="168826" cy="164869"/>
            </a:xfrm>
            <a:custGeom>
              <a:rect b="b" l="l" r="r" t="t"/>
              <a:pathLst>
                <a:path extrusionOk="0" h="414" w="426">
                  <a:moveTo>
                    <a:pt x="372" y="276"/>
                  </a:moveTo>
                  <a:cubicBezTo>
                    <a:pt x="394" y="258"/>
                    <a:pt x="412" y="237"/>
                    <a:pt x="426" y="220"/>
                  </a:cubicBezTo>
                  <a:cubicBezTo>
                    <a:pt x="391" y="239"/>
                    <a:pt x="380" y="221"/>
                    <a:pt x="386" y="196"/>
                  </a:cubicBezTo>
                  <a:cubicBezTo>
                    <a:pt x="336" y="203"/>
                    <a:pt x="336" y="203"/>
                    <a:pt x="336" y="203"/>
                  </a:cubicBezTo>
                  <a:cubicBezTo>
                    <a:pt x="341" y="1"/>
                    <a:pt x="341" y="1"/>
                    <a:pt x="341" y="1"/>
                  </a:cubicBezTo>
                  <a:cubicBezTo>
                    <a:pt x="300" y="3"/>
                    <a:pt x="188" y="0"/>
                    <a:pt x="173" y="0"/>
                  </a:cubicBezTo>
                  <a:cubicBezTo>
                    <a:pt x="156" y="0"/>
                    <a:pt x="152" y="68"/>
                    <a:pt x="141" y="75"/>
                  </a:cubicBezTo>
                  <a:cubicBezTo>
                    <a:pt x="130" y="81"/>
                    <a:pt x="224" y="143"/>
                    <a:pt x="214" y="171"/>
                  </a:cubicBezTo>
                  <a:cubicBezTo>
                    <a:pt x="203" y="199"/>
                    <a:pt x="92" y="184"/>
                    <a:pt x="81" y="186"/>
                  </a:cubicBezTo>
                  <a:cubicBezTo>
                    <a:pt x="76" y="187"/>
                    <a:pt x="39" y="238"/>
                    <a:pt x="0" y="294"/>
                  </a:cubicBezTo>
                  <a:cubicBezTo>
                    <a:pt x="44" y="333"/>
                    <a:pt x="88" y="374"/>
                    <a:pt x="109" y="387"/>
                  </a:cubicBezTo>
                  <a:cubicBezTo>
                    <a:pt x="151" y="414"/>
                    <a:pt x="220" y="385"/>
                    <a:pt x="249" y="412"/>
                  </a:cubicBezTo>
                  <a:cubicBezTo>
                    <a:pt x="249" y="412"/>
                    <a:pt x="251" y="413"/>
                    <a:pt x="252" y="414"/>
                  </a:cubicBezTo>
                  <a:cubicBezTo>
                    <a:pt x="282" y="386"/>
                    <a:pt x="313" y="358"/>
                    <a:pt x="323" y="355"/>
                  </a:cubicBezTo>
                  <a:cubicBezTo>
                    <a:pt x="344" y="348"/>
                    <a:pt x="327" y="312"/>
                    <a:pt x="372" y="276"/>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483" name="Google Shape;1483;p78"/>
            <p:cNvSpPr/>
            <p:nvPr/>
          </p:nvSpPr>
          <p:spPr>
            <a:xfrm>
              <a:off x="11187322" y="6876301"/>
              <a:ext cx="51440" cy="105516"/>
            </a:xfrm>
            <a:custGeom>
              <a:rect b="b" l="l" r="r" t="t"/>
              <a:pathLst>
                <a:path extrusionOk="0" h="266" w="130">
                  <a:moveTo>
                    <a:pt x="19" y="63"/>
                  </a:moveTo>
                  <a:cubicBezTo>
                    <a:pt x="17" y="64"/>
                    <a:pt x="12" y="64"/>
                    <a:pt x="5" y="64"/>
                  </a:cubicBezTo>
                  <a:cubicBezTo>
                    <a:pt x="0" y="266"/>
                    <a:pt x="0" y="266"/>
                    <a:pt x="0" y="266"/>
                  </a:cubicBezTo>
                  <a:cubicBezTo>
                    <a:pt x="50" y="259"/>
                    <a:pt x="50" y="259"/>
                    <a:pt x="50" y="259"/>
                  </a:cubicBezTo>
                  <a:cubicBezTo>
                    <a:pt x="53" y="242"/>
                    <a:pt x="64" y="222"/>
                    <a:pt x="81" y="209"/>
                  </a:cubicBezTo>
                  <a:cubicBezTo>
                    <a:pt x="121" y="178"/>
                    <a:pt x="61" y="54"/>
                    <a:pt x="107" y="43"/>
                  </a:cubicBezTo>
                  <a:cubicBezTo>
                    <a:pt x="116" y="41"/>
                    <a:pt x="123" y="36"/>
                    <a:pt x="130" y="30"/>
                  </a:cubicBezTo>
                  <a:cubicBezTo>
                    <a:pt x="113" y="14"/>
                    <a:pt x="95" y="0"/>
                    <a:pt x="83" y="1"/>
                  </a:cubicBezTo>
                  <a:cubicBezTo>
                    <a:pt x="57" y="3"/>
                    <a:pt x="27" y="59"/>
                    <a:pt x="19" y="63"/>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484" name="Google Shape;1484;p78"/>
            <p:cNvSpPr/>
            <p:nvPr/>
          </p:nvSpPr>
          <p:spPr>
            <a:xfrm>
              <a:off x="11770299" y="6801121"/>
              <a:ext cx="117387" cy="97602"/>
            </a:xfrm>
            <a:custGeom>
              <a:rect b="b" l="l" r="r" t="t"/>
              <a:pathLst>
                <a:path extrusionOk="0" h="248" w="295">
                  <a:moveTo>
                    <a:pt x="137" y="23"/>
                  </a:moveTo>
                  <a:cubicBezTo>
                    <a:pt x="92" y="54"/>
                    <a:pt x="203" y="120"/>
                    <a:pt x="203" y="160"/>
                  </a:cubicBezTo>
                  <a:cubicBezTo>
                    <a:pt x="203" y="200"/>
                    <a:pt x="26" y="152"/>
                    <a:pt x="8" y="195"/>
                  </a:cubicBezTo>
                  <a:cubicBezTo>
                    <a:pt x="0" y="217"/>
                    <a:pt x="70" y="248"/>
                    <a:pt x="137" y="226"/>
                  </a:cubicBezTo>
                  <a:cubicBezTo>
                    <a:pt x="199" y="206"/>
                    <a:pt x="241" y="227"/>
                    <a:pt x="275" y="244"/>
                  </a:cubicBezTo>
                  <a:cubicBezTo>
                    <a:pt x="280" y="178"/>
                    <a:pt x="288" y="102"/>
                    <a:pt x="295" y="50"/>
                  </a:cubicBezTo>
                  <a:cubicBezTo>
                    <a:pt x="239" y="36"/>
                    <a:pt x="169" y="0"/>
                    <a:pt x="137" y="23"/>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485" name="Google Shape;1485;p78"/>
            <p:cNvSpPr/>
            <p:nvPr/>
          </p:nvSpPr>
          <p:spPr>
            <a:xfrm>
              <a:off x="11879772" y="6814311"/>
              <a:ext cx="135852" cy="92327"/>
            </a:xfrm>
            <a:custGeom>
              <a:rect b="b" l="l" r="r" t="t"/>
              <a:pathLst>
                <a:path extrusionOk="0" h="230" w="340">
                  <a:moveTo>
                    <a:pt x="132" y="168"/>
                  </a:moveTo>
                  <a:cubicBezTo>
                    <a:pt x="212" y="142"/>
                    <a:pt x="340" y="190"/>
                    <a:pt x="340" y="128"/>
                  </a:cubicBezTo>
                  <a:cubicBezTo>
                    <a:pt x="340" y="66"/>
                    <a:pt x="127" y="0"/>
                    <a:pt x="74" y="18"/>
                  </a:cubicBezTo>
                  <a:cubicBezTo>
                    <a:pt x="60" y="22"/>
                    <a:pt x="41" y="20"/>
                    <a:pt x="20" y="14"/>
                  </a:cubicBezTo>
                  <a:cubicBezTo>
                    <a:pt x="13" y="66"/>
                    <a:pt x="5" y="142"/>
                    <a:pt x="0" y="208"/>
                  </a:cubicBezTo>
                  <a:cubicBezTo>
                    <a:pt x="3" y="210"/>
                    <a:pt x="5" y="211"/>
                    <a:pt x="8" y="212"/>
                  </a:cubicBezTo>
                  <a:cubicBezTo>
                    <a:pt x="43" y="230"/>
                    <a:pt x="52" y="195"/>
                    <a:pt x="132" y="168"/>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486" name="Google Shape;1486;p78"/>
            <p:cNvSpPr/>
            <p:nvPr/>
          </p:nvSpPr>
          <p:spPr>
            <a:xfrm>
              <a:off x="11258546" y="7016110"/>
              <a:ext cx="168826" cy="174102"/>
            </a:xfrm>
            <a:custGeom>
              <a:rect b="b" l="l" r="r" t="t"/>
              <a:pathLst>
                <a:path extrusionOk="0" h="439" w="425">
                  <a:moveTo>
                    <a:pt x="229" y="414"/>
                  </a:moveTo>
                  <a:cubicBezTo>
                    <a:pt x="251" y="425"/>
                    <a:pt x="306" y="414"/>
                    <a:pt x="328" y="431"/>
                  </a:cubicBezTo>
                  <a:cubicBezTo>
                    <a:pt x="338" y="439"/>
                    <a:pt x="356" y="439"/>
                    <a:pt x="377" y="436"/>
                  </a:cubicBezTo>
                  <a:cubicBezTo>
                    <a:pt x="371" y="427"/>
                    <a:pt x="366" y="419"/>
                    <a:pt x="363" y="415"/>
                  </a:cubicBezTo>
                  <a:cubicBezTo>
                    <a:pt x="348" y="386"/>
                    <a:pt x="374" y="328"/>
                    <a:pt x="388" y="286"/>
                  </a:cubicBezTo>
                  <a:cubicBezTo>
                    <a:pt x="401" y="244"/>
                    <a:pt x="377" y="143"/>
                    <a:pt x="401" y="116"/>
                  </a:cubicBezTo>
                  <a:cubicBezTo>
                    <a:pt x="425" y="89"/>
                    <a:pt x="412" y="74"/>
                    <a:pt x="423" y="12"/>
                  </a:cubicBezTo>
                  <a:cubicBezTo>
                    <a:pt x="424" y="8"/>
                    <a:pt x="423" y="5"/>
                    <a:pt x="423" y="2"/>
                  </a:cubicBezTo>
                  <a:cubicBezTo>
                    <a:pt x="373" y="0"/>
                    <a:pt x="322" y="47"/>
                    <a:pt x="307" y="49"/>
                  </a:cubicBezTo>
                  <a:cubicBezTo>
                    <a:pt x="287" y="51"/>
                    <a:pt x="219" y="34"/>
                    <a:pt x="210" y="70"/>
                  </a:cubicBezTo>
                  <a:cubicBezTo>
                    <a:pt x="202" y="106"/>
                    <a:pt x="159" y="113"/>
                    <a:pt x="101" y="117"/>
                  </a:cubicBezTo>
                  <a:cubicBezTo>
                    <a:pt x="44" y="121"/>
                    <a:pt x="74" y="170"/>
                    <a:pt x="69" y="179"/>
                  </a:cubicBezTo>
                  <a:cubicBezTo>
                    <a:pt x="65" y="188"/>
                    <a:pt x="39" y="207"/>
                    <a:pt x="39" y="207"/>
                  </a:cubicBezTo>
                  <a:cubicBezTo>
                    <a:pt x="3" y="215"/>
                    <a:pt x="3" y="215"/>
                    <a:pt x="3" y="215"/>
                  </a:cubicBezTo>
                  <a:cubicBezTo>
                    <a:pt x="1" y="229"/>
                    <a:pt x="0" y="243"/>
                    <a:pt x="18" y="253"/>
                  </a:cubicBezTo>
                  <a:cubicBezTo>
                    <a:pt x="53" y="273"/>
                    <a:pt x="102" y="351"/>
                    <a:pt x="140" y="371"/>
                  </a:cubicBezTo>
                  <a:cubicBezTo>
                    <a:pt x="158" y="380"/>
                    <a:pt x="169" y="396"/>
                    <a:pt x="174" y="411"/>
                  </a:cubicBezTo>
                  <a:cubicBezTo>
                    <a:pt x="195" y="409"/>
                    <a:pt x="218" y="409"/>
                    <a:pt x="229" y="414"/>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487" name="Google Shape;1487;p78"/>
            <p:cNvSpPr/>
            <p:nvPr/>
          </p:nvSpPr>
          <p:spPr>
            <a:xfrm>
              <a:off x="11315261" y="7178341"/>
              <a:ext cx="131895" cy="108154"/>
            </a:xfrm>
            <a:custGeom>
              <a:rect b="b" l="l" r="r" t="t"/>
              <a:pathLst>
                <a:path extrusionOk="0" h="269" w="332">
                  <a:moveTo>
                    <a:pt x="317" y="214"/>
                  </a:moveTo>
                  <a:cubicBezTo>
                    <a:pt x="313" y="202"/>
                    <a:pt x="315" y="173"/>
                    <a:pt x="332" y="150"/>
                  </a:cubicBezTo>
                  <a:cubicBezTo>
                    <a:pt x="296" y="111"/>
                    <a:pt x="255" y="59"/>
                    <a:pt x="233" y="27"/>
                  </a:cubicBezTo>
                  <a:cubicBezTo>
                    <a:pt x="212" y="30"/>
                    <a:pt x="194" y="30"/>
                    <a:pt x="184" y="22"/>
                  </a:cubicBezTo>
                  <a:cubicBezTo>
                    <a:pt x="162" y="5"/>
                    <a:pt x="107" y="16"/>
                    <a:pt x="85" y="5"/>
                  </a:cubicBezTo>
                  <a:cubicBezTo>
                    <a:pt x="74" y="0"/>
                    <a:pt x="51" y="0"/>
                    <a:pt x="30" y="2"/>
                  </a:cubicBezTo>
                  <a:cubicBezTo>
                    <a:pt x="35" y="18"/>
                    <a:pt x="33" y="34"/>
                    <a:pt x="22" y="41"/>
                  </a:cubicBezTo>
                  <a:cubicBezTo>
                    <a:pt x="2" y="55"/>
                    <a:pt x="0" y="108"/>
                    <a:pt x="49" y="128"/>
                  </a:cubicBezTo>
                  <a:cubicBezTo>
                    <a:pt x="97" y="147"/>
                    <a:pt x="82" y="117"/>
                    <a:pt x="106" y="117"/>
                  </a:cubicBezTo>
                  <a:cubicBezTo>
                    <a:pt x="131" y="117"/>
                    <a:pt x="128" y="154"/>
                    <a:pt x="151" y="154"/>
                  </a:cubicBezTo>
                  <a:cubicBezTo>
                    <a:pt x="173" y="154"/>
                    <a:pt x="224" y="181"/>
                    <a:pt x="221" y="216"/>
                  </a:cubicBezTo>
                  <a:cubicBezTo>
                    <a:pt x="219" y="251"/>
                    <a:pt x="239" y="267"/>
                    <a:pt x="279" y="267"/>
                  </a:cubicBezTo>
                  <a:cubicBezTo>
                    <a:pt x="286" y="267"/>
                    <a:pt x="295" y="268"/>
                    <a:pt x="303" y="269"/>
                  </a:cubicBezTo>
                  <a:cubicBezTo>
                    <a:pt x="310" y="245"/>
                    <a:pt x="320" y="226"/>
                    <a:pt x="317" y="214"/>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488" name="Google Shape;1488;p78"/>
            <p:cNvSpPr/>
            <p:nvPr/>
          </p:nvSpPr>
          <p:spPr>
            <a:xfrm>
              <a:off x="11435285" y="7231099"/>
              <a:ext cx="232135" cy="110792"/>
            </a:xfrm>
            <a:custGeom>
              <a:rect b="b" l="l" r="r" t="t"/>
              <a:pathLst>
                <a:path extrusionOk="0" h="281" w="583">
                  <a:moveTo>
                    <a:pt x="521" y="84"/>
                  </a:moveTo>
                  <a:cubicBezTo>
                    <a:pt x="485" y="31"/>
                    <a:pt x="421" y="35"/>
                    <a:pt x="381" y="17"/>
                  </a:cubicBezTo>
                  <a:cubicBezTo>
                    <a:pt x="341" y="0"/>
                    <a:pt x="290" y="24"/>
                    <a:pt x="239" y="71"/>
                  </a:cubicBezTo>
                  <a:cubicBezTo>
                    <a:pt x="189" y="117"/>
                    <a:pt x="124" y="91"/>
                    <a:pt x="80" y="66"/>
                  </a:cubicBezTo>
                  <a:cubicBezTo>
                    <a:pt x="67" y="59"/>
                    <a:pt x="48" y="42"/>
                    <a:pt x="29" y="20"/>
                  </a:cubicBezTo>
                  <a:cubicBezTo>
                    <a:pt x="12" y="43"/>
                    <a:pt x="10" y="72"/>
                    <a:pt x="14" y="84"/>
                  </a:cubicBezTo>
                  <a:cubicBezTo>
                    <a:pt x="17" y="96"/>
                    <a:pt x="7" y="115"/>
                    <a:pt x="0" y="139"/>
                  </a:cubicBezTo>
                  <a:cubicBezTo>
                    <a:pt x="44" y="144"/>
                    <a:pt x="101" y="163"/>
                    <a:pt x="129" y="197"/>
                  </a:cubicBezTo>
                  <a:cubicBezTo>
                    <a:pt x="162" y="237"/>
                    <a:pt x="182" y="210"/>
                    <a:pt x="202" y="245"/>
                  </a:cubicBezTo>
                  <a:cubicBezTo>
                    <a:pt x="222" y="281"/>
                    <a:pt x="268" y="248"/>
                    <a:pt x="279" y="225"/>
                  </a:cubicBezTo>
                  <a:cubicBezTo>
                    <a:pt x="290" y="203"/>
                    <a:pt x="255" y="195"/>
                    <a:pt x="250" y="170"/>
                  </a:cubicBezTo>
                  <a:cubicBezTo>
                    <a:pt x="246" y="146"/>
                    <a:pt x="295" y="155"/>
                    <a:pt x="304" y="121"/>
                  </a:cubicBezTo>
                  <a:cubicBezTo>
                    <a:pt x="312" y="88"/>
                    <a:pt x="383" y="73"/>
                    <a:pt x="414" y="86"/>
                  </a:cubicBezTo>
                  <a:cubicBezTo>
                    <a:pt x="445" y="99"/>
                    <a:pt x="472" y="121"/>
                    <a:pt x="443" y="155"/>
                  </a:cubicBezTo>
                  <a:cubicBezTo>
                    <a:pt x="422" y="179"/>
                    <a:pt x="465" y="224"/>
                    <a:pt x="502" y="259"/>
                  </a:cubicBezTo>
                  <a:cubicBezTo>
                    <a:pt x="527" y="232"/>
                    <a:pt x="557" y="202"/>
                    <a:pt x="569" y="193"/>
                  </a:cubicBezTo>
                  <a:cubicBezTo>
                    <a:pt x="576" y="188"/>
                    <a:pt x="580" y="177"/>
                    <a:pt x="583" y="162"/>
                  </a:cubicBezTo>
                  <a:cubicBezTo>
                    <a:pt x="565" y="154"/>
                    <a:pt x="545" y="121"/>
                    <a:pt x="521" y="84"/>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489" name="Google Shape;1489;p78"/>
            <p:cNvSpPr/>
            <p:nvPr/>
          </p:nvSpPr>
          <p:spPr>
            <a:xfrm>
              <a:off x="11366700" y="6665269"/>
              <a:ext cx="422064" cy="149041"/>
            </a:xfrm>
            <a:custGeom>
              <a:rect b="b" l="l" r="r" t="t"/>
              <a:pathLst>
                <a:path extrusionOk="0" h="376" w="1059">
                  <a:moveTo>
                    <a:pt x="855" y="239"/>
                  </a:moveTo>
                  <a:cubicBezTo>
                    <a:pt x="789" y="239"/>
                    <a:pt x="572" y="88"/>
                    <a:pt x="373" y="44"/>
                  </a:cubicBezTo>
                  <a:cubicBezTo>
                    <a:pt x="173" y="0"/>
                    <a:pt x="0" y="143"/>
                    <a:pt x="18" y="168"/>
                  </a:cubicBezTo>
                  <a:cubicBezTo>
                    <a:pt x="45" y="203"/>
                    <a:pt x="142" y="124"/>
                    <a:pt x="191" y="88"/>
                  </a:cubicBezTo>
                  <a:cubicBezTo>
                    <a:pt x="240" y="53"/>
                    <a:pt x="284" y="106"/>
                    <a:pt x="288" y="128"/>
                  </a:cubicBezTo>
                  <a:cubicBezTo>
                    <a:pt x="293" y="150"/>
                    <a:pt x="355" y="163"/>
                    <a:pt x="457" y="168"/>
                  </a:cubicBezTo>
                  <a:cubicBezTo>
                    <a:pt x="559" y="172"/>
                    <a:pt x="572" y="256"/>
                    <a:pt x="669" y="278"/>
                  </a:cubicBezTo>
                  <a:cubicBezTo>
                    <a:pt x="767" y="301"/>
                    <a:pt x="669" y="341"/>
                    <a:pt x="718" y="358"/>
                  </a:cubicBezTo>
                  <a:cubicBezTo>
                    <a:pt x="767" y="376"/>
                    <a:pt x="1023" y="371"/>
                    <a:pt x="1041" y="349"/>
                  </a:cubicBezTo>
                  <a:cubicBezTo>
                    <a:pt x="1059" y="327"/>
                    <a:pt x="922" y="239"/>
                    <a:pt x="855" y="239"/>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490" name="Google Shape;1490;p78"/>
            <p:cNvSpPr/>
            <p:nvPr/>
          </p:nvSpPr>
          <p:spPr>
            <a:xfrm>
              <a:off x="11608068" y="6867069"/>
              <a:ext cx="97602" cy="44844"/>
            </a:xfrm>
            <a:custGeom>
              <a:rect b="b" l="l" r="r" t="t"/>
              <a:pathLst>
                <a:path extrusionOk="0" h="113" w="244">
                  <a:moveTo>
                    <a:pt x="22" y="38"/>
                  </a:moveTo>
                  <a:cubicBezTo>
                    <a:pt x="40" y="69"/>
                    <a:pt x="208" y="113"/>
                    <a:pt x="226" y="74"/>
                  </a:cubicBezTo>
                  <a:cubicBezTo>
                    <a:pt x="244" y="34"/>
                    <a:pt x="0" y="0"/>
                    <a:pt x="22" y="38"/>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491" name="Google Shape;1491;p78"/>
            <p:cNvSpPr/>
            <p:nvPr/>
          </p:nvSpPr>
          <p:spPr>
            <a:xfrm>
              <a:off x="12053874" y="6860474"/>
              <a:ext cx="88370" cy="48801"/>
            </a:xfrm>
            <a:custGeom>
              <a:rect b="b" l="l" r="r" t="t"/>
              <a:pathLst>
                <a:path extrusionOk="0" h="124" w="222">
                  <a:moveTo>
                    <a:pt x="40" y="62"/>
                  </a:moveTo>
                  <a:cubicBezTo>
                    <a:pt x="80" y="124"/>
                    <a:pt x="194" y="87"/>
                    <a:pt x="204" y="62"/>
                  </a:cubicBezTo>
                  <a:cubicBezTo>
                    <a:pt x="222" y="18"/>
                    <a:pt x="0" y="0"/>
                    <a:pt x="40" y="62"/>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492" name="Google Shape;1492;p78"/>
            <p:cNvSpPr/>
            <p:nvPr/>
          </p:nvSpPr>
          <p:spPr>
            <a:xfrm>
              <a:off x="9116568" y="3096185"/>
              <a:ext cx="3538747" cy="2726273"/>
            </a:xfrm>
            <a:custGeom>
              <a:rect b="b" l="l" r="r" t="t"/>
              <a:pathLst>
                <a:path extrusionOk="0" h="6851" w="8896">
                  <a:moveTo>
                    <a:pt x="1756" y="6006"/>
                  </a:moveTo>
                  <a:cubicBezTo>
                    <a:pt x="1728" y="5975"/>
                    <a:pt x="1652" y="5981"/>
                    <a:pt x="1641" y="5952"/>
                  </a:cubicBezTo>
                  <a:cubicBezTo>
                    <a:pt x="1630" y="5924"/>
                    <a:pt x="1561" y="5820"/>
                    <a:pt x="1524" y="5822"/>
                  </a:cubicBezTo>
                  <a:cubicBezTo>
                    <a:pt x="1486" y="5824"/>
                    <a:pt x="1438" y="5826"/>
                    <a:pt x="1393" y="5793"/>
                  </a:cubicBezTo>
                  <a:cubicBezTo>
                    <a:pt x="1349" y="5760"/>
                    <a:pt x="1320" y="5758"/>
                    <a:pt x="1289" y="5778"/>
                  </a:cubicBezTo>
                  <a:cubicBezTo>
                    <a:pt x="1258" y="5797"/>
                    <a:pt x="1322" y="5802"/>
                    <a:pt x="1320" y="5824"/>
                  </a:cubicBezTo>
                  <a:cubicBezTo>
                    <a:pt x="1318" y="5846"/>
                    <a:pt x="1340" y="5859"/>
                    <a:pt x="1367" y="5855"/>
                  </a:cubicBezTo>
                  <a:cubicBezTo>
                    <a:pt x="1393" y="5851"/>
                    <a:pt x="1409" y="5906"/>
                    <a:pt x="1435" y="5908"/>
                  </a:cubicBezTo>
                  <a:cubicBezTo>
                    <a:pt x="1462" y="5910"/>
                    <a:pt x="1471" y="5952"/>
                    <a:pt x="1502" y="5952"/>
                  </a:cubicBezTo>
                  <a:cubicBezTo>
                    <a:pt x="1533" y="5952"/>
                    <a:pt x="1539" y="5988"/>
                    <a:pt x="1555" y="6008"/>
                  </a:cubicBezTo>
                  <a:cubicBezTo>
                    <a:pt x="1570" y="6028"/>
                    <a:pt x="1606" y="6010"/>
                    <a:pt x="1606" y="6030"/>
                  </a:cubicBezTo>
                  <a:cubicBezTo>
                    <a:pt x="1606" y="6048"/>
                    <a:pt x="1641" y="6064"/>
                    <a:pt x="1650" y="6086"/>
                  </a:cubicBezTo>
                  <a:cubicBezTo>
                    <a:pt x="1711" y="6093"/>
                    <a:pt x="1763" y="6099"/>
                    <a:pt x="1808" y="6087"/>
                  </a:cubicBezTo>
                  <a:cubicBezTo>
                    <a:pt x="1808" y="6073"/>
                    <a:pt x="1812" y="6057"/>
                    <a:pt x="1818" y="6045"/>
                  </a:cubicBezTo>
                  <a:cubicBezTo>
                    <a:pt x="1834" y="6017"/>
                    <a:pt x="1785" y="6037"/>
                    <a:pt x="1756" y="6006"/>
                  </a:cubicBezTo>
                  <a:close/>
                  <a:moveTo>
                    <a:pt x="1681" y="2488"/>
                  </a:moveTo>
                  <a:cubicBezTo>
                    <a:pt x="1761" y="2506"/>
                    <a:pt x="1769" y="2647"/>
                    <a:pt x="1823" y="2647"/>
                  </a:cubicBezTo>
                  <a:cubicBezTo>
                    <a:pt x="1858" y="2647"/>
                    <a:pt x="1832" y="2603"/>
                    <a:pt x="1889" y="2603"/>
                  </a:cubicBezTo>
                  <a:cubicBezTo>
                    <a:pt x="1947" y="2603"/>
                    <a:pt x="1933" y="2572"/>
                    <a:pt x="1987" y="2577"/>
                  </a:cubicBezTo>
                  <a:cubicBezTo>
                    <a:pt x="2040" y="2581"/>
                    <a:pt x="2084" y="2563"/>
                    <a:pt x="2084" y="2501"/>
                  </a:cubicBezTo>
                  <a:cubicBezTo>
                    <a:pt x="2084" y="2439"/>
                    <a:pt x="2124" y="2417"/>
                    <a:pt x="2177" y="2404"/>
                  </a:cubicBezTo>
                  <a:cubicBezTo>
                    <a:pt x="2230" y="2391"/>
                    <a:pt x="2181" y="2324"/>
                    <a:pt x="2257" y="2307"/>
                  </a:cubicBezTo>
                  <a:cubicBezTo>
                    <a:pt x="2332" y="2289"/>
                    <a:pt x="2540" y="2200"/>
                    <a:pt x="2575" y="2174"/>
                  </a:cubicBezTo>
                  <a:cubicBezTo>
                    <a:pt x="2611" y="2147"/>
                    <a:pt x="2531" y="2112"/>
                    <a:pt x="2451" y="2063"/>
                  </a:cubicBezTo>
                  <a:cubicBezTo>
                    <a:pt x="2372" y="2014"/>
                    <a:pt x="2310" y="2001"/>
                    <a:pt x="2248" y="2041"/>
                  </a:cubicBezTo>
                  <a:cubicBezTo>
                    <a:pt x="2186" y="2081"/>
                    <a:pt x="2234" y="1997"/>
                    <a:pt x="2186" y="2019"/>
                  </a:cubicBezTo>
                  <a:cubicBezTo>
                    <a:pt x="2137" y="2041"/>
                    <a:pt x="2004" y="1983"/>
                    <a:pt x="1987" y="1961"/>
                  </a:cubicBezTo>
                  <a:cubicBezTo>
                    <a:pt x="1969" y="1939"/>
                    <a:pt x="1730" y="2010"/>
                    <a:pt x="1672" y="2010"/>
                  </a:cubicBezTo>
                  <a:cubicBezTo>
                    <a:pt x="1615" y="2010"/>
                    <a:pt x="1677" y="2072"/>
                    <a:pt x="1716" y="2103"/>
                  </a:cubicBezTo>
                  <a:cubicBezTo>
                    <a:pt x="1756" y="2134"/>
                    <a:pt x="1619" y="2231"/>
                    <a:pt x="1646" y="2253"/>
                  </a:cubicBezTo>
                  <a:cubicBezTo>
                    <a:pt x="1672" y="2276"/>
                    <a:pt x="1619" y="2333"/>
                    <a:pt x="1557" y="2404"/>
                  </a:cubicBezTo>
                  <a:cubicBezTo>
                    <a:pt x="1495" y="2475"/>
                    <a:pt x="1601" y="2470"/>
                    <a:pt x="1681" y="2488"/>
                  </a:cubicBezTo>
                  <a:close/>
                  <a:moveTo>
                    <a:pt x="3895" y="2851"/>
                  </a:moveTo>
                  <a:cubicBezTo>
                    <a:pt x="3921" y="2820"/>
                    <a:pt x="4032" y="2913"/>
                    <a:pt x="4036" y="2847"/>
                  </a:cubicBezTo>
                  <a:cubicBezTo>
                    <a:pt x="4041" y="2780"/>
                    <a:pt x="3912" y="2749"/>
                    <a:pt x="3859" y="2714"/>
                  </a:cubicBezTo>
                  <a:cubicBezTo>
                    <a:pt x="3806" y="2678"/>
                    <a:pt x="3784" y="2696"/>
                    <a:pt x="3700" y="2634"/>
                  </a:cubicBezTo>
                  <a:cubicBezTo>
                    <a:pt x="3616" y="2572"/>
                    <a:pt x="3722" y="2541"/>
                    <a:pt x="3660" y="2492"/>
                  </a:cubicBezTo>
                  <a:cubicBezTo>
                    <a:pt x="3598" y="2444"/>
                    <a:pt x="3576" y="2311"/>
                    <a:pt x="3620" y="2267"/>
                  </a:cubicBezTo>
                  <a:cubicBezTo>
                    <a:pt x="3664" y="2222"/>
                    <a:pt x="3713" y="2156"/>
                    <a:pt x="3633" y="2125"/>
                  </a:cubicBezTo>
                  <a:cubicBezTo>
                    <a:pt x="3554" y="2094"/>
                    <a:pt x="3425" y="2152"/>
                    <a:pt x="3439" y="2169"/>
                  </a:cubicBezTo>
                  <a:cubicBezTo>
                    <a:pt x="3452" y="2187"/>
                    <a:pt x="3563" y="2249"/>
                    <a:pt x="3563" y="2276"/>
                  </a:cubicBezTo>
                  <a:cubicBezTo>
                    <a:pt x="3563" y="2302"/>
                    <a:pt x="3461" y="2200"/>
                    <a:pt x="3425" y="2222"/>
                  </a:cubicBezTo>
                  <a:cubicBezTo>
                    <a:pt x="3390" y="2245"/>
                    <a:pt x="3350" y="2178"/>
                    <a:pt x="3319" y="2222"/>
                  </a:cubicBezTo>
                  <a:cubicBezTo>
                    <a:pt x="3288" y="2267"/>
                    <a:pt x="3359" y="2422"/>
                    <a:pt x="3385" y="2466"/>
                  </a:cubicBezTo>
                  <a:cubicBezTo>
                    <a:pt x="3412" y="2510"/>
                    <a:pt x="3359" y="2510"/>
                    <a:pt x="3324" y="2519"/>
                  </a:cubicBezTo>
                  <a:cubicBezTo>
                    <a:pt x="3288" y="2528"/>
                    <a:pt x="3284" y="2395"/>
                    <a:pt x="3248" y="2346"/>
                  </a:cubicBezTo>
                  <a:cubicBezTo>
                    <a:pt x="3213" y="2298"/>
                    <a:pt x="3071" y="2240"/>
                    <a:pt x="3062" y="2276"/>
                  </a:cubicBezTo>
                  <a:cubicBezTo>
                    <a:pt x="3053" y="2311"/>
                    <a:pt x="3151" y="2311"/>
                    <a:pt x="3138" y="2360"/>
                  </a:cubicBezTo>
                  <a:cubicBezTo>
                    <a:pt x="3124" y="2408"/>
                    <a:pt x="3071" y="2329"/>
                    <a:pt x="3022" y="2369"/>
                  </a:cubicBezTo>
                  <a:cubicBezTo>
                    <a:pt x="2974" y="2408"/>
                    <a:pt x="2983" y="2382"/>
                    <a:pt x="2991" y="2342"/>
                  </a:cubicBezTo>
                  <a:cubicBezTo>
                    <a:pt x="3000" y="2302"/>
                    <a:pt x="2921" y="2258"/>
                    <a:pt x="2832" y="2267"/>
                  </a:cubicBezTo>
                  <a:cubicBezTo>
                    <a:pt x="2744" y="2276"/>
                    <a:pt x="2792" y="2338"/>
                    <a:pt x="2766" y="2360"/>
                  </a:cubicBezTo>
                  <a:cubicBezTo>
                    <a:pt x="2739" y="2382"/>
                    <a:pt x="2606" y="2346"/>
                    <a:pt x="2690" y="2329"/>
                  </a:cubicBezTo>
                  <a:cubicBezTo>
                    <a:pt x="2775" y="2311"/>
                    <a:pt x="2739" y="2262"/>
                    <a:pt x="2708" y="2214"/>
                  </a:cubicBezTo>
                  <a:cubicBezTo>
                    <a:pt x="2677" y="2165"/>
                    <a:pt x="2593" y="2222"/>
                    <a:pt x="2456" y="2271"/>
                  </a:cubicBezTo>
                  <a:cubicBezTo>
                    <a:pt x="2319" y="2320"/>
                    <a:pt x="2257" y="2373"/>
                    <a:pt x="2274" y="2377"/>
                  </a:cubicBezTo>
                  <a:cubicBezTo>
                    <a:pt x="2292" y="2382"/>
                    <a:pt x="2296" y="2404"/>
                    <a:pt x="2243" y="2448"/>
                  </a:cubicBezTo>
                  <a:cubicBezTo>
                    <a:pt x="2190" y="2492"/>
                    <a:pt x="2243" y="2532"/>
                    <a:pt x="2292" y="2532"/>
                  </a:cubicBezTo>
                  <a:cubicBezTo>
                    <a:pt x="2341" y="2532"/>
                    <a:pt x="2298" y="2571"/>
                    <a:pt x="2332" y="2581"/>
                  </a:cubicBezTo>
                  <a:cubicBezTo>
                    <a:pt x="2363" y="2590"/>
                    <a:pt x="2522" y="2519"/>
                    <a:pt x="2566" y="2550"/>
                  </a:cubicBezTo>
                  <a:cubicBezTo>
                    <a:pt x="2611" y="2581"/>
                    <a:pt x="2305" y="2599"/>
                    <a:pt x="2305" y="2652"/>
                  </a:cubicBezTo>
                  <a:cubicBezTo>
                    <a:pt x="2305" y="2705"/>
                    <a:pt x="2473" y="2736"/>
                    <a:pt x="2597" y="2714"/>
                  </a:cubicBezTo>
                  <a:cubicBezTo>
                    <a:pt x="2721" y="2692"/>
                    <a:pt x="2938" y="2732"/>
                    <a:pt x="2938" y="2763"/>
                  </a:cubicBezTo>
                  <a:cubicBezTo>
                    <a:pt x="2938" y="2794"/>
                    <a:pt x="2792" y="2785"/>
                    <a:pt x="2682" y="2780"/>
                  </a:cubicBezTo>
                  <a:cubicBezTo>
                    <a:pt x="2571" y="2776"/>
                    <a:pt x="2381" y="2811"/>
                    <a:pt x="2389" y="2847"/>
                  </a:cubicBezTo>
                  <a:cubicBezTo>
                    <a:pt x="2399" y="2886"/>
                    <a:pt x="2412" y="2887"/>
                    <a:pt x="2527" y="2940"/>
                  </a:cubicBezTo>
                  <a:cubicBezTo>
                    <a:pt x="2642" y="2993"/>
                    <a:pt x="2761" y="2913"/>
                    <a:pt x="2757" y="2988"/>
                  </a:cubicBezTo>
                  <a:cubicBezTo>
                    <a:pt x="2752" y="3064"/>
                    <a:pt x="2819" y="3081"/>
                    <a:pt x="2974" y="3086"/>
                  </a:cubicBezTo>
                  <a:cubicBezTo>
                    <a:pt x="3129" y="3090"/>
                    <a:pt x="3200" y="3015"/>
                    <a:pt x="3275" y="3019"/>
                  </a:cubicBezTo>
                  <a:cubicBezTo>
                    <a:pt x="3350" y="3024"/>
                    <a:pt x="3385" y="3010"/>
                    <a:pt x="3421" y="2957"/>
                  </a:cubicBezTo>
                  <a:cubicBezTo>
                    <a:pt x="3456" y="2904"/>
                    <a:pt x="3487" y="2935"/>
                    <a:pt x="3496" y="2962"/>
                  </a:cubicBezTo>
                  <a:cubicBezTo>
                    <a:pt x="3505" y="2988"/>
                    <a:pt x="3602" y="2984"/>
                    <a:pt x="3625" y="3006"/>
                  </a:cubicBezTo>
                  <a:cubicBezTo>
                    <a:pt x="3681" y="3062"/>
                    <a:pt x="3868" y="3046"/>
                    <a:pt x="3939" y="3010"/>
                  </a:cubicBezTo>
                  <a:cubicBezTo>
                    <a:pt x="4010" y="2975"/>
                    <a:pt x="3908" y="2878"/>
                    <a:pt x="3872" y="2922"/>
                  </a:cubicBezTo>
                  <a:cubicBezTo>
                    <a:pt x="3837" y="2966"/>
                    <a:pt x="3806" y="2940"/>
                    <a:pt x="3797" y="2917"/>
                  </a:cubicBezTo>
                  <a:cubicBezTo>
                    <a:pt x="3788" y="2895"/>
                    <a:pt x="3868" y="2882"/>
                    <a:pt x="3895" y="2851"/>
                  </a:cubicBezTo>
                  <a:close/>
                  <a:moveTo>
                    <a:pt x="2212" y="1762"/>
                  </a:moveTo>
                  <a:cubicBezTo>
                    <a:pt x="2292" y="1771"/>
                    <a:pt x="2372" y="1700"/>
                    <a:pt x="2367" y="1660"/>
                  </a:cubicBezTo>
                  <a:cubicBezTo>
                    <a:pt x="2363" y="1620"/>
                    <a:pt x="2173" y="1758"/>
                    <a:pt x="2212" y="1762"/>
                  </a:cubicBezTo>
                  <a:close/>
                  <a:moveTo>
                    <a:pt x="1845" y="1638"/>
                  </a:moveTo>
                  <a:cubicBezTo>
                    <a:pt x="1876" y="1651"/>
                    <a:pt x="1845" y="1713"/>
                    <a:pt x="1880" y="1696"/>
                  </a:cubicBezTo>
                  <a:cubicBezTo>
                    <a:pt x="1916" y="1678"/>
                    <a:pt x="1925" y="1673"/>
                    <a:pt x="1951" y="1682"/>
                  </a:cubicBezTo>
                  <a:cubicBezTo>
                    <a:pt x="1999" y="1698"/>
                    <a:pt x="2009" y="1656"/>
                    <a:pt x="2031" y="1634"/>
                  </a:cubicBezTo>
                  <a:cubicBezTo>
                    <a:pt x="2053" y="1611"/>
                    <a:pt x="2044" y="1713"/>
                    <a:pt x="2102" y="1713"/>
                  </a:cubicBezTo>
                  <a:cubicBezTo>
                    <a:pt x="2150" y="1713"/>
                    <a:pt x="2141" y="1607"/>
                    <a:pt x="2186" y="1638"/>
                  </a:cubicBezTo>
                  <a:cubicBezTo>
                    <a:pt x="2230" y="1669"/>
                    <a:pt x="2243" y="1625"/>
                    <a:pt x="2252" y="1594"/>
                  </a:cubicBezTo>
                  <a:cubicBezTo>
                    <a:pt x="2261" y="1563"/>
                    <a:pt x="2261" y="1510"/>
                    <a:pt x="2310" y="1501"/>
                  </a:cubicBezTo>
                  <a:cubicBezTo>
                    <a:pt x="2358" y="1492"/>
                    <a:pt x="2319" y="1549"/>
                    <a:pt x="2341" y="1589"/>
                  </a:cubicBezTo>
                  <a:cubicBezTo>
                    <a:pt x="2373" y="1647"/>
                    <a:pt x="2429" y="1594"/>
                    <a:pt x="2434" y="1567"/>
                  </a:cubicBezTo>
                  <a:cubicBezTo>
                    <a:pt x="2438" y="1541"/>
                    <a:pt x="2518" y="1558"/>
                    <a:pt x="2513" y="1527"/>
                  </a:cubicBezTo>
                  <a:cubicBezTo>
                    <a:pt x="2509" y="1496"/>
                    <a:pt x="2535" y="1487"/>
                    <a:pt x="2513" y="1452"/>
                  </a:cubicBezTo>
                  <a:cubicBezTo>
                    <a:pt x="2491" y="1417"/>
                    <a:pt x="2549" y="1425"/>
                    <a:pt x="2575" y="1399"/>
                  </a:cubicBezTo>
                  <a:cubicBezTo>
                    <a:pt x="2602" y="1372"/>
                    <a:pt x="2540" y="1395"/>
                    <a:pt x="2496" y="1355"/>
                  </a:cubicBezTo>
                  <a:cubicBezTo>
                    <a:pt x="2451" y="1315"/>
                    <a:pt x="2434" y="1368"/>
                    <a:pt x="2434" y="1395"/>
                  </a:cubicBezTo>
                  <a:cubicBezTo>
                    <a:pt x="2434" y="1421"/>
                    <a:pt x="2350" y="1399"/>
                    <a:pt x="2301" y="1381"/>
                  </a:cubicBezTo>
                  <a:cubicBezTo>
                    <a:pt x="2252" y="1364"/>
                    <a:pt x="2190" y="1439"/>
                    <a:pt x="2119" y="1474"/>
                  </a:cubicBezTo>
                  <a:cubicBezTo>
                    <a:pt x="2048" y="1510"/>
                    <a:pt x="2044" y="1572"/>
                    <a:pt x="1978" y="1567"/>
                  </a:cubicBezTo>
                  <a:cubicBezTo>
                    <a:pt x="1911" y="1563"/>
                    <a:pt x="1814" y="1625"/>
                    <a:pt x="1845" y="1638"/>
                  </a:cubicBezTo>
                  <a:close/>
                  <a:moveTo>
                    <a:pt x="2535" y="1616"/>
                  </a:moveTo>
                  <a:cubicBezTo>
                    <a:pt x="2473" y="1620"/>
                    <a:pt x="2478" y="1682"/>
                    <a:pt x="2549" y="1682"/>
                  </a:cubicBezTo>
                  <a:cubicBezTo>
                    <a:pt x="2620" y="1682"/>
                    <a:pt x="2642" y="1704"/>
                    <a:pt x="2540" y="1700"/>
                  </a:cubicBezTo>
                  <a:cubicBezTo>
                    <a:pt x="2438" y="1696"/>
                    <a:pt x="2394" y="1784"/>
                    <a:pt x="2465" y="1766"/>
                  </a:cubicBezTo>
                  <a:cubicBezTo>
                    <a:pt x="2535" y="1749"/>
                    <a:pt x="2620" y="1749"/>
                    <a:pt x="2566" y="1766"/>
                  </a:cubicBezTo>
                  <a:cubicBezTo>
                    <a:pt x="2513" y="1784"/>
                    <a:pt x="2369" y="1796"/>
                    <a:pt x="2389" y="1824"/>
                  </a:cubicBezTo>
                  <a:cubicBezTo>
                    <a:pt x="2403" y="1842"/>
                    <a:pt x="2460" y="1837"/>
                    <a:pt x="2518" y="1859"/>
                  </a:cubicBezTo>
                  <a:cubicBezTo>
                    <a:pt x="2575" y="1882"/>
                    <a:pt x="2611" y="1895"/>
                    <a:pt x="2655" y="1846"/>
                  </a:cubicBezTo>
                  <a:cubicBezTo>
                    <a:pt x="2699" y="1797"/>
                    <a:pt x="2757" y="1749"/>
                    <a:pt x="2735" y="1815"/>
                  </a:cubicBezTo>
                  <a:cubicBezTo>
                    <a:pt x="2713" y="1882"/>
                    <a:pt x="2806" y="1833"/>
                    <a:pt x="2925" y="1828"/>
                  </a:cubicBezTo>
                  <a:cubicBezTo>
                    <a:pt x="3045" y="1824"/>
                    <a:pt x="2903" y="1899"/>
                    <a:pt x="2779" y="1908"/>
                  </a:cubicBezTo>
                  <a:cubicBezTo>
                    <a:pt x="2655" y="1917"/>
                    <a:pt x="2677" y="1979"/>
                    <a:pt x="2775" y="2001"/>
                  </a:cubicBezTo>
                  <a:cubicBezTo>
                    <a:pt x="2872" y="2023"/>
                    <a:pt x="3080" y="1939"/>
                    <a:pt x="3129" y="1890"/>
                  </a:cubicBezTo>
                  <a:cubicBezTo>
                    <a:pt x="3177" y="1842"/>
                    <a:pt x="3222" y="1917"/>
                    <a:pt x="3270" y="1882"/>
                  </a:cubicBezTo>
                  <a:cubicBezTo>
                    <a:pt x="3319" y="1846"/>
                    <a:pt x="3412" y="1886"/>
                    <a:pt x="3496" y="1868"/>
                  </a:cubicBezTo>
                  <a:cubicBezTo>
                    <a:pt x="3580" y="1851"/>
                    <a:pt x="3594" y="1691"/>
                    <a:pt x="3532" y="1665"/>
                  </a:cubicBezTo>
                  <a:cubicBezTo>
                    <a:pt x="3470" y="1638"/>
                    <a:pt x="3470" y="1696"/>
                    <a:pt x="3421" y="1704"/>
                  </a:cubicBezTo>
                  <a:cubicBezTo>
                    <a:pt x="3372" y="1713"/>
                    <a:pt x="3346" y="1651"/>
                    <a:pt x="3306" y="1611"/>
                  </a:cubicBezTo>
                  <a:cubicBezTo>
                    <a:pt x="3266" y="1572"/>
                    <a:pt x="3293" y="1496"/>
                    <a:pt x="3235" y="1505"/>
                  </a:cubicBezTo>
                  <a:cubicBezTo>
                    <a:pt x="3178" y="1514"/>
                    <a:pt x="3053" y="1607"/>
                    <a:pt x="3129" y="1616"/>
                  </a:cubicBezTo>
                  <a:cubicBezTo>
                    <a:pt x="3204" y="1625"/>
                    <a:pt x="3177" y="1665"/>
                    <a:pt x="3138" y="1682"/>
                  </a:cubicBezTo>
                  <a:cubicBezTo>
                    <a:pt x="3098" y="1700"/>
                    <a:pt x="3231" y="1731"/>
                    <a:pt x="3213" y="1758"/>
                  </a:cubicBezTo>
                  <a:cubicBezTo>
                    <a:pt x="3195" y="1784"/>
                    <a:pt x="2991" y="1762"/>
                    <a:pt x="2983" y="1718"/>
                  </a:cubicBezTo>
                  <a:cubicBezTo>
                    <a:pt x="2974" y="1673"/>
                    <a:pt x="2814" y="1594"/>
                    <a:pt x="2748" y="1611"/>
                  </a:cubicBezTo>
                  <a:cubicBezTo>
                    <a:pt x="2682" y="1629"/>
                    <a:pt x="2708" y="1558"/>
                    <a:pt x="2642" y="1554"/>
                  </a:cubicBezTo>
                  <a:cubicBezTo>
                    <a:pt x="2575" y="1549"/>
                    <a:pt x="2597" y="1611"/>
                    <a:pt x="2535" y="1616"/>
                  </a:cubicBezTo>
                  <a:close/>
                  <a:moveTo>
                    <a:pt x="2766" y="1297"/>
                  </a:moveTo>
                  <a:cubicBezTo>
                    <a:pt x="2788" y="1244"/>
                    <a:pt x="2619" y="1253"/>
                    <a:pt x="2633" y="1271"/>
                  </a:cubicBezTo>
                  <a:cubicBezTo>
                    <a:pt x="2664" y="1310"/>
                    <a:pt x="2744" y="1350"/>
                    <a:pt x="2766" y="1297"/>
                  </a:cubicBezTo>
                  <a:close/>
                  <a:moveTo>
                    <a:pt x="3133" y="1275"/>
                  </a:moveTo>
                  <a:cubicBezTo>
                    <a:pt x="3191" y="1266"/>
                    <a:pt x="3164" y="1222"/>
                    <a:pt x="3071" y="1235"/>
                  </a:cubicBezTo>
                  <a:cubicBezTo>
                    <a:pt x="2978" y="1248"/>
                    <a:pt x="2819" y="1248"/>
                    <a:pt x="2819" y="1315"/>
                  </a:cubicBezTo>
                  <a:cubicBezTo>
                    <a:pt x="2819" y="1368"/>
                    <a:pt x="2850" y="1395"/>
                    <a:pt x="2952" y="1403"/>
                  </a:cubicBezTo>
                  <a:cubicBezTo>
                    <a:pt x="3053" y="1412"/>
                    <a:pt x="3142" y="1315"/>
                    <a:pt x="3093" y="1315"/>
                  </a:cubicBezTo>
                  <a:cubicBezTo>
                    <a:pt x="3045" y="1315"/>
                    <a:pt x="3076" y="1284"/>
                    <a:pt x="3133" y="1275"/>
                  </a:cubicBezTo>
                  <a:close/>
                  <a:moveTo>
                    <a:pt x="2916" y="1191"/>
                  </a:moveTo>
                  <a:cubicBezTo>
                    <a:pt x="2960" y="1209"/>
                    <a:pt x="3005" y="1151"/>
                    <a:pt x="3036" y="1178"/>
                  </a:cubicBezTo>
                  <a:cubicBezTo>
                    <a:pt x="3067" y="1204"/>
                    <a:pt x="3204" y="1226"/>
                    <a:pt x="3204" y="1155"/>
                  </a:cubicBezTo>
                  <a:cubicBezTo>
                    <a:pt x="3204" y="1085"/>
                    <a:pt x="3031" y="1076"/>
                    <a:pt x="2987" y="1102"/>
                  </a:cubicBezTo>
                  <a:cubicBezTo>
                    <a:pt x="2943" y="1129"/>
                    <a:pt x="2739" y="1138"/>
                    <a:pt x="2797" y="1182"/>
                  </a:cubicBezTo>
                  <a:cubicBezTo>
                    <a:pt x="2832" y="1209"/>
                    <a:pt x="2872" y="1173"/>
                    <a:pt x="2916" y="1191"/>
                  </a:cubicBezTo>
                  <a:close/>
                  <a:moveTo>
                    <a:pt x="3656" y="1054"/>
                  </a:moveTo>
                  <a:cubicBezTo>
                    <a:pt x="3709" y="1018"/>
                    <a:pt x="3806" y="1076"/>
                    <a:pt x="3788" y="1116"/>
                  </a:cubicBezTo>
                  <a:cubicBezTo>
                    <a:pt x="3771" y="1155"/>
                    <a:pt x="3617" y="1108"/>
                    <a:pt x="3629" y="1142"/>
                  </a:cubicBezTo>
                  <a:cubicBezTo>
                    <a:pt x="3633" y="1155"/>
                    <a:pt x="3651" y="1209"/>
                    <a:pt x="3757" y="1178"/>
                  </a:cubicBezTo>
                  <a:cubicBezTo>
                    <a:pt x="3864" y="1147"/>
                    <a:pt x="3952" y="1169"/>
                    <a:pt x="4023" y="1226"/>
                  </a:cubicBezTo>
                  <a:cubicBezTo>
                    <a:pt x="4094" y="1284"/>
                    <a:pt x="4160" y="1306"/>
                    <a:pt x="4209" y="1248"/>
                  </a:cubicBezTo>
                  <a:cubicBezTo>
                    <a:pt x="4258" y="1191"/>
                    <a:pt x="4147" y="1182"/>
                    <a:pt x="4169" y="1138"/>
                  </a:cubicBezTo>
                  <a:cubicBezTo>
                    <a:pt x="4191" y="1093"/>
                    <a:pt x="4098" y="1067"/>
                    <a:pt x="4050" y="1067"/>
                  </a:cubicBezTo>
                  <a:cubicBezTo>
                    <a:pt x="4001" y="1067"/>
                    <a:pt x="3983" y="978"/>
                    <a:pt x="3943" y="996"/>
                  </a:cubicBezTo>
                  <a:cubicBezTo>
                    <a:pt x="3903" y="1014"/>
                    <a:pt x="3877" y="1045"/>
                    <a:pt x="3877" y="987"/>
                  </a:cubicBezTo>
                  <a:cubicBezTo>
                    <a:pt x="3877" y="930"/>
                    <a:pt x="3647" y="925"/>
                    <a:pt x="3589" y="947"/>
                  </a:cubicBezTo>
                  <a:cubicBezTo>
                    <a:pt x="3532" y="970"/>
                    <a:pt x="3602" y="1089"/>
                    <a:pt x="3656" y="1054"/>
                  </a:cubicBezTo>
                  <a:close/>
                  <a:moveTo>
                    <a:pt x="3687" y="1425"/>
                  </a:moveTo>
                  <a:cubicBezTo>
                    <a:pt x="3722" y="1381"/>
                    <a:pt x="3545" y="1240"/>
                    <a:pt x="3536" y="1306"/>
                  </a:cubicBezTo>
                  <a:cubicBezTo>
                    <a:pt x="3527" y="1372"/>
                    <a:pt x="3649" y="1473"/>
                    <a:pt x="3687" y="1425"/>
                  </a:cubicBezTo>
                  <a:close/>
                  <a:moveTo>
                    <a:pt x="4262" y="846"/>
                  </a:moveTo>
                  <a:cubicBezTo>
                    <a:pt x="4293" y="792"/>
                    <a:pt x="4075" y="751"/>
                    <a:pt x="4129" y="797"/>
                  </a:cubicBezTo>
                  <a:cubicBezTo>
                    <a:pt x="4160" y="823"/>
                    <a:pt x="4231" y="899"/>
                    <a:pt x="4262" y="846"/>
                  </a:cubicBezTo>
                  <a:close/>
                  <a:moveTo>
                    <a:pt x="3762" y="1851"/>
                  </a:moveTo>
                  <a:cubicBezTo>
                    <a:pt x="3793" y="1815"/>
                    <a:pt x="3695" y="1740"/>
                    <a:pt x="3669" y="1802"/>
                  </a:cubicBezTo>
                  <a:cubicBezTo>
                    <a:pt x="3642" y="1864"/>
                    <a:pt x="3730" y="1887"/>
                    <a:pt x="3762" y="1851"/>
                  </a:cubicBezTo>
                  <a:close/>
                  <a:moveTo>
                    <a:pt x="4262" y="1541"/>
                  </a:moveTo>
                  <a:cubicBezTo>
                    <a:pt x="4258" y="1585"/>
                    <a:pt x="4156" y="1532"/>
                    <a:pt x="4076" y="1501"/>
                  </a:cubicBezTo>
                  <a:cubicBezTo>
                    <a:pt x="3996" y="1470"/>
                    <a:pt x="4045" y="1563"/>
                    <a:pt x="4107" y="1616"/>
                  </a:cubicBezTo>
                  <a:cubicBezTo>
                    <a:pt x="4169" y="1669"/>
                    <a:pt x="4076" y="1642"/>
                    <a:pt x="3992" y="1585"/>
                  </a:cubicBezTo>
                  <a:cubicBezTo>
                    <a:pt x="3908" y="1527"/>
                    <a:pt x="3917" y="1625"/>
                    <a:pt x="3957" y="1656"/>
                  </a:cubicBezTo>
                  <a:cubicBezTo>
                    <a:pt x="3996" y="1687"/>
                    <a:pt x="3948" y="1731"/>
                    <a:pt x="3895" y="1660"/>
                  </a:cubicBezTo>
                  <a:cubicBezTo>
                    <a:pt x="3842" y="1589"/>
                    <a:pt x="3815" y="1514"/>
                    <a:pt x="3731" y="1510"/>
                  </a:cubicBezTo>
                  <a:cubicBezTo>
                    <a:pt x="3647" y="1505"/>
                    <a:pt x="3685" y="1591"/>
                    <a:pt x="3718" y="1634"/>
                  </a:cubicBezTo>
                  <a:cubicBezTo>
                    <a:pt x="3762" y="1691"/>
                    <a:pt x="3806" y="1704"/>
                    <a:pt x="3877" y="1744"/>
                  </a:cubicBezTo>
                  <a:cubicBezTo>
                    <a:pt x="3948" y="1784"/>
                    <a:pt x="4063" y="1727"/>
                    <a:pt x="4116" y="1740"/>
                  </a:cubicBezTo>
                  <a:cubicBezTo>
                    <a:pt x="4169" y="1753"/>
                    <a:pt x="4058" y="1820"/>
                    <a:pt x="4094" y="1864"/>
                  </a:cubicBezTo>
                  <a:cubicBezTo>
                    <a:pt x="4129" y="1908"/>
                    <a:pt x="4227" y="1877"/>
                    <a:pt x="4302" y="1873"/>
                  </a:cubicBezTo>
                  <a:cubicBezTo>
                    <a:pt x="4377" y="1868"/>
                    <a:pt x="4342" y="1824"/>
                    <a:pt x="4386" y="1793"/>
                  </a:cubicBezTo>
                  <a:cubicBezTo>
                    <a:pt x="4430" y="1762"/>
                    <a:pt x="4342" y="1766"/>
                    <a:pt x="4377" y="1691"/>
                  </a:cubicBezTo>
                  <a:cubicBezTo>
                    <a:pt x="4413" y="1616"/>
                    <a:pt x="4267" y="1496"/>
                    <a:pt x="4262" y="1541"/>
                  </a:cubicBezTo>
                  <a:close/>
                  <a:moveTo>
                    <a:pt x="4448" y="1279"/>
                  </a:moveTo>
                  <a:cubicBezTo>
                    <a:pt x="4514" y="1279"/>
                    <a:pt x="4568" y="1271"/>
                    <a:pt x="4625" y="1248"/>
                  </a:cubicBezTo>
                  <a:cubicBezTo>
                    <a:pt x="4683" y="1226"/>
                    <a:pt x="4594" y="1226"/>
                    <a:pt x="4634" y="1173"/>
                  </a:cubicBezTo>
                  <a:cubicBezTo>
                    <a:pt x="4674" y="1120"/>
                    <a:pt x="4537" y="1116"/>
                    <a:pt x="4528" y="1133"/>
                  </a:cubicBezTo>
                  <a:cubicBezTo>
                    <a:pt x="4519" y="1151"/>
                    <a:pt x="4346" y="1027"/>
                    <a:pt x="4320" y="1067"/>
                  </a:cubicBezTo>
                  <a:cubicBezTo>
                    <a:pt x="4293" y="1107"/>
                    <a:pt x="4382" y="1279"/>
                    <a:pt x="4448" y="1279"/>
                  </a:cubicBezTo>
                  <a:close/>
                  <a:moveTo>
                    <a:pt x="4807" y="1302"/>
                  </a:moveTo>
                  <a:cubicBezTo>
                    <a:pt x="4798" y="1275"/>
                    <a:pt x="4462" y="1315"/>
                    <a:pt x="4514" y="1355"/>
                  </a:cubicBezTo>
                  <a:cubicBezTo>
                    <a:pt x="4603" y="1421"/>
                    <a:pt x="4816" y="1328"/>
                    <a:pt x="4807" y="1302"/>
                  </a:cubicBezTo>
                  <a:close/>
                  <a:moveTo>
                    <a:pt x="4758" y="1948"/>
                  </a:moveTo>
                  <a:cubicBezTo>
                    <a:pt x="4838" y="1943"/>
                    <a:pt x="4798" y="1846"/>
                    <a:pt x="4709" y="1780"/>
                  </a:cubicBezTo>
                  <a:cubicBezTo>
                    <a:pt x="4621" y="1713"/>
                    <a:pt x="4422" y="1850"/>
                    <a:pt x="4457" y="1877"/>
                  </a:cubicBezTo>
                  <a:cubicBezTo>
                    <a:pt x="4497" y="1908"/>
                    <a:pt x="4678" y="1952"/>
                    <a:pt x="4758" y="1948"/>
                  </a:cubicBezTo>
                  <a:close/>
                  <a:moveTo>
                    <a:pt x="4191" y="2568"/>
                  </a:moveTo>
                  <a:cubicBezTo>
                    <a:pt x="4289" y="2634"/>
                    <a:pt x="4258" y="2515"/>
                    <a:pt x="4368" y="2519"/>
                  </a:cubicBezTo>
                  <a:cubicBezTo>
                    <a:pt x="4479" y="2523"/>
                    <a:pt x="4483" y="2342"/>
                    <a:pt x="4501" y="2276"/>
                  </a:cubicBezTo>
                  <a:cubicBezTo>
                    <a:pt x="4519" y="2209"/>
                    <a:pt x="4413" y="2214"/>
                    <a:pt x="4439" y="2262"/>
                  </a:cubicBezTo>
                  <a:cubicBezTo>
                    <a:pt x="4466" y="2311"/>
                    <a:pt x="4435" y="2360"/>
                    <a:pt x="4426" y="2302"/>
                  </a:cubicBezTo>
                  <a:cubicBezTo>
                    <a:pt x="4417" y="2245"/>
                    <a:pt x="4333" y="2298"/>
                    <a:pt x="4302" y="2253"/>
                  </a:cubicBezTo>
                  <a:cubicBezTo>
                    <a:pt x="4271" y="2209"/>
                    <a:pt x="4399" y="2205"/>
                    <a:pt x="4430" y="2147"/>
                  </a:cubicBezTo>
                  <a:cubicBezTo>
                    <a:pt x="4461" y="2090"/>
                    <a:pt x="4329" y="2098"/>
                    <a:pt x="4360" y="2054"/>
                  </a:cubicBezTo>
                  <a:cubicBezTo>
                    <a:pt x="4391" y="2010"/>
                    <a:pt x="4165" y="2059"/>
                    <a:pt x="4231" y="2085"/>
                  </a:cubicBezTo>
                  <a:cubicBezTo>
                    <a:pt x="4298" y="2112"/>
                    <a:pt x="4236" y="2147"/>
                    <a:pt x="4174" y="2103"/>
                  </a:cubicBezTo>
                  <a:cubicBezTo>
                    <a:pt x="4112" y="2059"/>
                    <a:pt x="3940" y="2133"/>
                    <a:pt x="4001" y="2183"/>
                  </a:cubicBezTo>
                  <a:cubicBezTo>
                    <a:pt x="4050" y="2222"/>
                    <a:pt x="4196" y="2156"/>
                    <a:pt x="4112" y="2271"/>
                  </a:cubicBezTo>
                  <a:cubicBezTo>
                    <a:pt x="4027" y="2386"/>
                    <a:pt x="3992" y="2240"/>
                    <a:pt x="3912" y="2253"/>
                  </a:cubicBezTo>
                  <a:cubicBezTo>
                    <a:pt x="3833" y="2267"/>
                    <a:pt x="3868" y="2364"/>
                    <a:pt x="3988" y="2399"/>
                  </a:cubicBezTo>
                  <a:cubicBezTo>
                    <a:pt x="4107" y="2435"/>
                    <a:pt x="4094" y="2501"/>
                    <a:pt x="4191" y="2568"/>
                  </a:cubicBezTo>
                  <a:close/>
                  <a:moveTo>
                    <a:pt x="4913" y="1859"/>
                  </a:moveTo>
                  <a:cubicBezTo>
                    <a:pt x="4944" y="1948"/>
                    <a:pt x="4979" y="1886"/>
                    <a:pt x="5028" y="1921"/>
                  </a:cubicBezTo>
                  <a:cubicBezTo>
                    <a:pt x="5077" y="1957"/>
                    <a:pt x="5152" y="1979"/>
                    <a:pt x="5192" y="1943"/>
                  </a:cubicBezTo>
                  <a:cubicBezTo>
                    <a:pt x="5232" y="1908"/>
                    <a:pt x="5249" y="1882"/>
                    <a:pt x="5263" y="1912"/>
                  </a:cubicBezTo>
                  <a:cubicBezTo>
                    <a:pt x="5284" y="1963"/>
                    <a:pt x="5382" y="1970"/>
                    <a:pt x="5595" y="1974"/>
                  </a:cubicBezTo>
                  <a:cubicBezTo>
                    <a:pt x="5807" y="1979"/>
                    <a:pt x="5754" y="1886"/>
                    <a:pt x="5816" y="1921"/>
                  </a:cubicBezTo>
                  <a:cubicBezTo>
                    <a:pt x="5878" y="1957"/>
                    <a:pt x="6020" y="1957"/>
                    <a:pt x="6082" y="1943"/>
                  </a:cubicBezTo>
                  <a:cubicBezTo>
                    <a:pt x="6144" y="1930"/>
                    <a:pt x="6175" y="1833"/>
                    <a:pt x="6170" y="1784"/>
                  </a:cubicBezTo>
                  <a:cubicBezTo>
                    <a:pt x="6166" y="1735"/>
                    <a:pt x="5692" y="1696"/>
                    <a:pt x="5608" y="1744"/>
                  </a:cubicBezTo>
                  <a:cubicBezTo>
                    <a:pt x="5524" y="1793"/>
                    <a:pt x="5391" y="1722"/>
                    <a:pt x="5325" y="1758"/>
                  </a:cubicBezTo>
                  <a:cubicBezTo>
                    <a:pt x="5258" y="1793"/>
                    <a:pt x="5280" y="1713"/>
                    <a:pt x="5161" y="1709"/>
                  </a:cubicBezTo>
                  <a:cubicBezTo>
                    <a:pt x="5041" y="1704"/>
                    <a:pt x="5170" y="1642"/>
                    <a:pt x="5192" y="1616"/>
                  </a:cubicBezTo>
                  <a:cubicBezTo>
                    <a:pt x="5214" y="1589"/>
                    <a:pt x="5010" y="1518"/>
                    <a:pt x="4926" y="1536"/>
                  </a:cubicBezTo>
                  <a:cubicBezTo>
                    <a:pt x="4842" y="1554"/>
                    <a:pt x="4793" y="1510"/>
                    <a:pt x="4714" y="1474"/>
                  </a:cubicBezTo>
                  <a:cubicBezTo>
                    <a:pt x="4634" y="1439"/>
                    <a:pt x="4418" y="1447"/>
                    <a:pt x="4461" y="1510"/>
                  </a:cubicBezTo>
                  <a:cubicBezTo>
                    <a:pt x="4492" y="1554"/>
                    <a:pt x="4749" y="1647"/>
                    <a:pt x="4776" y="1603"/>
                  </a:cubicBezTo>
                  <a:cubicBezTo>
                    <a:pt x="4802" y="1558"/>
                    <a:pt x="4869" y="1656"/>
                    <a:pt x="4908" y="1704"/>
                  </a:cubicBezTo>
                  <a:cubicBezTo>
                    <a:pt x="4948" y="1753"/>
                    <a:pt x="4882" y="1771"/>
                    <a:pt x="4913" y="1859"/>
                  </a:cubicBezTo>
                  <a:close/>
                  <a:moveTo>
                    <a:pt x="5139" y="1337"/>
                  </a:moveTo>
                  <a:cubicBezTo>
                    <a:pt x="5059" y="1297"/>
                    <a:pt x="4959" y="1381"/>
                    <a:pt x="5041" y="1412"/>
                  </a:cubicBezTo>
                  <a:cubicBezTo>
                    <a:pt x="5112" y="1439"/>
                    <a:pt x="5218" y="1377"/>
                    <a:pt x="5139" y="1337"/>
                  </a:cubicBezTo>
                  <a:close/>
                  <a:moveTo>
                    <a:pt x="4501" y="841"/>
                  </a:moveTo>
                  <a:cubicBezTo>
                    <a:pt x="4566" y="874"/>
                    <a:pt x="4528" y="916"/>
                    <a:pt x="4599" y="947"/>
                  </a:cubicBezTo>
                  <a:cubicBezTo>
                    <a:pt x="4669" y="978"/>
                    <a:pt x="4873" y="908"/>
                    <a:pt x="4891" y="956"/>
                  </a:cubicBezTo>
                  <a:cubicBezTo>
                    <a:pt x="4908" y="1005"/>
                    <a:pt x="4683" y="1009"/>
                    <a:pt x="4714" y="1040"/>
                  </a:cubicBezTo>
                  <a:cubicBezTo>
                    <a:pt x="4745" y="1071"/>
                    <a:pt x="4873" y="1120"/>
                    <a:pt x="4855" y="1147"/>
                  </a:cubicBezTo>
                  <a:cubicBezTo>
                    <a:pt x="4838" y="1173"/>
                    <a:pt x="5068" y="1248"/>
                    <a:pt x="5090" y="1213"/>
                  </a:cubicBezTo>
                  <a:cubicBezTo>
                    <a:pt x="5112" y="1178"/>
                    <a:pt x="5174" y="1186"/>
                    <a:pt x="5232" y="1209"/>
                  </a:cubicBezTo>
                  <a:cubicBezTo>
                    <a:pt x="5289" y="1231"/>
                    <a:pt x="5294" y="1071"/>
                    <a:pt x="5334" y="1098"/>
                  </a:cubicBezTo>
                  <a:cubicBezTo>
                    <a:pt x="5373" y="1124"/>
                    <a:pt x="5369" y="1040"/>
                    <a:pt x="5435" y="1014"/>
                  </a:cubicBezTo>
                  <a:cubicBezTo>
                    <a:pt x="5502" y="987"/>
                    <a:pt x="5597" y="987"/>
                    <a:pt x="5604" y="956"/>
                  </a:cubicBezTo>
                  <a:cubicBezTo>
                    <a:pt x="5608" y="934"/>
                    <a:pt x="5586" y="903"/>
                    <a:pt x="5506" y="912"/>
                  </a:cubicBezTo>
                  <a:cubicBezTo>
                    <a:pt x="5426" y="921"/>
                    <a:pt x="5373" y="890"/>
                    <a:pt x="5409" y="846"/>
                  </a:cubicBezTo>
                  <a:cubicBezTo>
                    <a:pt x="5444" y="801"/>
                    <a:pt x="5320" y="788"/>
                    <a:pt x="5364" y="753"/>
                  </a:cubicBezTo>
                  <a:cubicBezTo>
                    <a:pt x="5409" y="717"/>
                    <a:pt x="5280" y="682"/>
                    <a:pt x="5294" y="735"/>
                  </a:cubicBezTo>
                  <a:cubicBezTo>
                    <a:pt x="5307" y="788"/>
                    <a:pt x="5214" y="739"/>
                    <a:pt x="5201" y="691"/>
                  </a:cubicBezTo>
                  <a:cubicBezTo>
                    <a:pt x="5187" y="642"/>
                    <a:pt x="5006" y="624"/>
                    <a:pt x="4886" y="518"/>
                  </a:cubicBezTo>
                  <a:cubicBezTo>
                    <a:pt x="4767" y="412"/>
                    <a:pt x="4643" y="483"/>
                    <a:pt x="4714" y="496"/>
                  </a:cubicBezTo>
                  <a:cubicBezTo>
                    <a:pt x="4785" y="509"/>
                    <a:pt x="4780" y="544"/>
                    <a:pt x="4723" y="540"/>
                  </a:cubicBezTo>
                  <a:cubicBezTo>
                    <a:pt x="4665" y="536"/>
                    <a:pt x="4563" y="544"/>
                    <a:pt x="4656" y="580"/>
                  </a:cubicBezTo>
                  <a:cubicBezTo>
                    <a:pt x="4749" y="615"/>
                    <a:pt x="4647" y="629"/>
                    <a:pt x="4572" y="629"/>
                  </a:cubicBezTo>
                  <a:cubicBezTo>
                    <a:pt x="4497" y="629"/>
                    <a:pt x="4492" y="726"/>
                    <a:pt x="4590" y="739"/>
                  </a:cubicBezTo>
                  <a:cubicBezTo>
                    <a:pt x="4687" y="753"/>
                    <a:pt x="4616" y="810"/>
                    <a:pt x="4537" y="788"/>
                  </a:cubicBezTo>
                  <a:cubicBezTo>
                    <a:pt x="4457" y="766"/>
                    <a:pt x="4430" y="806"/>
                    <a:pt x="4501" y="841"/>
                  </a:cubicBezTo>
                  <a:close/>
                  <a:moveTo>
                    <a:pt x="5037" y="403"/>
                  </a:moveTo>
                  <a:cubicBezTo>
                    <a:pt x="5099" y="363"/>
                    <a:pt x="5148" y="390"/>
                    <a:pt x="5094" y="416"/>
                  </a:cubicBezTo>
                  <a:cubicBezTo>
                    <a:pt x="5041" y="443"/>
                    <a:pt x="5059" y="460"/>
                    <a:pt x="5134" y="456"/>
                  </a:cubicBezTo>
                  <a:cubicBezTo>
                    <a:pt x="5210" y="452"/>
                    <a:pt x="5103" y="478"/>
                    <a:pt x="5103" y="522"/>
                  </a:cubicBezTo>
                  <a:cubicBezTo>
                    <a:pt x="5103" y="567"/>
                    <a:pt x="5192" y="540"/>
                    <a:pt x="5196" y="584"/>
                  </a:cubicBezTo>
                  <a:cubicBezTo>
                    <a:pt x="5201" y="629"/>
                    <a:pt x="5391" y="646"/>
                    <a:pt x="5449" y="593"/>
                  </a:cubicBezTo>
                  <a:cubicBezTo>
                    <a:pt x="5506" y="540"/>
                    <a:pt x="5484" y="606"/>
                    <a:pt x="5480" y="642"/>
                  </a:cubicBezTo>
                  <a:cubicBezTo>
                    <a:pt x="5475" y="677"/>
                    <a:pt x="5750" y="708"/>
                    <a:pt x="5763" y="664"/>
                  </a:cubicBezTo>
                  <a:cubicBezTo>
                    <a:pt x="5776" y="620"/>
                    <a:pt x="5816" y="637"/>
                    <a:pt x="5869" y="651"/>
                  </a:cubicBezTo>
                  <a:cubicBezTo>
                    <a:pt x="5922" y="664"/>
                    <a:pt x="6184" y="602"/>
                    <a:pt x="6188" y="549"/>
                  </a:cubicBezTo>
                  <a:cubicBezTo>
                    <a:pt x="6192" y="496"/>
                    <a:pt x="6272" y="575"/>
                    <a:pt x="6188" y="633"/>
                  </a:cubicBezTo>
                  <a:cubicBezTo>
                    <a:pt x="6104" y="691"/>
                    <a:pt x="5936" y="682"/>
                    <a:pt x="5860" y="704"/>
                  </a:cubicBezTo>
                  <a:cubicBezTo>
                    <a:pt x="5785" y="726"/>
                    <a:pt x="5909" y="779"/>
                    <a:pt x="5984" y="837"/>
                  </a:cubicBezTo>
                  <a:cubicBezTo>
                    <a:pt x="6060" y="894"/>
                    <a:pt x="5887" y="863"/>
                    <a:pt x="5816" y="788"/>
                  </a:cubicBezTo>
                  <a:cubicBezTo>
                    <a:pt x="5745" y="713"/>
                    <a:pt x="5586" y="713"/>
                    <a:pt x="5502" y="717"/>
                  </a:cubicBezTo>
                  <a:cubicBezTo>
                    <a:pt x="5418" y="722"/>
                    <a:pt x="5444" y="877"/>
                    <a:pt x="5506" y="877"/>
                  </a:cubicBezTo>
                  <a:cubicBezTo>
                    <a:pt x="5568" y="877"/>
                    <a:pt x="5630" y="899"/>
                    <a:pt x="5692" y="996"/>
                  </a:cubicBezTo>
                  <a:cubicBezTo>
                    <a:pt x="5754" y="1093"/>
                    <a:pt x="5887" y="1071"/>
                    <a:pt x="5887" y="1116"/>
                  </a:cubicBezTo>
                  <a:cubicBezTo>
                    <a:pt x="5887" y="1160"/>
                    <a:pt x="5714" y="1080"/>
                    <a:pt x="5617" y="1062"/>
                  </a:cubicBezTo>
                  <a:cubicBezTo>
                    <a:pt x="5519" y="1045"/>
                    <a:pt x="5364" y="1107"/>
                    <a:pt x="5360" y="1178"/>
                  </a:cubicBezTo>
                  <a:cubicBezTo>
                    <a:pt x="5356" y="1248"/>
                    <a:pt x="5502" y="1240"/>
                    <a:pt x="5599" y="1182"/>
                  </a:cubicBezTo>
                  <a:cubicBezTo>
                    <a:pt x="5697" y="1124"/>
                    <a:pt x="5626" y="1200"/>
                    <a:pt x="5577" y="1244"/>
                  </a:cubicBezTo>
                  <a:cubicBezTo>
                    <a:pt x="5528" y="1288"/>
                    <a:pt x="5692" y="1324"/>
                    <a:pt x="5692" y="1377"/>
                  </a:cubicBezTo>
                  <a:cubicBezTo>
                    <a:pt x="5692" y="1430"/>
                    <a:pt x="5573" y="1412"/>
                    <a:pt x="5559" y="1364"/>
                  </a:cubicBezTo>
                  <a:cubicBezTo>
                    <a:pt x="5546" y="1315"/>
                    <a:pt x="5502" y="1266"/>
                    <a:pt x="5387" y="1275"/>
                  </a:cubicBezTo>
                  <a:cubicBezTo>
                    <a:pt x="5272" y="1284"/>
                    <a:pt x="5303" y="1364"/>
                    <a:pt x="5373" y="1372"/>
                  </a:cubicBezTo>
                  <a:cubicBezTo>
                    <a:pt x="5444" y="1381"/>
                    <a:pt x="5449" y="1434"/>
                    <a:pt x="5369" y="1434"/>
                  </a:cubicBezTo>
                  <a:cubicBezTo>
                    <a:pt x="5289" y="1434"/>
                    <a:pt x="5109" y="1484"/>
                    <a:pt x="5165" y="1536"/>
                  </a:cubicBezTo>
                  <a:cubicBezTo>
                    <a:pt x="5227" y="1594"/>
                    <a:pt x="5453" y="1536"/>
                    <a:pt x="5493" y="1572"/>
                  </a:cubicBezTo>
                  <a:cubicBezTo>
                    <a:pt x="5533" y="1607"/>
                    <a:pt x="5643" y="1620"/>
                    <a:pt x="5670" y="1580"/>
                  </a:cubicBezTo>
                  <a:cubicBezTo>
                    <a:pt x="5697" y="1541"/>
                    <a:pt x="5785" y="1558"/>
                    <a:pt x="5874" y="1558"/>
                  </a:cubicBezTo>
                  <a:cubicBezTo>
                    <a:pt x="5962" y="1558"/>
                    <a:pt x="5984" y="1572"/>
                    <a:pt x="6024" y="1607"/>
                  </a:cubicBezTo>
                  <a:cubicBezTo>
                    <a:pt x="6064" y="1642"/>
                    <a:pt x="6135" y="1629"/>
                    <a:pt x="6184" y="1594"/>
                  </a:cubicBezTo>
                  <a:cubicBezTo>
                    <a:pt x="6232" y="1558"/>
                    <a:pt x="6232" y="1558"/>
                    <a:pt x="6294" y="1558"/>
                  </a:cubicBezTo>
                  <a:cubicBezTo>
                    <a:pt x="6356" y="1558"/>
                    <a:pt x="6369" y="1518"/>
                    <a:pt x="6339" y="1470"/>
                  </a:cubicBezTo>
                  <a:cubicBezTo>
                    <a:pt x="6308" y="1421"/>
                    <a:pt x="6228" y="1505"/>
                    <a:pt x="6219" y="1470"/>
                  </a:cubicBezTo>
                  <a:cubicBezTo>
                    <a:pt x="6208" y="1426"/>
                    <a:pt x="6135" y="1412"/>
                    <a:pt x="6011" y="1430"/>
                  </a:cubicBezTo>
                  <a:cubicBezTo>
                    <a:pt x="5887" y="1448"/>
                    <a:pt x="5940" y="1350"/>
                    <a:pt x="6015" y="1372"/>
                  </a:cubicBezTo>
                  <a:cubicBezTo>
                    <a:pt x="6091" y="1395"/>
                    <a:pt x="6192" y="1386"/>
                    <a:pt x="6277" y="1364"/>
                  </a:cubicBezTo>
                  <a:cubicBezTo>
                    <a:pt x="6361" y="1341"/>
                    <a:pt x="6294" y="1302"/>
                    <a:pt x="6294" y="1266"/>
                  </a:cubicBezTo>
                  <a:cubicBezTo>
                    <a:pt x="6294" y="1231"/>
                    <a:pt x="6400" y="1253"/>
                    <a:pt x="6480" y="1253"/>
                  </a:cubicBezTo>
                  <a:cubicBezTo>
                    <a:pt x="6560" y="1253"/>
                    <a:pt x="6675" y="1124"/>
                    <a:pt x="6679" y="1049"/>
                  </a:cubicBezTo>
                  <a:cubicBezTo>
                    <a:pt x="6684" y="974"/>
                    <a:pt x="6502" y="992"/>
                    <a:pt x="6414" y="992"/>
                  </a:cubicBezTo>
                  <a:cubicBezTo>
                    <a:pt x="6325" y="992"/>
                    <a:pt x="6471" y="925"/>
                    <a:pt x="6640" y="934"/>
                  </a:cubicBezTo>
                  <a:cubicBezTo>
                    <a:pt x="6808" y="943"/>
                    <a:pt x="6733" y="868"/>
                    <a:pt x="6763" y="841"/>
                  </a:cubicBezTo>
                  <a:cubicBezTo>
                    <a:pt x="6794" y="815"/>
                    <a:pt x="6874" y="872"/>
                    <a:pt x="6958" y="854"/>
                  </a:cubicBezTo>
                  <a:cubicBezTo>
                    <a:pt x="7042" y="837"/>
                    <a:pt x="6985" y="766"/>
                    <a:pt x="7042" y="766"/>
                  </a:cubicBezTo>
                  <a:cubicBezTo>
                    <a:pt x="7083" y="766"/>
                    <a:pt x="7175" y="704"/>
                    <a:pt x="7357" y="602"/>
                  </a:cubicBezTo>
                  <a:cubicBezTo>
                    <a:pt x="7538" y="500"/>
                    <a:pt x="7680" y="518"/>
                    <a:pt x="7689" y="460"/>
                  </a:cubicBezTo>
                  <a:cubicBezTo>
                    <a:pt x="7698" y="403"/>
                    <a:pt x="7436" y="460"/>
                    <a:pt x="7392" y="443"/>
                  </a:cubicBezTo>
                  <a:cubicBezTo>
                    <a:pt x="7348" y="425"/>
                    <a:pt x="7574" y="376"/>
                    <a:pt x="7627" y="390"/>
                  </a:cubicBezTo>
                  <a:cubicBezTo>
                    <a:pt x="7680" y="403"/>
                    <a:pt x="7751" y="390"/>
                    <a:pt x="7932" y="301"/>
                  </a:cubicBezTo>
                  <a:cubicBezTo>
                    <a:pt x="8114" y="212"/>
                    <a:pt x="8034" y="190"/>
                    <a:pt x="7959" y="204"/>
                  </a:cubicBezTo>
                  <a:cubicBezTo>
                    <a:pt x="7884" y="217"/>
                    <a:pt x="7799" y="190"/>
                    <a:pt x="7804" y="142"/>
                  </a:cubicBezTo>
                  <a:cubicBezTo>
                    <a:pt x="7808" y="93"/>
                    <a:pt x="7693" y="137"/>
                    <a:pt x="7689" y="111"/>
                  </a:cubicBezTo>
                  <a:cubicBezTo>
                    <a:pt x="7684" y="84"/>
                    <a:pt x="7578" y="97"/>
                    <a:pt x="7463" y="142"/>
                  </a:cubicBezTo>
                  <a:cubicBezTo>
                    <a:pt x="7348" y="186"/>
                    <a:pt x="7454" y="97"/>
                    <a:pt x="7503" y="80"/>
                  </a:cubicBezTo>
                  <a:cubicBezTo>
                    <a:pt x="7552" y="62"/>
                    <a:pt x="7211" y="80"/>
                    <a:pt x="7153" y="40"/>
                  </a:cubicBezTo>
                  <a:cubicBezTo>
                    <a:pt x="7096" y="0"/>
                    <a:pt x="7029" y="106"/>
                    <a:pt x="6976" y="53"/>
                  </a:cubicBezTo>
                  <a:cubicBezTo>
                    <a:pt x="6923" y="0"/>
                    <a:pt x="6786" y="44"/>
                    <a:pt x="6803" y="84"/>
                  </a:cubicBezTo>
                  <a:cubicBezTo>
                    <a:pt x="6821" y="124"/>
                    <a:pt x="6781" y="124"/>
                    <a:pt x="6728" y="80"/>
                  </a:cubicBezTo>
                  <a:cubicBezTo>
                    <a:pt x="6675" y="35"/>
                    <a:pt x="6573" y="84"/>
                    <a:pt x="6480" y="71"/>
                  </a:cubicBezTo>
                  <a:cubicBezTo>
                    <a:pt x="6387" y="57"/>
                    <a:pt x="6427" y="146"/>
                    <a:pt x="6325" y="102"/>
                  </a:cubicBezTo>
                  <a:cubicBezTo>
                    <a:pt x="6223" y="57"/>
                    <a:pt x="6113" y="80"/>
                    <a:pt x="6144" y="93"/>
                  </a:cubicBezTo>
                  <a:cubicBezTo>
                    <a:pt x="6175" y="106"/>
                    <a:pt x="6135" y="133"/>
                    <a:pt x="6091" y="119"/>
                  </a:cubicBezTo>
                  <a:cubicBezTo>
                    <a:pt x="6046" y="106"/>
                    <a:pt x="6006" y="124"/>
                    <a:pt x="6029" y="168"/>
                  </a:cubicBezTo>
                  <a:cubicBezTo>
                    <a:pt x="6051" y="212"/>
                    <a:pt x="5865" y="155"/>
                    <a:pt x="5865" y="204"/>
                  </a:cubicBezTo>
                  <a:cubicBezTo>
                    <a:pt x="5865" y="252"/>
                    <a:pt x="5798" y="279"/>
                    <a:pt x="5745" y="235"/>
                  </a:cubicBezTo>
                  <a:cubicBezTo>
                    <a:pt x="5692" y="190"/>
                    <a:pt x="5524" y="177"/>
                    <a:pt x="5573" y="217"/>
                  </a:cubicBezTo>
                  <a:cubicBezTo>
                    <a:pt x="5621" y="257"/>
                    <a:pt x="5422" y="235"/>
                    <a:pt x="5475" y="274"/>
                  </a:cubicBezTo>
                  <a:cubicBezTo>
                    <a:pt x="5528" y="314"/>
                    <a:pt x="5409" y="345"/>
                    <a:pt x="5409" y="323"/>
                  </a:cubicBezTo>
                  <a:cubicBezTo>
                    <a:pt x="5409" y="301"/>
                    <a:pt x="5298" y="261"/>
                    <a:pt x="5254" y="301"/>
                  </a:cubicBezTo>
                  <a:cubicBezTo>
                    <a:pt x="5210" y="341"/>
                    <a:pt x="5196" y="390"/>
                    <a:pt x="5174" y="363"/>
                  </a:cubicBezTo>
                  <a:cubicBezTo>
                    <a:pt x="5152" y="336"/>
                    <a:pt x="5055" y="345"/>
                    <a:pt x="4962" y="381"/>
                  </a:cubicBezTo>
                  <a:cubicBezTo>
                    <a:pt x="4869" y="416"/>
                    <a:pt x="4975" y="443"/>
                    <a:pt x="5037" y="403"/>
                  </a:cubicBezTo>
                  <a:close/>
                  <a:moveTo>
                    <a:pt x="6153" y="4223"/>
                  </a:moveTo>
                  <a:cubicBezTo>
                    <a:pt x="6184" y="4219"/>
                    <a:pt x="6246" y="4108"/>
                    <a:pt x="6166" y="4113"/>
                  </a:cubicBezTo>
                  <a:cubicBezTo>
                    <a:pt x="6086" y="4117"/>
                    <a:pt x="6104" y="4230"/>
                    <a:pt x="6153" y="4223"/>
                  </a:cubicBezTo>
                  <a:close/>
                  <a:moveTo>
                    <a:pt x="5763" y="4126"/>
                  </a:moveTo>
                  <a:cubicBezTo>
                    <a:pt x="5834" y="4170"/>
                    <a:pt x="5940" y="4051"/>
                    <a:pt x="5931" y="4015"/>
                  </a:cubicBezTo>
                  <a:cubicBezTo>
                    <a:pt x="5922" y="3980"/>
                    <a:pt x="5677" y="4073"/>
                    <a:pt x="5763" y="4126"/>
                  </a:cubicBezTo>
                  <a:close/>
                  <a:moveTo>
                    <a:pt x="6082" y="3883"/>
                  </a:moveTo>
                  <a:cubicBezTo>
                    <a:pt x="6091" y="3838"/>
                    <a:pt x="5936" y="3821"/>
                    <a:pt x="5944" y="3772"/>
                  </a:cubicBezTo>
                  <a:cubicBezTo>
                    <a:pt x="5953" y="3723"/>
                    <a:pt x="5798" y="3683"/>
                    <a:pt x="5750" y="3657"/>
                  </a:cubicBezTo>
                  <a:cubicBezTo>
                    <a:pt x="5701" y="3630"/>
                    <a:pt x="5626" y="3617"/>
                    <a:pt x="5626" y="3564"/>
                  </a:cubicBezTo>
                  <a:cubicBezTo>
                    <a:pt x="5626" y="3511"/>
                    <a:pt x="5519" y="3551"/>
                    <a:pt x="5515" y="3630"/>
                  </a:cubicBezTo>
                  <a:cubicBezTo>
                    <a:pt x="5511" y="3710"/>
                    <a:pt x="5466" y="3692"/>
                    <a:pt x="5488" y="3767"/>
                  </a:cubicBezTo>
                  <a:cubicBezTo>
                    <a:pt x="5511" y="3843"/>
                    <a:pt x="5391" y="3861"/>
                    <a:pt x="5404" y="3900"/>
                  </a:cubicBezTo>
                  <a:cubicBezTo>
                    <a:pt x="5418" y="3940"/>
                    <a:pt x="5475" y="3896"/>
                    <a:pt x="5528" y="3896"/>
                  </a:cubicBezTo>
                  <a:cubicBezTo>
                    <a:pt x="5581" y="3896"/>
                    <a:pt x="5514" y="3970"/>
                    <a:pt x="5581" y="3976"/>
                  </a:cubicBezTo>
                  <a:cubicBezTo>
                    <a:pt x="5635" y="3980"/>
                    <a:pt x="5728" y="3918"/>
                    <a:pt x="5750" y="3883"/>
                  </a:cubicBezTo>
                  <a:cubicBezTo>
                    <a:pt x="5772" y="3847"/>
                    <a:pt x="5816" y="3834"/>
                    <a:pt x="5878" y="3878"/>
                  </a:cubicBezTo>
                  <a:cubicBezTo>
                    <a:pt x="5940" y="3922"/>
                    <a:pt x="6073" y="3927"/>
                    <a:pt x="6082" y="3883"/>
                  </a:cubicBezTo>
                  <a:close/>
                  <a:moveTo>
                    <a:pt x="7529" y="3493"/>
                  </a:moveTo>
                  <a:cubicBezTo>
                    <a:pt x="7583" y="3497"/>
                    <a:pt x="7591" y="3564"/>
                    <a:pt x="7676" y="3635"/>
                  </a:cubicBezTo>
                  <a:cubicBezTo>
                    <a:pt x="7760" y="3706"/>
                    <a:pt x="7769" y="3657"/>
                    <a:pt x="7782" y="3608"/>
                  </a:cubicBezTo>
                  <a:cubicBezTo>
                    <a:pt x="7795" y="3559"/>
                    <a:pt x="7888" y="3599"/>
                    <a:pt x="7884" y="3551"/>
                  </a:cubicBezTo>
                  <a:cubicBezTo>
                    <a:pt x="7879" y="3502"/>
                    <a:pt x="7959" y="3444"/>
                    <a:pt x="8012" y="3422"/>
                  </a:cubicBezTo>
                  <a:cubicBezTo>
                    <a:pt x="8065" y="3400"/>
                    <a:pt x="7968" y="3347"/>
                    <a:pt x="7897" y="3351"/>
                  </a:cubicBezTo>
                  <a:cubicBezTo>
                    <a:pt x="7826" y="3356"/>
                    <a:pt x="7813" y="3307"/>
                    <a:pt x="7813" y="3276"/>
                  </a:cubicBezTo>
                  <a:cubicBezTo>
                    <a:pt x="7813" y="3245"/>
                    <a:pt x="7680" y="3170"/>
                    <a:pt x="7636" y="3183"/>
                  </a:cubicBezTo>
                  <a:cubicBezTo>
                    <a:pt x="7591" y="3196"/>
                    <a:pt x="7516" y="3126"/>
                    <a:pt x="7459" y="3121"/>
                  </a:cubicBezTo>
                  <a:cubicBezTo>
                    <a:pt x="7401" y="3117"/>
                    <a:pt x="7317" y="3072"/>
                    <a:pt x="7326" y="3010"/>
                  </a:cubicBezTo>
                  <a:cubicBezTo>
                    <a:pt x="7335" y="2948"/>
                    <a:pt x="7441" y="3028"/>
                    <a:pt x="7463" y="2979"/>
                  </a:cubicBezTo>
                  <a:cubicBezTo>
                    <a:pt x="7485" y="2931"/>
                    <a:pt x="7352" y="2957"/>
                    <a:pt x="7348" y="2922"/>
                  </a:cubicBezTo>
                  <a:cubicBezTo>
                    <a:pt x="7343" y="2887"/>
                    <a:pt x="7379" y="2900"/>
                    <a:pt x="7405" y="2878"/>
                  </a:cubicBezTo>
                  <a:cubicBezTo>
                    <a:pt x="7432" y="2855"/>
                    <a:pt x="7383" y="2811"/>
                    <a:pt x="7352" y="2794"/>
                  </a:cubicBezTo>
                  <a:cubicBezTo>
                    <a:pt x="7321" y="2776"/>
                    <a:pt x="7312" y="2829"/>
                    <a:pt x="7281" y="2829"/>
                  </a:cubicBezTo>
                  <a:cubicBezTo>
                    <a:pt x="7250" y="2829"/>
                    <a:pt x="7277" y="2780"/>
                    <a:pt x="7299" y="2749"/>
                  </a:cubicBezTo>
                  <a:cubicBezTo>
                    <a:pt x="7321" y="2718"/>
                    <a:pt x="7197" y="2683"/>
                    <a:pt x="7144" y="2701"/>
                  </a:cubicBezTo>
                  <a:cubicBezTo>
                    <a:pt x="7091" y="2718"/>
                    <a:pt x="7073" y="2687"/>
                    <a:pt x="7073" y="2652"/>
                  </a:cubicBezTo>
                  <a:cubicBezTo>
                    <a:pt x="7073" y="2616"/>
                    <a:pt x="6980" y="2652"/>
                    <a:pt x="6945" y="2678"/>
                  </a:cubicBezTo>
                  <a:cubicBezTo>
                    <a:pt x="6910" y="2705"/>
                    <a:pt x="6865" y="2652"/>
                    <a:pt x="6910" y="2647"/>
                  </a:cubicBezTo>
                  <a:cubicBezTo>
                    <a:pt x="6954" y="2643"/>
                    <a:pt x="7007" y="2608"/>
                    <a:pt x="6994" y="2568"/>
                  </a:cubicBezTo>
                  <a:cubicBezTo>
                    <a:pt x="6980" y="2528"/>
                    <a:pt x="6865" y="2523"/>
                    <a:pt x="6843" y="2572"/>
                  </a:cubicBezTo>
                  <a:cubicBezTo>
                    <a:pt x="6821" y="2621"/>
                    <a:pt x="6728" y="2519"/>
                    <a:pt x="6728" y="2479"/>
                  </a:cubicBezTo>
                  <a:cubicBezTo>
                    <a:pt x="6728" y="2439"/>
                    <a:pt x="6586" y="2475"/>
                    <a:pt x="6604" y="2408"/>
                  </a:cubicBezTo>
                  <a:cubicBezTo>
                    <a:pt x="6622" y="2342"/>
                    <a:pt x="6440" y="2324"/>
                    <a:pt x="6392" y="2324"/>
                  </a:cubicBezTo>
                  <a:cubicBezTo>
                    <a:pt x="6343" y="2324"/>
                    <a:pt x="6272" y="2364"/>
                    <a:pt x="6281" y="2408"/>
                  </a:cubicBezTo>
                  <a:cubicBezTo>
                    <a:pt x="6290" y="2453"/>
                    <a:pt x="6228" y="2435"/>
                    <a:pt x="6219" y="2386"/>
                  </a:cubicBezTo>
                  <a:cubicBezTo>
                    <a:pt x="6210" y="2338"/>
                    <a:pt x="6091" y="2439"/>
                    <a:pt x="6055" y="2439"/>
                  </a:cubicBezTo>
                  <a:cubicBezTo>
                    <a:pt x="6020" y="2439"/>
                    <a:pt x="6077" y="2311"/>
                    <a:pt x="6060" y="2271"/>
                  </a:cubicBezTo>
                  <a:cubicBezTo>
                    <a:pt x="6042" y="2231"/>
                    <a:pt x="6015" y="2218"/>
                    <a:pt x="5989" y="2152"/>
                  </a:cubicBezTo>
                  <a:cubicBezTo>
                    <a:pt x="5962" y="2085"/>
                    <a:pt x="5829" y="2112"/>
                    <a:pt x="5794" y="2152"/>
                  </a:cubicBezTo>
                  <a:cubicBezTo>
                    <a:pt x="5759" y="2191"/>
                    <a:pt x="5643" y="2174"/>
                    <a:pt x="5581" y="2236"/>
                  </a:cubicBezTo>
                  <a:cubicBezTo>
                    <a:pt x="5519" y="2298"/>
                    <a:pt x="5586" y="2360"/>
                    <a:pt x="5612" y="2382"/>
                  </a:cubicBezTo>
                  <a:cubicBezTo>
                    <a:pt x="5639" y="2404"/>
                    <a:pt x="5519" y="2439"/>
                    <a:pt x="5559" y="2475"/>
                  </a:cubicBezTo>
                  <a:cubicBezTo>
                    <a:pt x="5599" y="2510"/>
                    <a:pt x="5661" y="2492"/>
                    <a:pt x="5666" y="2550"/>
                  </a:cubicBezTo>
                  <a:cubicBezTo>
                    <a:pt x="5670" y="2608"/>
                    <a:pt x="5519" y="2532"/>
                    <a:pt x="5497" y="2484"/>
                  </a:cubicBezTo>
                  <a:cubicBezTo>
                    <a:pt x="5475" y="2435"/>
                    <a:pt x="5506" y="2391"/>
                    <a:pt x="5475" y="2355"/>
                  </a:cubicBezTo>
                  <a:cubicBezTo>
                    <a:pt x="5444" y="2320"/>
                    <a:pt x="5471" y="2276"/>
                    <a:pt x="5528" y="2214"/>
                  </a:cubicBezTo>
                  <a:cubicBezTo>
                    <a:pt x="5586" y="2152"/>
                    <a:pt x="5630" y="2160"/>
                    <a:pt x="5630" y="2125"/>
                  </a:cubicBezTo>
                  <a:cubicBezTo>
                    <a:pt x="5630" y="2090"/>
                    <a:pt x="5382" y="2090"/>
                    <a:pt x="5236" y="2222"/>
                  </a:cubicBezTo>
                  <a:cubicBezTo>
                    <a:pt x="5090" y="2355"/>
                    <a:pt x="5134" y="2532"/>
                    <a:pt x="5143" y="2568"/>
                  </a:cubicBezTo>
                  <a:cubicBezTo>
                    <a:pt x="5152" y="2603"/>
                    <a:pt x="5280" y="2585"/>
                    <a:pt x="5356" y="2608"/>
                  </a:cubicBezTo>
                  <a:cubicBezTo>
                    <a:pt x="5431" y="2630"/>
                    <a:pt x="5391" y="2661"/>
                    <a:pt x="5334" y="2652"/>
                  </a:cubicBezTo>
                  <a:cubicBezTo>
                    <a:pt x="5276" y="2643"/>
                    <a:pt x="5179" y="2625"/>
                    <a:pt x="5183" y="2665"/>
                  </a:cubicBezTo>
                  <a:cubicBezTo>
                    <a:pt x="5187" y="2705"/>
                    <a:pt x="5307" y="2780"/>
                    <a:pt x="5378" y="2763"/>
                  </a:cubicBezTo>
                  <a:cubicBezTo>
                    <a:pt x="5449" y="2745"/>
                    <a:pt x="5449" y="2745"/>
                    <a:pt x="5480" y="2785"/>
                  </a:cubicBezTo>
                  <a:cubicBezTo>
                    <a:pt x="5511" y="2825"/>
                    <a:pt x="5595" y="2811"/>
                    <a:pt x="5679" y="2816"/>
                  </a:cubicBezTo>
                  <a:cubicBezTo>
                    <a:pt x="5763" y="2820"/>
                    <a:pt x="5860" y="2851"/>
                    <a:pt x="5900" y="2855"/>
                  </a:cubicBezTo>
                  <a:cubicBezTo>
                    <a:pt x="5940" y="2860"/>
                    <a:pt x="5989" y="2833"/>
                    <a:pt x="6002" y="2811"/>
                  </a:cubicBezTo>
                  <a:cubicBezTo>
                    <a:pt x="6015" y="2789"/>
                    <a:pt x="6179" y="2847"/>
                    <a:pt x="6228" y="2842"/>
                  </a:cubicBezTo>
                  <a:cubicBezTo>
                    <a:pt x="6277" y="2838"/>
                    <a:pt x="6246" y="2794"/>
                    <a:pt x="6215" y="2780"/>
                  </a:cubicBezTo>
                  <a:cubicBezTo>
                    <a:pt x="6184" y="2767"/>
                    <a:pt x="6197" y="2709"/>
                    <a:pt x="6237" y="2732"/>
                  </a:cubicBezTo>
                  <a:cubicBezTo>
                    <a:pt x="6277" y="2754"/>
                    <a:pt x="6343" y="2767"/>
                    <a:pt x="6356" y="2807"/>
                  </a:cubicBezTo>
                  <a:cubicBezTo>
                    <a:pt x="6367" y="2841"/>
                    <a:pt x="6405" y="2825"/>
                    <a:pt x="6409" y="2855"/>
                  </a:cubicBezTo>
                  <a:cubicBezTo>
                    <a:pt x="6414" y="2887"/>
                    <a:pt x="6555" y="2922"/>
                    <a:pt x="6560" y="2957"/>
                  </a:cubicBezTo>
                  <a:cubicBezTo>
                    <a:pt x="6564" y="2993"/>
                    <a:pt x="6423" y="3010"/>
                    <a:pt x="6462" y="3041"/>
                  </a:cubicBezTo>
                  <a:cubicBezTo>
                    <a:pt x="6502" y="3072"/>
                    <a:pt x="6564" y="3002"/>
                    <a:pt x="6617" y="2997"/>
                  </a:cubicBezTo>
                  <a:cubicBezTo>
                    <a:pt x="6671" y="2993"/>
                    <a:pt x="6671" y="3112"/>
                    <a:pt x="6710" y="3095"/>
                  </a:cubicBezTo>
                  <a:cubicBezTo>
                    <a:pt x="6765" y="3070"/>
                    <a:pt x="6808" y="3117"/>
                    <a:pt x="6861" y="3192"/>
                  </a:cubicBezTo>
                  <a:cubicBezTo>
                    <a:pt x="6914" y="3267"/>
                    <a:pt x="6856" y="3338"/>
                    <a:pt x="6861" y="3365"/>
                  </a:cubicBezTo>
                  <a:cubicBezTo>
                    <a:pt x="6865" y="3391"/>
                    <a:pt x="6967" y="3382"/>
                    <a:pt x="7025" y="3351"/>
                  </a:cubicBezTo>
                  <a:cubicBezTo>
                    <a:pt x="7082" y="3320"/>
                    <a:pt x="7135" y="3387"/>
                    <a:pt x="7180" y="3427"/>
                  </a:cubicBezTo>
                  <a:cubicBezTo>
                    <a:pt x="7224" y="3467"/>
                    <a:pt x="7016" y="3533"/>
                    <a:pt x="7034" y="3497"/>
                  </a:cubicBezTo>
                  <a:cubicBezTo>
                    <a:pt x="7051" y="3462"/>
                    <a:pt x="6910" y="3356"/>
                    <a:pt x="6781" y="3404"/>
                  </a:cubicBezTo>
                  <a:cubicBezTo>
                    <a:pt x="6653" y="3453"/>
                    <a:pt x="6741" y="3528"/>
                    <a:pt x="6755" y="3573"/>
                  </a:cubicBezTo>
                  <a:cubicBezTo>
                    <a:pt x="6768" y="3617"/>
                    <a:pt x="6640" y="3661"/>
                    <a:pt x="6520" y="3621"/>
                  </a:cubicBezTo>
                  <a:cubicBezTo>
                    <a:pt x="6400" y="3582"/>
                    <a:pt x="6436" y="3648"/>
                    <a:pt x="6387" y="3648"/>
                  </a:cubicBezTo>
                  <a:cubicBezTo>
                    <a:pt x="6339" y="3648"/>
                    <a:pt x="6285" y="3723"/>
                    <a:pt x="6330" y="3772"/>
                  </a:cubicBezTo>
                  <a:cubicBezTo>
                    <a:pt x="6374" y="3821"/>
                    <a:pt x="6471" y="3776"/>
                    <a:pt x="6551" y="3781"/>
                  </a:cubicBezTo>
                  <a:cubicBezTo>
                    <a:pt x="6631" y="3785"/>
                    <a:pt x="6640" y="3807"/>
                    <a:pt x="6648" y="3763"/>
                  </a:cubicBezTo>
                  <a:cubicBezTo>
                    <a:pt x="6657" y="3719"/>
                    <a:pt x="6741" y="3741"/>
                    <a:pt x="6799" y="3754"/>
                  </a:cubicBezTo>
                  <a:cubicBezTo>
                    <a:pt x="6856" y="3767"/>
                    <a:pt x="6843" y="3847"/>
                    <a:pt x="6914" y="3856"/>
                  </a:cubicBezTo>
                  <a:cubicBezTo>
                    <a:pt x="6985" y="3865"/>
                    <a:pt x="6927" y="3936"/>
                    <a:pt x="6972" y="3984"/>
                  </a:cubicBezTo>
                  <a:cubicBezTo>
                    <a:pt x="7016" y="4033"/>
                    <a:pt x="7158" y="4007"/>
                    <a:pt x="7211" y="4060"/>
                  </a:cubicBezTo>
                  <a:cubicBezTo>
                    <a:pt x="7264" y="4113"/>
                    <a:pt x="7489" y="4219"/>
                    <a:pt x="7521" y="4179"/>
                  </a:cubicBezTo>
                  <a:cubicBezTo>
                    <a:pt x="7556" y="4135"/>
                    <a:pt x="7326" y="3931"/>
                    <a:pt x="7259" y="3914"/>
                  </a:cubicBezTo>
                  <a:cubicBezTo>
                    <a:pt x="7193" y="3896"/>
                    <a:pt x="7326" y="3874"/>
                    <a:pt x="7410" y="3940"/>
                  </a:cubicBezTo>
                  <a:cubicBezTo>
                    <a:pt x="7494" y="4007"/>
                    <a:pt x="7618" y="4038"/>
                    <a:pt x="7680" y="3958"/>
                  </a:cubicBezTo>
                  <a:cubicBezTo>
                    <a:pt x="7742" y="3878"/>
                    <a:pt x="7627" y="3900"/>
                    <a:pt x="7627" y="3843"/>
                  </a:cubicBezTo>
                  <a:cubicBezTo>
                    <a:pt x="7627" y="3785"/>
                    <a:pt x="7587" y="3706"/>
                    <a:pt x="7525" y="3706"/>
                  </a:cubicBezTo>
                  <a:cubicBezTo>
                    <a:pt x="7463" y="3706"/>
                    <a:pt x="7304" y="3582"/>
                    <a:pt x="7361" y="3555"/>
                  </a:cubicBezTo>
                  <a:cubicBezTo>
                    <a:pt x="7419" y="3528"/>
                    <a:pt x="7343" y="3493"/>
                    <a:pt x="7388" y="3444"/>
                  </a:cubicBezTo>
                  <a:cubicBezTo>
                    <a:pt x="7432" y="3396"/>
                    <a:pt x="7476" y="3489"/>
                    <a:pt x="7529" y="3493"/>
                  </a:cubicBezTo>
                  <a:close/>
                  <a:moveTo>
                    <a:pt x="6595" y="3281"/>
                  </a:moveTo>
                  <a:cubicBezTo>
                    <a:pt x="6648" y="3272"/>
                    <a:pt x="6639" y="3190"/>
                    <a:pt x="6609" y="3148"/>
                  </a:cubicBezTo>
                  <a:cubicBezTo>
                    <a:pt x="6586" y="3117"/>
                    <a:pt x="6529" y="3112"/>
                    <a:pt x="6480" y="3117"/>
                  </a:cubicBezTo>
                  <a:cubicBezTo>
                    <a:pt x="6431" y="3121"/>
                    <a:pt x="6347" y="3196"/>
                    <a:pt x="6392" y="3272"/>
                  </a:cubicBezTo>
                  <a:cubicBezTo>
                    <a:pt x="6436" y="3347"/>
                    <a:pt x="6542" y="3289"/>
                    <a:pt x="6595" y="3281"/>
                  </a:cubicBezTo>
                  <a:close/>
                  <a:moveTo>
                    <a:pt x="6042" y="2129"/>
                  </a:moveTo>
                  <a:cubicBezTo>
                    <a:pt x="6015" y="2187"/>
                    <a:pt x="6099" y="2187"/>
                    <a:pt x="6104" y="2253"/>
                  </a:cubicBezTo>
                  <a:cubicBezTo>
                    <a:pt x="6108" y="2320"/>
                    <a:pt x="6192" y="2342"/>
                    <a:pt x="6254" y="2302"/>
                  </a:cubicBezTo>
                  <a:cubicBezTo>
                    <a:pt x="6316" y="2262"/>
                    <a:pt x="6493" y="2314"/>
                    <a:pt x="6493" y="2262"/>
                  </a:cubicBezTo>
                  <a:cubicBezTo>
                    <a:pt x="6493" y="2214"/>
                    <a:pt x="6308" y="2125"/>
                    <a:pt x="6241" y="2138"/>
                  </a:cubicBezTo>
                  <a:cubicBezTo>
                    <a:pt x="6175" y="2152"/>
                    <a:pt x="6068" y="2072"/>
                    <a:pt x="6042" y="2129"/>
                  </a:cubicBezTo>
                  <a:close/>
                  <a:moveTo>
                    <a:pt x="7702" y="5897"/>
                  </a:moveTo>
                  <a:cubicBezTo>
                    <a:pt x="7711" y="5933"/>
                    <a:pt x="7968" y="6039"/>
                    <a:pt x="7977" y="5990"/>
                  </a:cubicBezTo>
                  <a:cubicBezTo>
                    <a:pt x="7985" y="5941"/>
                    <a:pt x="7694" y="5867"/>
                    <a:pt x="7702" y="5897"/>
                  </a:cubicBezTo>
                  <a:close/>
                  <a:moveTo>
                    <a:pt x="8825" y="6161"/>
                  </a:moveTo>
                  <a:cubicBezTo>
                    <a:pt x="8807" y="6194"/>
                    <a:pt x="8781" y="6138"/>
                    <a:pt x="8819" y="6108"/>
                  </a:cubicBezTo>
                  <a:cubicBezTo>
                    <a:pt x="8858" y="6079"/>
                    <a:pt x="8813" y="6067"/>
                    <a:pt x="8778" y="6085"/>
                  </a:cubicBezTo>
                  <a:cubicBezTo>
                    <a:pt x="8743" y="6102"/>
                    <a:pt x="8751" y="6005"/>
                    <a:pt x="8784" y="5987"/>
                  </a:cubicBezTo>
                  <a:cubicBezTo>
                    <a:pt x="8816" y="5969"/>
                    <a:pt x="8704" y="5934"/>
                    <a:pt x="8704" y="5966"/>
                  </a:cubicBezTo>
                  <a:cubicBezTo>
                    <a:pt x="8704" y="5999"/>
                    <a:pt x="8624" y="5978"/>
                    <a:pt x="8616" y="5949"/>
                  </a:cubicBezTo>
                  <a:cubicBezTo>
                    <a:pt x="8607" y="5919"/>
                    <a:pt x="8551" y="5910"/>
                    <a:pt x="8571" y="5890"/>
                  </a:cubicBezTo>
                  <a:cubicBezTo>
                    <a:pt x="8592" y="5869"/>
                    <a:pt x="8503" y="5857"/>
                    <a:pt x="8495" y="5893"/>
                  </a:cubicBezTo>
                  <a:cubicBezTo>
                    <a:pt x="8486" y="5928"/>
                    <a:pt x="8459" y="5869"/>
                    <a:pt x="8503" y="5822"/>
                  </a:cubicBezTo>
                  <a:cubicBezTo>
                    <a:pt x="8548" y="5775"/>
                    <a:pt x="8533" y="5733"/>
                    <a:pt x="8574" y="5710"/>
                  </a:cubicBezTo>
                  <a:cubicBezTo>
                    <a:pt x="8616" y="5686"/>
                    <a:pt x="8571" y="5659"/>
                    <a:pt x="8527" y="5677"/>
                  </a:cubicBezTo>
                  <a:cubicBezTo>
                    <a:pt x="8483" y="5695"/>
                    <a:pt x="8365" y="5857"/>
                    <a:pt x="8365" y="5902"/>
                  </a:cubicBezTo>
                  <a:cubicBezTo>
                    <a:pt x="8365" y="5946"/>
                    <a:pt x="8362" y="5999"/>
                    <a:pt x="8320" y="5996"/>
                  </a:cubicBezTo>
                  <a:cubicBezTo>
                    <a:pt x="8279" y="5993"/>
                    <a:pt x="8232" y="6031"/>
                    <a:pt x="8264" y="6055"/>
                  </a:cubicBezTo>
                  <a:cubicBezTo>
                    <a:pt x="8297" y="6079"/>
                    <a:pt x="8179" y="6146"/>
                    <a:pt x="8235" y="6176"/>
                  </a:cubicBezTo>
                  <a:cubicBezTo>
                    <a:pt x="8273" y="6197"/>
                    <a:pt x="8335" y="6167"/>
                    <a:pt x="8388" y="6173"/>
                  </a:cubicBezTo>
                  <a:cubicBezTo>
                    <a:pt x="8441" y="6179"/>
                    <a:pt x="8486" y="6182"/>
                    <a:pt x="8530" y="6149"/>
                  </a:cubicBezTo>
                  <a:cubicBezTo>
                    <a:pt x="8574" y="6117"/>
                    <a:pt x="8574" y="6179"/>
                    <a:pt x="8621" y="6173"/>
                  </a:cubicBezTo>
                  <a:cubicBezTo>
                    <a:pt x="8669" y="6167"/>
                    <a:pt x="8595" y="6211"/>
                    <a:pt x="8598" y="6244"/>
                  </a:cubicBezTo>
                  <a:cubicBezTo>
                    <a:pt x="8601" y="6276"/>
                    <a:pt x="8648" y="6226"/>
                    <a:pt x="8683" y="6208"/>
                  </a:cubicBezTo>
                  <a:cubicBezTo>
                    <a:pt x="8719" y="6191"/>
                    <a:pt x="8763" y="6208"/>
                    <a:pt x="8745" y="6238"/>
                  </a:cubicBezTo>
                  <a:cubicBezTo>
                    <a:pt x="8728" y="6267"/>
                    <a:pt x="8843" y="6297"/>
                    <a:pt x="8869" y="6250"/>
                  </a:cubicBezTo>
                  <a:cubicBezTo>
                    <a:pt x="8896" y="6203"/>
                    <a:pt x="8843" y="6129"/>
                    <a:pt x="8825" y="6161"/>
                  </a:cubicBezTo>
                  <a:close/>
                  <a:moveTo>
                    <a:pt x="823" y="5348"/>
                  </a:moveTo>
                  <a:cubicBezTo>
                    <a:pt x="743" y="5390"/>
                    <a:pt x="935" y="5592"/>
                    <a:pt x="975" y="5567"/>
                  </a:cubicBezTo>
                  <a:cubicBezTo>
                    <a:pt x="1002" y="5549"/>
                    <a:pt x="927" y="5465"/>
                    <a:pt x="927" y="5413"/>
                  </a:cubicBezTo>
                  <a:cubicBezTo>
                    <a:pt x="927" y="5360"/>
                    <a:pt x="903" y="5305"/>
                    <a:pt x="823" y="5348"/>
                  </a:cubicBezTo>
                  <a:close/>
                  <a:moveTo>
                    <a:pt x="8118" y="6358"/>
                  </a:moveTo>
                  <a:cubicBezTo>
                    <a:pt x="8087" y="6362"/>
                    <a:pt x="8112" y="6313"/>
                    <a:pt x="8116" y="6289"/>
                  </a:cubicBezTo>
                  <a:cubicBezTo>
                    <a:pt x="8120" y="6265"/>
                    <a:pt x="8050" y="6300"/>
                    <a:pt x="8047" y="6329"/>
                  </a:cubicBezTo>
                  <a:cubicBezTo>
                    <a:pt x="8045" y="6358"/>
                    <a:pt x="7997" y="6369"/>
                    <a:pt x="7997" y="6386"/>
                  </a:cubicBezTo>
                  <a:cubicBezTo>
                    <a:pt x="7997" y="6438"/>
                    <a:pt x="7990" y="6411"/>
                    <a:pt x="7954" y="6428"/>
                  </a:cubicBezTo>
                  <a:cubicBezTo>
                    <a:pt x="7919" y="6446"/>
                    <a:pt x="7782" y="6428"/>
                    <a:pt x="7777" y="6397"/>
                  </a:cubicBezTo>
                  <a:cubicBezTo>
                    <a:pt x="7773" y="6366"/>
                    <a:pt x="7673" y="6351"/>
                    <a:pt x="7669" y="6309"/>
                  </a:cubicBezTo>
                  <a:cubicBezTo>
                    <a:pt x="7664" y="6267"/>
                    <a:pt x="7616" y="6253"/>
                    <a:pt x="7656" y="6207"/>
                  </a:cubicBezTo>
                  <a:cubicBezTo>
                    <a:pt x="7695" y="6160"/>
                    <a:pt x="7649" y="6138"/>
                    <a:pt x="7611" y="6174"/>
                  </a:cubicBezTo>
                  <a:cubicBezTo>
                    <a:pt x="7574" y="6209"/>
                    <a:pt x="7552" y="6154"/>
                    <a:pt x="7602" y="6134"/>
                  </a:cubicBezTo>
                  <a:cubicBezTo>
                    <a:pt x="7653" y="6114"/>
                    <a:pt x="7749" y="6094"/>
                    <a:pt x="7700" y="6006"/>
                  </a:cubicBezTo>
                  <a:cubicBezTo>
                    <a:pt x="7651" y="5917"/>
                    <a:pt x="7346" y="6032"/>
                    <a:pt x="7268" y="6076"/>
                  </a:cubicBezTo>
                  <a:cubicBezTo>
                    <a:pt x="7191" y="6121"/>
                    <a:pt x="7093" y="6262"/>
                    <a:pt x="7051" y="6262"/>
                  </a:cubicBezTo>
                  <a:cubicBezTo>
                    <a:pt x="7009" y="6262"/>
                    <a:pt x="7124" y="6187"/>
                    <a:pt x="7142" y="6158"/>
                  </a:cubicBezTo>
                  <a:cubicBezTo>
                    <a:pt x="7160" y="6129"/>
                    <a:pt x="7138" y="6101"/>
                    <a:pt x="7162" y="6112"/>
                  </a:cubicBezTo>
                  <a:cubicBezTo>
                    <a:pt x="7186" y="6123"/>
                    <a:pt x="7255" y="6017"/>
                    <a:pt x="7301" y="5981"/>
                  </a:cubicBezTo>
                  <a:cubicBezTo>
                    <a:pt x="7348" y="5946"/>
                    <a:pt x="7399" y="5979"/>
                    <a:pt x="7405" y="5950"/>
                  </a:cubicBezTo>
                  <a:cubicBezTo>
                    <a:pt x="7412" y="5921"/>
                    <a:pt x="7434" y="5902"/>
                    <a:pt x="7479" y="5862"/>
                  </a:cubicBezTo>
                  <a:cubicBezTo>
                    <a:pt x="7523" y="5822"/>
                    <a:pt x="8052" y="5828"/>
                    <a:pt x="8103" y="5831"/>
                  </a:cubicBezTo>
                  <a:cubicBezTo>
                    <a:pt x="8154" y="5833"/>
                    <a:pt x="8253" y="5764"/>
                    <a:pt x="8282" y="5720"/>
                  </a:cubicBezTo>
                  <a:cubicBezTo>
                    <a:pt x="8311" y="5676"/>
                    <a:pt x="8348" y="5676"/>
                    <a:pt x="8419" y="5680"/>
                  </a:cubicBezTo>
                  <a:cubicBezTo>
                    <a:pt x="8490" y="5685"/>
                    <a:pt x="8523" y="5620"/>
                    <a:pt x="8559" y="5596"/>
                  </a:cubicBezTo>
                  <a:cubicBezTo>
                    <a:pt x="8594" y="5572"/>
                    <a:pt x="8581" y="5561"/>
                    <a:pt x="8550" y="5554"/>
                  </a:cubicBezTo>
                  <a:cubicBezTo>
                    <a:pt x="8519" y="5547"/>
                    <a:pt x="8490" y="5527"/>
                    <a:pt x="8521" y="5525"/>
                  </a:cubicBezTo>
                  <a:cubicBezTo>
                    <a:pt x="8552" y="5523"/>
                    <a:pt x="8568" y="5505"/>
                    <a:pt x="8581" y="5465"/>
                  </a:cubicBezTo>
                  <a:cubicBezTo>
                    <a:pt x="8594" y="5426"/>
                    <a:pt x="8570" y="5443"/>
                    <a:pt x="8528" y="5388"/>
                  </a:cubicBezTo>
                  <a:cubicBezTo>
                    <a:pt x="8486" y="5333"/>
                    <a:pt x="8464" y="5406"/>
                    <a:pt x="8422" y="5401"/>
                  </a:cubicBezTo>
                  <a:cubicBezTo>
                    <a:pt x="8379" y="5397"/>
                    <a:pt x="8450" y="5344"/>
                    <a:pt x="8415" y="5322"/>
                  </a:cubicBezTo>
                  <a:cubicBezTo>
                    <a:pt x="8379" y="5299"/>
                    <a:pt x="8313" y="5315"/>
                    <a:pt x="8260" y="5359"/>
                  </a:cubicBezTo>
                  <a:cubicBezTo>
                    <a:pt x="8207" y="5403"/>
                    <a:pt x="8211" y="5357"/>
                    <a:pt x="8165" y="5401"/>
                  </a:cubicBezTo>
                  <a:cubicBezTo>
                    <a:pt x="8118" y="5445"/>
                    <a:pt x="8118" y="5379"/>
                    <a:pt x="8140" y="5361"/>
                  </a:cubicBezTo>
                  <a:cubicBezTo>
                    <a:pt x="8163" y="5344"/>
                    <a:pt x="8178" y="5364"/>
                    <a:pt x="8198" y="5337"/>
                  </a:cubicBezTo>
                  <a:cubicBezTo>
                    <a:pt x="8218" y="5310"/>
                    <a:pt x="8238" y="5337"/>
                    <a:pt x="8289" y="5304"/>
                  </a:cubicBezTo>
                  <a:cubicBezTo>
                    <a:pt x="8340" y="5271"/>
                    <a:pt x="8384" y="5286"/>
                    <a:pt x="8399" y="5262"/>
                  </a:cubicBezTo>
                  <a:cubicBezTo>
                    <a:pt x="8415" y="5237"/>
                    <a:pt x="8375" y="5204"/>
                    <a:pt x="8326" y="5215"/>
                  </a:cubicBezTo>
                  <a:cubicBezTo>
                    <a:pt x="8278" y="5226"/>
                    <a:pt x="8244" y="5149"/>
                    <a:pt x="8213" y="5171"/>
                  </a:cubicBezTo>
                  <a:cubicBezTo>
                    <a:pt x="8182" y="5193"/>
                    <a:pt x="8189" y="5138"/>
                    <a:pt x="8154" y="5160"/>
                  </a:cubicBezTo>
                  <a:cubicBezTo>
                    <a:pt x="8118" y="5182"/>
                    <a:pt x="8098" y="5153"/>
                    <a:pt x="8083" y="5111"/>
                  </a:cubicBezTo>
                  <a:cubicBezTo>
                    <a:pt x="8067" y="5069"/>
                    <a:pt x="7972" y="5001"/>
                    <a:pt x="7915" y="4983"/>
                  </a:cubicBezTo>
                  <a:cubicBezTo>
                    <a:pt x="7857" y="4965"/>
                    <a:pt x="7895" y="4934"/>
                    <a:pt x="7926" y="4956"/>
                  </a:cubicBezTo>
                  <a:cubicBezTo>
                    <a:pt x="7957" y="4978"/>
                    <a:pt x="7992" y="4934"/>
                    <a:pt x="8005" y="4912"/>
                  </a:cubicBezTo>
                  <a:cubicBezTo>
                    <a:pt x="8019" y="4890"/>
                    <a:pt x="7983" y="4870"/>
                    <a:pt x="7965" y="4868"/>
                  </a:cubicBezTo>
                  <a:cubicBezTo>
                    <a:pt x="7948" y="4865"/>
                    <a:pt x="7948" y="4837"/>
                    <a:pt x="7952" y="4815"/>
                  </a:cubicBezTo>
                  <a:cubicBezTo>
                    <a:pt x="7957" y="4792"/>
                    <a:pt x="7890" y="4764"/>
                    <a:pt x="7888" y="4741"/>
                  </a:cubicBezTo>
                  <a:cubicBezTo>
                    <a:pt x="7886" y="4719"/>
                    <a:pt x="7848" y="4704"/>
                    <a:pt x="7850" y="4684"/>
                  </a:cubicBezTo>
                  <a:cubicBezTo>
                    <a:pt x="7853" y="4664"/>
                    <a:pt x="7813" y="4635"/>
                    <a:pt x="7813" y="4609"/>
                  </a:cubicBezTo>
                  <a:cubicBezTo>
                    <a:pt x="7813" y="4582"/>
                    <a:pt x="7746" y="4529"/>
                    <a:pt x="7744" y="4498"/>
                  </a:cubicBezTo>
                  <a:cubicBezTo>
                    <a:pt x="7742" y="4467"/>
                    <a:pt x="7707" y="4445"/>
                    <a:pt x="7693" y="4407"/>
                  </a:cubicBezTo>
                  <a:cubicBezTo>
                    <a:pt x="7680" y="4370"/>
                    <a:pt x="7662" y="4387"/>
                    <a:pt x="7649" y="4440"/>
                  </a:cubicBezTo>
                  <a:cubicBezTo>
                    <a:pt x="7636" y="4494"/>
                    <a:pt x="7589" y="4491"/>
                    <a:pt x="7602" y="4509"/>
                  </a:cubicBezTo>
                  <a:cubicBezTo>
                    <a:pt x="7630" y="4545"/>
                    <a:pt x="7609" y="4547"/>
                    <a:pt x="7589" y="4569"/>
                  </a:cubicBezTo>
                  <a:cubicBezTo>
                    <a:pt x="7569" y="4591"/>
                    <a:pt x="7602" y="4624"/>
                    <a:pt x="7569" y="4624"/>
                  </a:cubicBezTo>
                  <a:cubicBezTo>
                    <a:pt x="7536" y="4624"/>
                    <a:pt x="7552" y="4693"/>
                    <a:pt x="7534" y="4662"/>
                  </a:cubicBezTo>
                  <a:cubicBezTo>
                    <a:pt x="7516" y="4631"/>
                    <a:pt x="7474" y="4640"/>
                    <a:pt x="7474" y="4671"/>
                  </a:cubicBezTo>
                  <a:cubicBezTo>
                    <a:pt x="7474" y="4702"/>
                    <a:pt x="7403" y="4730"/>
                    <a:pt x="7374" y="4728"/>
                  </a:cubicBezTo>
                  <a:cubicBezTo>
                    <a:pt x="7346" y="4726"/>
                    <a:pt x="7346" y="4666"/>
                    <a:pt x="7321" y="4684"/>
                  </a:cubicBezTo>
                  <a:cubicBezTo>
                    <a:pt x="7297" y="4702"/>
                    <a:pt x="7301" y="4633"/>
                    <a:pt x="7264" y="4635"/>
                  </a:cubicBezTo>
                  <a:cubicBezTo>
                    <a:pt x="7226" y="4637"/>
                    <a:pt x="7200" y="4633"/>
                    <a:pt x="7211" y="4600"/>
                  </a:cubicBezTo>
                  <a:cubicBezTo>
                    <a:pt x="7222" y="4567"/>
                    <a:pt x="7146" y="4551"/>
                    <a:pt x="7171" y="4531"/>
                  </a:cubicBezTo>
                  <a:cubicBezTo>
                    <a:pt x="7195" y="4511"/>
                    <a:pt x="7164" y="4476"/>
                    <a:pt x="7160" y="4418"/>
                  </a:cubicBezTo>
                  <a:cubicBezTo>
                    <a:pt x="7155" y="4361"/>
                    <a:pt x="7193" y="4356"/>
                    <a:pt x="7193" y="4334"/>
                  </a:cubicBezTo>
                  <a:cubicBezTo>
                    <a:pt x="7193" y="4312"/>
                    <a:pt x="7166" y="4312"/>
                    <a:pt x="7140" y="4330"/>
                  </a:cubicBezTo>
                  <a:cubicBezTo>
                    <a:pt x="7113" y="4347"/>
                    <a:pt x="7113" y="4305"/>
                    <a:pt x="7084" y="4308"/>
                  </a:cubicBezTo>
                  <a:cubicBezTo>
                    <a:pt x="7056" y="4310"/>
                    <a:pt x="6969" y="4305"/>
                    <a:pt x="6965" y="4266"/>
                  </a:cubicBezTo>
                  <a:cubicBezTo>
                    <a:pt x="6961" y="4226"/>
                    <a:pt x="6932" y="4246"/>
                    <a:pt x="6918" y="4208"/>
                  </a:cubicBezTo>
                  <a:cubicBezTo>
                    <a:pt x="6905" y="4170"/>
                    <a:pt x="6870" y="4199"/>
                    <a:pt x="6870" y="4173"/>
                  </a:cubicBezTo>
                  <a:cubicBezTo>
                    <a:pt x="6870" y="4146"/>
                    <a:pt x="6854" y="4135"/>
                    <a:pt x="6828" y="4133"/>
                  </a:cubicBezTo>
                  <a:cubicBezTo>
                    <a:pt x="6801" y="4131"/>
                    <a:pt x="6792" y="4102"/>
                    <a:pt x="6757" y="4097"/>
                  </a:cubicBezTo>
                  <a:cubicBezTo>
                    <a:pt x="6721" y="4093"/>
                    <a:pt x="6677" y="4122"/>
                    <a:pt x="6657" y="4131"/>
                  </a:cubicBezTo>
                  <a:cubicBezTo>
                    <a:pt x="6637" y="4139"/>
                    <a:pt x="6586" y="4100"/>
                    <a:pt x="6566" y="4115"/>
                  </a:cubicBezTo>
                  <a:cubicBezTo>
                    <a:pt x="6547" y="4131"/>
                    <a:pt x="6542" y="4104"/>
                    <a:pt x="6487" y="4089"/>
                  </a:cubicBezTo>
                  <a:cubicBezTo>
                    <a:pt x="6431" y="4073"/>
                    <a:pt x="6358" y="4069"/>
                    <a:pt x="6354" y="4089"/>
                  </a:cubicBezTo>
                  <a:cubicBezTo>
                    <a:pt x="6350" y="4108"/>
                    <a:pt x="6305" y="4115"/>
                    <a:pt x="6312" y="4162"/>
                  </a:cubicBezTo>
                  <a:cubicBezTo>
                    <a:pt x="6319" y="4208"/>
                    <a:pt x="6365" y="4199"/>
                    <a:pt x="6376" y="4230"/>
                  </a:cubicBezTo>
                  <a:cubicBezTo>
                    <a:pt x="6387" y="4261"/>
                    <a:pt x="6354" y="4250"/>
                    <a:pt x="6352" y="4279"/>
                  </a:cubicBezTo>
                  <a:cubicBezTo>
                    <a:pt x="6350" y="4308"/>
                    <a:pt x="6321" y="4305"/>
                    <a:pt x="6321" y="4325"/>
                  </a:cubicBezTo>
                  <a:cubicBezTo>
                    <a:pt x="6321" y="4345"/>
                    <a:pt x="6341" y="4341"/>
                    <a:pt x="6352" y="4381"/>
                  </a:cubicBezTo>
                  <a:cubicBezTo>
                    <a:pt x="6363" y="4420"/>
                    <a:pt x="6385" y="4418"/>
                    <a:pt x="6392" y="4471"/>
                  </a:cubicBezTo>
                  <a:cubicBezTo>
                    <a:pt x="6398" y="4525"/>
                    <a:pt x="6374" y="4513"/>
                    <a:pt x="6352" y="4520"/>
                  </a:cubicBezTo>
                  <a:cubicBezTo>
                    <a:pt x="6330" y="4527"/>
                    <a:pt x="6354" y="4553"/>
                    <a:pt x="6323" y="4589"/>
                  </a:cubicBezTo>
                  <a:cubicBezTo>
                    <a:pt x="6292" y="4624"/>
                    <a:pt x="6265" y="4662"/>
                    <a:pt x="6290" y="4684"/>
                  </a:cubicBezTo>
                  <a:cubicBezTo>
                    <a:pt x="6314" y="4706"/>
                    <a:pt x="6405" y="4744"/>
                    <a:pt x="6440" y="4803"/>
                  </a:cubicBezTo>
                  <a:cubicBezTo>
                    <a:pt x="6476" y="4863"/>
                    <a:pt x="6474" y="4956"/>
                    <a:pt x="6462" y="5023"/>
                  </a:cubicBezTo>
                  <a:cubicBezTo>
                    <a:pt x="6451" y="5089"/>
                    <a:pt x="6376" y="5105"/>
                    <a:pt x="6321" y="5162"/>
                  </a:cubicBezTo>
                  <a:cubicBezTo>
                    <a:pt x="6265" y="5220"/>
                    <a:pt x="6208" y="5211"/>
                    <a:pt x="6181" y="5213"/>
                  </a:cubicBezTo>
                  <a:cubicBezTo>
                    <a:pt x="6155" y="5215"/>
                    <a:pt x="6170" y="5268"/>
                    <a:pt x="6208" y="5310"/>
                  </a:cubicBezTo>
                  <a:cubicBezTo>
                    <a:pt x="6246" y="5353"/>
                    <a:pt x="6215" y="5366"/>
                    <a:pt x="6234" y="5410"/>
                  </a:cubicBezTo>
                  <a:cubicBezTo>
                    <a:pt x="6254" y="5454"/>
                    <a:pt x="6234" y="5490"/>
                    <a:pt x="6263" y="5530"/>
                  </a:cubicBezTo>
                  <a:cubicBezTo>
                    <a:pt x="6292" y="5569"/>
                    <a:pt x="6274" y="5585"/>
                    <a:pt x="6241" y="5614"/>
                  </a:cubicBezTo>
                  <a:cubicBezTo>
                    <a:pt x="6208" y="5643"/>
                    <a:pt x="6254" y="5627"/>
                    <a:pt x="6257" y="5665"/>
                  </a:cubicBezTo>
                  <a:cubicBezTo>
                    <a:pt x="6259" y="5702"/>
                    <a:pt x="6241" y="5680"/>
                    <a:pt x="6212" y="5660"/>
                  </a:cubicBezTo>
                  <a:cubicBezTo>
                    <a:pt x="6184" y="5640"/>
                    <a:pt x="6157" y="5698"/>
                    <a:pt x="6157" y="5722"/>
                  </a:cubicBezTo>
                  <a:cubicBezTo>
                    <a:pt x="6157" y="5747"/>
                    <a:pt x="6088" y="5689"/>
                    <a:pt x="6073" y="5691"/>
                  </a:cubicBezTo>
                  <a:cubicBezTo>
                    <a:pt x="6057" y="5693"/>
                    <a:pt x="6077" y="5654"/>
                    <a:pt x="6037" y="5623"/>
                  </a:cubicBezTo>
                  <a:cubicBezTo>
                    <a:pt x="5998" y="5592"/>
                    <a:pt x="5967" y="5585"/>
                    <a:pt x="5967" y="5554"/>
                  </a:cubicBezTo>
                  <a:cubicBezTo>
                    <a:pt x="5967" y="5523"/>
                    <a:pt x="5898" y="5501"/>
                    <a:pt x="5898" y="5465"/>
                  </a:cubicBezTo>
                  <a:cubicBezTo>
                    <a:pt x="5898" y="5430"/>
                    <a:pt x="5907" y="5339"/>
                    <a:pt x="5891" y="5313"/>
                  </a:cubicBezTo>
                  <a:cubicBezTo>
                    <a:pt x="5876" y="5286"/>
                    <a:pt x="5889" y="5257"/>
                    <a:pt x="5902" y="5233"/>
                  </a:cubicBezTo>
                  <a:cubicBezTo>
                    <a:pt x="5916" y="5209"/>
                    <a:pt x="5887" y="5171"/>
                    <a:pt x="5847" y="5171"/>
                  </a:cubicBezTo>
                  <a:cubicBezTo>
                    <a:pt x="5807" y="5171"/>
                    <a:pt x="5752" y="5158"/>
                    <a:pt x="5697" y="5162"/>
                  </a:cubicBezTo>
                  <a:cubicBezTo>
                    <a:pt x="5641" y="5167"/>
                    <a:pt x="5610" y="5158"/>
                    <a:pt x="5592" y="5142"/>
                  </a:cubicBezTo>
                  <a:cubicBezTo>
                    <a:pt x="5575" y="5127"/>
                    <a:pt x="5524" y="5094"/>
                    <a:pt x="5455" y="5076"/>
                  </a:cubicBezTo>
                  <a:cubicBezTo>
                    <a:pt x="5387" y="5058"/>
                    <a:pt x="5356" y="5023"/>
                    <a:pt x="5349" y="5003"/>
                  </a:cubicBezTo>
                  <a:cubicBezTo>
                    <a:pt x="5342" y="4983"/>
                    <a:pt x="5274" y="4967"/>
                    <a:pt x="5258" y="4947"/>
                  </a:cubicBezTo>
                  <a:cubicBezTo>
                    <a:pt x="5243" y="4927"/>
                    <a:pt x="5176" y="4916"/>
                    <a:pt x="5150" y="4921"/>
                  </a:cubicBezTo>
                  <a:cubicBezTo>
                    <a:pt x="5123" y="4925"/>
                    <a:pt x="5057" y="4865"/>
                    <a:pt x="5017" y="4868"/>
                  </a:cubicBezTo>
                  <a:cubicBezTo>
                    <a:pt x="4977" y="4870"/>
                    <a:pt x="4884" y="4910"/>
                    <a:pt x="4869" y="4912"/>
                  </a:cubicBezTo>
                  <a:cubicBezTo>
                    <a:pt x="4853" y="4914"/>
                    <a:pt x="4871" y="4879"/>
                    <a:pt x="4882" y="4863"/>
                  </a:cubicBezTo>
                  <a:cubicBezTo>
                    <a:pt x="4893" y="4848"/>
                    <a:pt x="4849" y="4781"/>
                    <a:pt x="4838" y="4737"/>
                  </a:cubicBezTo>
                  <a:cubicBezTo>
                    <a:pt x="4827" y="4693"/>
                    <a:pt x="4811" y="4644"/>
                    <a:pt x="4765" y="4651"/>
                  </a:cubicBezTo>
                  <a:cubicBezTo>
                    <a:pt x="4718" y="4657"/>
                    <a:pt x="4667" y="4633"/>
                    <a:pt x="4654" y="4624"/>
                  </a:cubicBezTo>
                  <a:cubicBezTo>
                    <a:pt x="4641" y="4615"/>
                    <a:pt x="4638" y="4489"/>
                    <a:pt x="4650" y="4436"/>
                  </a:cubicBezTo>
                  <a:cubicBezTo>
                    <a:pt x="4661" y="4383"/>
                    <a:pt x="4718" y="4303"/>
                    <a:pt x="4718" y="4270"/>
                  </a:cubicBezTo>
                  <a:cubicBezTo>
                    <a:pt x="4718" y="4237"/>
                    <a:pt x="4756" y="4221"/>
                    <a:pt x="4789" y="4212"/>
                  </a:cubicBezTo>
                  <a:cubicBezTo>
                    <a:pt x="4822" y="4204"/>
                    <a:pt x="4796" y="4139"/>
                    <a:pt x="4829" y="4135"/>
                  </a:cubicBezTo>
                  <a:cubicBezTo>
                    <a:pt x="4862" y="4131"/>
                    <a:pt x="4864" y="4117"/>
                    <a:pt x="4871" y="4091"/>
                  </a:cubicBezTo>
                  <a:cubicBezTo>
                    <a:pt x="4878" y="4064"/>
                    <a:pt x="4917" y="4082"/>
                    <a:pt x="4895" y="4060"/>
                  </a:cubicBezTo>
                  <a:cubicBezTo>
                    <a:pt x="4873" y="4038"/>
                    <a:pt x="4891" y="4031"/>
                    <a:pt x="4942" y="4031"/>
                  </a:cubicBezTo>
                  <a:cubicBezTo>
                    <a:pt x="4993" y="4031"/>
                    <a:pt x="5068" y="4013"/>
                    <a:pt x="5057" y="3962"/>
                  </a:cubicBezTo>
                  <a:cubicBezTo>
                    <a:pt x="5046" y="3911"/>
                    <a:pt x="4913" y="3949"/>
                    <a:pt x="4913" y="3907"/>
                  </a:cubicBezTo>
                  <a:cubicBezTo>
                    <a:pt x="4913" y="3865"/>
                    <a:pt x="4745" y="3863"/>
                    <a:pt x="4756" y="3838"/>
                  </a:cubicBezTo>
                  <a:cubicBezTo>
                    <a:pt x="4767" y="3814"/>
                    <a:pt x="4924" y="3856"/>
                    <a:pt x="4982" y="3878"/>
                  </a:cubicBezTo>
                  <a:cubicBezTo>
                    <a:pt x="5039" y="3900"/>
                    <a:pt x="5055" y="3898"/>
                    <a:pt x="5101" y="3896"/>
                  </a:cubicBezTo>
                  <a:cubicBezTo>
                    <a:pt x="5148" y="3894"/>
                    <a:pt x="5117" y="3834"/>
                    <a:pt x="5125" y="3810"/>
                  </a:cubicBezTo>
                  <a:cubicBezTo>
                    <a:pt x="5134" y="3785"/>
                    <a:pt x="5223" y="3847"/>
                    <a:pt x="5274" y="3834"/>
                  </a:cubicBezTo>
                  <a:cubicBezTo>
                    <a:pt x="5325" y="3821"/>
                    <a:pt x="5373" y="3717"/>
                    <a:pt x="5415" y="3688"/>
                  </a:cubicBezTo>
                  <a:cubicBezTo>
                    <a:pt x="5457" y="3659"/>
                    <a:pt x="5420" y="3632"/>
                    <a:pt x="5338" y="3639"/>
                  </a:cubicBezTo>
                  <a:cubicBezTo>
                    <a:pt x="5256" y="3646"/>
                    <a:pt x="5210" y="3615"/>
                    <a:pt x="5165" y="3582"/>
                  </a:cubicBezTo>
                  <a:cubicBezTo>
                    <a:pt x="5121" y="3548"/>
                    <a:pt x="5125" y="3522"/>
                    <a:pt x="5172" y="3526"/>
                  </a:cubicBezTo>
                  <a:cubicBezTo>
                    <a:pt x="5218" y="3531"/>
                    <a:pt x="5329" y="3621"/>
                    <a:pt x="5371" y="3624"/>
                  </a:cubicBezTo>
                  <a:cubicBezTo>
                    <a:pt x="5413" y="3626"/>
                    <a:pt x="5486" y="3542"/>
                    <a:pt x="5522" y="3515"/>
                  </a:cubicBezTo>
                  <a:cubicBezTo>
                    <a:pt x="5557" y="3489"/>
                    <a:pt x="5488" y="3477"/>
                    <a:pt x="5464" y="3458"/>
                  </a:cubicBezTo>
                  <a:cubicBezTo>
                    <a:pt x="5440" y="3438"/>
                    <a:pt x="5506" y="3424"/>
                    <a:pt x="5542" y="3424"/>
                  </a:cubicBezTo>
                  <a:cubicBezTo>
                    <a:pt x="5577" y="3424"/>
                    <a:pt x="5592" y="3455"/>
                    <a:pt x="5606" y="3471"/>
                  </a:cubicBezTo>
                  <a:cubicBezTo>
                    <a:pt x="5619" y="3486"/>
                    <a:pt x="5681" y="3460"/>
                    <a:pt x="5712" y="3460"/>
                  </a:cubicBezTo>
                  <a:cubicBezTo>
                    <a:pt x="5743" y="3460"/>
                    <a:pt x="5708" y="3409"/>
                    <a:pt x="5657" y="3389"/>
                  </a:cubicBezTo>
                  <a:cubicBezTo>
                    <a:pt x="5606" y="3369"/>
                    <a:pt x="5659" y="3331"/>
                    <a:pt x="5674" y="3362"/>
                  </a:cubicBezTo>
                  <a:cubicBezTo>
                    <a:pt x="5690" y="3393"/>
                    <a:pt x="5725" y="3387"/>
                    <a:pt x="5743" y="3422"/>
                  </a:cubicBezTo>
                  <a:cubicBezTo>
                    <a:pt x="5769" y="3474"/>
                    <a:pt x="5785" y="3440"/>
                    <a:pt x="5829" y="3424"/>
                  </a:cubicBezTo>
                  <a:cubicBezTo>
                    <a:pt x="5874" y="3409"/>
                    <a:pt x="5896" y="3382"/>
                    <a:pt x="5920" y="3356"/>
                  </a:cubicBezTo>
                  <a:cubicBezTo>
                    <a:pt x="5944" y="3329"/>
                    <a:pt x="5949" y="3360"/>
                    <a:pt x="5978" y="3318"/>
                  </a:cubicBezTo>
                  <a:cubicBezTo>
                    <a:pt x="6006" y="3276"/>
                    <a:pt x="5964" y="3236"/>
                    <a:pt x="5929" y="3210"/>
                  </a:cubicBezTo>
                  <a:cubicBezTo>
                    <a:pt x="5894" y="3183"/>
                    <a:pt x="5931" y="3157"/>
                    <a:pt x="5896" y="3139"/>
                  </a:cubicBezTo>
                  <a:cubicBezTo>
                    <a:pt x="5860" y="3121"/>
                    <a:pt x="5854" y="3088"/>
                    <a:pt x="5898" y="3097"/>
                  </a:cubicBezTo>
                  <a:cubicBezTo>
                    <a:pt x="5942" y="3106"/>
                    <a:pt x="5978" y="3092"/>
                    <a:pt x="5998" y="3061"/>
                  </a:cubicBezTo>
                  <a:cubicBezTo>
                    <a:pt x="6018" y="3030"/>
                    <a:pt x="5931" y="3024"/>
                    <a:pt x="5971" y="3002"/>
                  </a:cubicBezTo>
                  <a:cubicBezTo>
                    <a:pt x="6011" y="2979"/>
                    <a:pt x="5978" y="2957"/>
                    <a:pt x="5938" y="2957"/>
                  </a:cubicBezTo>
                  <a:cubicBezTo>
                    <a:pt x="5898" y="2957"/>
                    <a:pt x="5865" y="2937"/>
                    <a:pt x="5863" y="2904"/>
                  </a:cubicBezTo>
                  <a:cubicBezTo>
                    <a:pt x="5860" y="2871"/>
                    <a:pt x="5792" y="2893"/>
                    <a:pt x="5750" y="2873"/>
                  </a:cubicBezTo>
                  <a:cubicBezTo>
                    <a:pt x="5708" y="2853"/>
                    <a:pt x="5615" y="2858"/>
                    <a:pt x="5592" y="2860"/>
                  </a:cubicBezTo>
                  <a:cubicBezTo>
                    <a:pt x="5570" y="2862"/>
                    <a:pt x="5568" y="2953"/>
                    <a:pt x="5601" y="2955"/>
                  </a:cubicBezTo>
                  <a:cubicBezTo>
                    <a:pt x="5635" y="2957"/>
                    <a:pt x="5661" y="2993"/>
                    <a:pt x="5632" y="3004"/>
                  </a:cubicBezTo>
                  <a:cubicBezTo>
                    <a:pt x="5604" y="3015"/>
                    <a:pt x="5637" y="3050"/>
                    <a:pt x="5615" y="3048"/>
                  </a:cubicBezTo>
                  <a:cubicBezTo>
                    <a:pt x="5592" y="3046"/>
                    <a:pt x="5557" y="3035"/>
                    <a:pt x="5550" y="3092"/>
                  </a:cubicBezTo>
                  <a:cubicBezTo>
                    <a:pt x="5544" y="3150"/>
                    <a:pt x="5539" y="3172"/>
                    <a:pt x="5502" y="3192"/>
                  </a:cubicBezTo>
                  <a:cubicBezTo>
                    <a:pt x="5464" y="3212"/>
                    <a:pt x="5493" y="3128"/>
                    <a:pt x="5457" y="3130"/>
                  </a:cubicBezTo>
                  <a:cubicBezTo>
                    <a:pt x="5422" y="3132"/>
                    <a:pt x="5418" y="3201"/>
                    <a:pt x="5444" y="3207"/>
                  </a:cubicBezTo>
                  <a:cubicBezTo>
                    <a:pt x="5471" y="3214"/>
                    <a:pt x="5475" y="3236"/>
                    <a:pt x="5482" y="3269"/>
                  </a:cubicBezTo>
                  <a:cubicBezTo>
                    <a:pt x="5488" y="3303"/>
                    <a:pt x="5433" y="3278"/>
                    <a:pt x="5411" y="3318"/>
                  </a:cubicBezTo>
                  <a:cubicBezTo>
                    <a:pt x="5389" y="3358"/>
                    <a:pt x="5387" y="3300"/>
                    <a:pt x="5356" y="3274"/>
                  </a:cubicBezTo>
                  <a:cubicBezTo>
                    <a:pt x="5325" y="3247"/>
                    <a:pt x="5287" y="3203"/>
                    <a:pt x="5289" y="3170"/>
                  </a:cubicBezTo>
                  <a:cubicBezTo>
                    <a:pt x="5291" y="3141"/>
                    <a:pt x="5307" y="3130"/>
                    <a:pt x="5331" y="3126"/>
                  </a:cubicBezTo>
                  <a:cubicBezTo>
                    <a:pt x="5356" y="3121"/>
                    <a:pt x="5331" y="3099"/>
                    <a:pt x="5329" y="3059"/>
                  </a:cubicBezTo>
                  <a:cubicBezTo>
                    <a:pt x="5327" y="3019"/>
                    <a:pt x="5298" y="3033"/>
                    <a:pt x="5263" y="2991"/>
                  </a:cubicBezTo>
                  <a:cubicBezTo>
                    <a:pt x="5227" y="2948"/>
                    <a:pt x="5190" y="2948"/>
                    <a:pt x="5170" y="2968"/>
                  </a:cubicBezTo>
                  <a:cubicBezTo>
                    <a:pt x="5150" y="2988"/>
                    <a:pt x="5163" y="3026"/>
                    <a:pt x="5132" y="3039"/>
                  </a:cubicBezTo>
                  <a:cubicBezTo>
                    <a:pt x="5101" y="3053"/>
                    <a:pt x="5114" y="3115"/>
                    <a:pt x="5088" y="3119"/>
                  </a:cubicBezTo>
                  <a:cubicBezTo>
                    <a:pt x="5061" y="3123"/>
                    <a:pt x="5077" y="3010"/>
                    <a:pt x="5055" y="2999"/>
                  </a:cubicBezTo>
                  <a:cubicBezTo>
                    <a:pt x="5032" y="2988"/>
                    <a:pt x="5035" y="2962"/>
                    <a:pt x="5068" y="2957"/>
                  </a:cubicBezTo>
                  <a:cubicBezTo>
                    <a:pt x="5101" y="2953"/>
                    <a:pt x="5121" y="2917"/>
                    <a:pt x="5092" y="2917"/>
                  </a:cubicBezTo>
                  <a:cubicBezTo>
                    <a:pt x="5063" y="2917"/>
                    <a:pt x="5013" y="2887"/>
                    <a:pt x="4993" y="2878"/>
                  </a:cubicBezTo>
                  <a:cubicBezTo>
                    <a:pt x="4973" y="2869"/>
                    <a:pt x="4939" y="2915"/>
                    <a:pt x="4917" y="2898"/>
                  </a:cubicBezTo>
                  <a:cubicBezTo>
                    <a:pt x="4895" y="2880"/>
                    <a:pt x="4920" y="2836"/>
                    <a:pt x="4922" y="2811"/>
                  </a:cubicBezTo>
                  <a:cubicBezTo>
                    <a:pt x="4924" y="2787"/>
                    <a:pt x="4957" y="2822"/>
                    <a:pt x="4979" y="2791"/>
                  </a:cubicBezTo>
                  <a:cubicBezTo>
                    <a:pt x="5001" y="2760"/>
                    <a:pt x="4917" y="2760"/>
                    <a:pt x="4917" y="2727"/>
                  </a:cubicBezTo>
                  <a:cubicBezTo>
                    <a:pt x="4917" y="2694"/>
                    <a:pt x="4851" y="2685"/>
                    <a:pt x="4829" y="2674"/>
                  </a:cubicBezTo>
                  <a:cubicBezTo>
                    <a:pt x="4807" y="2663"/>
                    <a:pt x="4844" y="2608"/>
                    <a:pt x="4833" y="2585"/>
                  </a:cubicBezTo>
                  <a:cubicBezTo>
                    <a:pt x="4822" y="2563"/>
                    <a:pt x="4740" y="2490"/>
                    <a:pt x="4705" y="2497"/>
                  </a:cubicBezTo>
                  <a:cubicBezTo>
                    <a:pt x="4669" y="2504"/>
                    <a:pt x="4661" y="2450"/>
                    <a:pt x="4680" y="2453"/>
                  </a:cubicBezTo>
                  <a:cubicBezTo>
                    <a:pt x="4700" y="2455"/>
                    <a:pt x="4716" y="2442"/>
                    <a:pt x="4754" y="2399"/>
                  </a:cubicBezTo>
                  <a:cubicBezTo>
                    <a:pt x="4791" y="2357"/>
                    <a:pt x="4796" y="2344"/>
                    <a:pt x="4769" y="2335"/>
                  </a:cubicBezTo>
                  <a:cubicBezTo>
                    <a:pt x="4742" y="2326"/>
                    <a:pt x="4729" y="2300"/>
                    <a:pt x="4776" y="2302"/>
                  </a:cubicBezTo>
                  <a:cubicBezTo>
                    <a:pt x="4822" y="2304"/>
                    <a:pt x="4904" y="2335"/>
                    <a:pt x="4931" y="2315"/>
                  </a:cubicBezTo>
                  <a:cubicBezTo>
                    <a:pt x="4957" y="2295"/>
                    <a:pt x="5041" y="2165"/>
                    <a:pt x="5075" y="2118"/>
                  </a:cubicBezTo>
                  <a:cubicBezTo>
                    <a:pt x="5108" y="2072"/>
                    <a:pt x="5050" y="2067"/>
                    <a:pt x="4970" y="2074"/>
                  </a:cubicBezTo>
                  <a:cubicBezTo>
                    <a:pt x="4891" y="2081"/>
                    <a:pt x="4873" y="2043"/>
                    <a:pt x="4807" y="2039"/>
                  </a:cubicBezTo>
                  <a:cubicBezTo>
                    <a:pt x="4740" y="2034"/>
                    <a:pt x="4616" y="2052"/>
                    <a:pt x="4599" y="2072"/>
                  </a:cubicBezTo>
                  <a:cubicBezTo>
                    <a:pt x="4581" y="2092"/>
                    <a:pt x="4632" y="2110"/>
                    <a:pt x="4625" y="2132"/>
                  </a:cubicBezTo>
                  <a:cubicBezTo>
                    <a:pt x="4619" y="2154"/>
                    <a:pt x="4579" y="2116"/>
                    <a:pt x="4561" y="2125"/>
                  </a:cubicBezTo>
                  <a:cubicBezTo>
                    <a:pt x="4543" y="2134"/>
                    <a:pt x="4568" y="2163"/>
                    <a:pt x="4561" y="2240"/>
                  </a:cubicBezTo>
                  <a:cubicBezTo>
                    <a:pt x="4554" y="2318"/>
                    <a:pt x="4576" y="2322"/>
                    <a:pt x="4599" y="2351"/>
                  </a:cubicBezTo>
                  <a:cubicBezTo>
                    <a:pt x="4621" y="2380"/>
                    <a:pt x="4616" y="2417"/>
                    <a:pt x="4616" y="2466"/>
                  </a:cubicBezTo>
                  <a:cubicBezTo>
                    <a:pt x="4616" y="2515"/>
                    <a:pt x="4570" y="2512"/>
                    <a:pt x="4554" y="2523"/>
                  </a:cubicBezTo>
                  <a:cubicBezTo>
                    <a:pt x="4539" y="2535"/>
                    <a:pt x="4594" y="2552"/>
                    <a:pt x="4585" y="2583"/>
                  </a:cubicBezTo>
                  <a:cubicBezTo>
                    <a:pt x="4576" y="2614"/>
                    <a:pt x="4530" y="2566"/>
                    <a:pt x="4503" y="2574"/>
                  </a:cubicBezTo>
                  <a:cubicBezTo>
                    <a:pt x="4477" y="2583"/>
                    <a:pt x="4455" y="2658"/>
                    <a:pt x="4483" y="2683"/>
                  </a:cubicBezTo>
                  <a:cubicBezTo>
                    <a:pt x="4512" y="2707"/>
                    <a:pt x="4523" y="2703"/>
                    <a:pt x="4501" y="2732"/>
                  </a:cubicBezTo>
                  <a:cubicBezTo>
                    <a:pt x="4479" y="2760"/>
                    <a:pt x="4455" y="2802"/>
                    <a:pt x="4508" y="2844"/>
                  </a:cubicBezTo>
                  <a:cubicBezTo>
                    <a:pt x="4561" y="2887"/>
                    <a:pt x="4658" y="2882"/>
                    <a:pt x="4709" y="2915"/>
                  </a:cubicBezTo>
                  <a:cubicBezTo>
                    <a:pt x="4760" y="2948"/>
                    <a:pt x="4687" y="2929"/>
                    <a:pt x="4707" y="2966"/>
                  </a:cubicBezTo>
                  <a:cubicBezTo>
                    <a:pt x="4727" y="3004"/>
                    <a:pt x="4674" y="3017"/>
                    <a:pt x="4676" y="3046"/>
                  </a:cubicBezTo>
                  <a:cubicBezTo>
                    <a:pt x="4678" y="3075"/>
                    <a:pt x="4698" y="3059"/>
                    <a:pt x="4725" y="3010"/>
                  </a:cubicBezTo>
                  <a:cubicBezTo>
                    <a:pt x="4751" y="2962"/>
                    <a:pt x="4771" y="3024"/>
                    <a:pt x="4769" y="3066"/>
                  </a:cubicBezTo>
                  <a:cubicBezTo>
                    <a:pt x="4767" y="3108"/>
                    <a:pt x="4729" y="3084"/>
                    <a:pt x="4700" y="3126"/>
                  </a:cubicBezTo>
                  <a:cubicBezTo>
                    <a:pt x="4672" y="3168"/>
                    <a:pt x="4645" y="3174"/>
                    <a:pt x="4603" y="3165"/>
                  </a:cubicBezTo>
                  <a:cubicBezTo>
                    <a:pt x="4561" y="3157"/>
                    <a:pt x="4585" y="3225"/>
                    <a:pt x="4603" y="3263"/>
                  </a:cubicBezTo>
                  <a:cubicBezTo>
                    <a:pt x="4621" y="3300"/>
                    <a:pt x="4599" y="3314"/>
                    <a:pt x="4550" y="3300"/>
                  </a:cubicBezTo>
                  <a:cubicBezTo>
                    <a:pt x="4501" y="3287"/>
                    <a:pt x="4472" y="3256"/>
                    <a:pt x="4497" y="3219"/>
                  </a:cubicBezTo>
                  <a:cubicBezTo>
                    <a:pt x="4521" y="3181"/>
                    <a:pt x="4539" y="3137"/>
                    <a:pt x="4510" y="3141"/>
                  </a:cubicBezTo>
                  <a:cubicBezTo>
                    <a:pt x="4481" y="3146"/>
                    <a:pt x="4415" y="3139"/>
                    <a:pt x="4395" y="3108"/>
                  </a:cubicBezTo>
                  <a:cubicBezTo>
                    <a:pt x="4375" y="3077"/>
                    <a:pt x="4408" y="3090"/>
                    <a:pt x="4468" y="3097"/>
                  </a:cubicBezTo>
                  <a:cubicBezTo>
                    <a:pt x="4528" y="3103"/>
                    <a:pt x="4477" y="3057"/>
                    <a:pt x="4521" y="3057"/>
                  </a:cubicBezTo>
                  <a:cubicBezTo>
                    <a:pt x="4565" y="3057"/>
                    <a:pt x="4599" y="3081"/>
                    <a:pt x="4636" y="3048"/>
                  </a:cubicBezTo>
                  <a:cubicBezTo>
                    <a:pt x="4674" y="3015"/>
                    <a:pt x="4612" y="2951"/>
                    <a:pt x="4581" y="2962"/>
                  </a:cubicBezTo>
                  <a:cubicBezTo>
                    <a:pt x="4550" y="2973"/>
                    <a:pt x="4501" y="2986"/>
                    <a:pt x="4501" y="2955"/>
                  </a:cubicBezTo>
                  <a:cubicBezTo>
                    <a:pt x="4501" y="2924"/>
                    <a:pt x="4554" y="2946"/>
                    <a:pt x="4583" y="2940"/>
                  </a:cubicBezTo>
                  <a:cubicBezTo>
                    <a:pt x="4612" y="2933"/>
                    <a:pt x="4568" y="2893"/>
                    <a:pt x="4523" y="2904"/>
                  </a:cubicBezTo>
                  <a:cubicBezTo>
                    <a:pt x="4479" y="2915"/>
                    <a:pt x="4448" y="2917"/>
                    <a:pt x="4413" y="2880"/>
                  </a:cubicBezTo>
                  <a:cubicBezTo>
                    <a:pt x="4377" y="2842"/>
                    <a:pt x="4313" y="2820"/>
                    <a:pt x="4298" y="2906"/>
                  </a:cubicBezTo>
                  <a:cubicBezTo>
                    <a:pt x="4282" y="2993"/>
                    <a:pt x="4220" y="2946"/>
                    <a:pt x="4196" y="2975"/>
                  </a:cubicBezTo>
                  <a:cubicBezTo>
                    <a:pt x="4171" y="3004"/>
                    <a:pt x="4224" y="3024"/>
                    <a:pt x="4284" y="3026"/>
                  </a:cubicBezTo>
                  <a:cubicBezTo>
                    <a:pt x="4344" y="3028"/>
                    <a:pt x="4388" y="3084"/>
                    <a:pt x="4360" y="3084"/>
                  </a:cubicBezTo>
                  <a:cubicBezTo>
                    <a:pt x="4331" y="3084"/>
                    <a:pt x="4344" y="3126"/>
                    <a:pt x="4313" y="3110"/>
                  </a:cubicBezTo>
                  <a:cubicBezTo>
                    <a:pt x="4282" y="3095"/>
                    <a:pt x="4251" y="3110"/>
                    <a:pt x="4273" y="3137"/>
                  </a:cubicBezTo>
                  <a:cubicBezTo>
                    <a:pt x="4295" y="3163"/>
                    <a:pt x="4264" y="3174"/>
                    <a:pt x="4267" y="3201"/>
                  </a:cubicBezTo>
                  <a:cubicBezTo>
                    <a:pt x="4269" y="3227"/>
                    <a:pt x="4220" y="3203"/>
                    <a:pt x="4174" y="3199"/>
                  </a:cubicBezTo>
                  <a:cubicBezTo>
                    <a:pt x="4127" y="3194"/>
                    <a:pt x="4041" y="3210"/>
                    <a:pt x="3979" y="3223"/>
                  </a:cubicBezTo>
                  <a:cubicBezTo>
                    <a:pt x="3917" y="3236"/>
                    <a:pt x="3848" y="3214"/>
                    <a:pt x="3822" y="3185"/>
                  </a:cubicBezTo>
                  <a:cubicBezTo>
                    <a:pt x="3795" y="3157"/>
                    <a:pt x="3760" y="3161"/>
                    <a:pt x="3715" y="3161"/>
                  </a:cubicBezTo>
                  <a:cubicBezTo>
                    <a:pt x="3671" y="3161"/>
                    <a:pt x="3684" y="3119"/>
                    <a:pt x="3627" y="3117"/>
                  </a:cubicBezTo>
                  <a:cubicBezTo>
                    <a:pt x="3569" y="3115"/>
                    <a:pt x="3583" y="3066"/>
                    <a:pt x="3576" y="3037"/>
                  </a:cubicBezTo>
                  <a:cubicBezTo>
                    <a:pt x="3569" y="3008"/>
                    <a:pt x="3454" y="3017"/>
                    <a:pt x="3412" y="3044"/>
                  </a:cubicBezTo>
                  <a:cubicBezTo>
                    <a:pt x="3370" y="3070"/>
                    <a:pt x="3288" y="3059"/>
                    <a:pt x="3266" y="3108"/>
                  </a:cubicBezTo>
                  <a:cubicBezTo>
                    <a:pt x="3244" y="3157"/>
                    <a:pt x="3286" y="3150"/>
                    <a:pt x="3310" y="3150"/>
                  </a:cubicBezTo>
                  <a:cubicBezTo>
                    <a:pt x="3344" y="3150"/>
                    <a:pt x="3341" y="3110"/>
                    <a:pt x="3403" y="3119"/>
                  </a:cubicBezTo>
                  <a:cubicBezTo>
                    <a:pt x="3465" y="3128"/>
                    <a:pt x="3509" y="3055"/>
                    <a:pt x="3536" y="3081"/>
                  </a:cubicBezTo>
                  <a:cubicBezTo>
                    <a:pt x="3563" y="3108"/>
                    <a:pt x="3430" y="3159"/>
                    <a:pt x="3372" y="3168"/>
                  </a:cubicBezTo>
                  <a:cubicBezTo>
                    <a:pt x="3315" y="3177"/>
                    <a:pt x="3328" y="3223"/>
                    <a:pt x="3383" y="3305"/>
                  </a:cubicBezTo>
                  <a:cubicBezTo>
                    <a:pt x="3439" y="3387"/>
                    <a:pt x="3359" y="3340"/>
                    <a:pt x="3359" y="3380"/>
                  </a:cubicBezTo>
                  <a:cubicBezTo>
                    <a:pt x="3359" y="3420"/>
                    <a:pt x="3255" y="3367"/>
                    <a:pt x="3297" y="3354"/>
                  </a:cubicBezTo>
                  <a:cubicBezTo>
                    <a:pt x="3339" y="3340"/>
                    <a:pt x="3319" y="3298"/>
                    <a:pt x="3286" y="3272"/>
                  </a:cubicBezTo>
                  <a:cubicBezTo>
                    <a:pt x="3253" y="3245"/>
                    <a:pt x="3231" y="3272"/>
                    <a:pt x="3235" y="3243"/>
                  </a:cubicBezTo>
                  <a:cubicBezTo>
                    <a:pt x="3239" y="3214"/>
                    <a:pt x="3200" y="3245"/>
                    <a:pt x="3169" y="3221"/>
                  </a:cubicBezTo>
                  <a:cubicBezTo>
                    <a:pt x="3138" y="3196"/>
                    <a:pt x="3122" y="3177"/>
                    <a:pt x="3080" y="3199"/>
                  </a:cubicBezTo>
                  <a:cubicBezTo>
                    <a:pt x="3038" y="3221"/>
                    <a:pt x="2989" y="3214"/>
                    <a:pt x="2896" y="3230"/>
                  </a:cubicBezTo>
                  <a:cubicBezTo>
                    <a:pt x="2803" y="3245"/>
                    <a:pt x="2633" y="3241"/>
                    <a:pt x="2602" y="3210"/>
                  </a:cubicBezTo>
                  <a:cubicBezTo>
                    <a:pt x="2571" y="3179"/>
                    <a:pt x="2682" y="3123"/>
                    <a:pt x="2715" y="3132"/>
                  </a:cubicBezTo>
                  <a:cubicBezTo>
                    <a:pt x="2747" y="3141"/>
                    <a:pt x="2728" y="3097"/>
                    <a:pt x="2677" y="3057"/>
                  </a:cubicBezTo>
                  <a:cubicBezTo>
                    <a:pt x="2626" y="3017"/>
                    <a:pt x="2513" y="2993"/>
                    <a:pt x="2516" y="3017"/>
                  </a:cubicBezTo>
                  <a:cubicBezTo>
                    <a:pt x="2518" y="3041"/>
                    <a:pt x="2451" y="3019"/>
                    <a:pt x="2369" y="3004"/>
                  </a:cubicBezTo>
                  <a:cubicBezTo>
                    <a:pt x="2288" y="2988"/>
                    <a:pt x="2276" y="2960"/>
                    <a:pt x="2223" y="2957"/>
                  </a:cubicBezTo>
                  <a:cubicBezTo>
                    <a:pt x="2172" y="2955"/>
                    <a:pt x="2091" y="2940"/>
                    <a:pt x="2029" y="2891"/>
                  </a:cubicBezTo>
                  <a:cubicBezTo>
                    <a:pt x="1967" y="2842"/>
                    <a:pt x="1821" y="2855"/>
                    <a:pt x="1803" y="2900"/>
                  </a:cubicBezTo>
                  <a:cubicBezTo>
                    <a:pt x="1785" y="2944"/>
                    <a:pt x="1736" y="2942"/>
                    <a:pt x="1688" y="2942"/>
                  </a:cubicBezTo>
                  <a:cubicBezTo>
                    <a:pt x="1639" y="2942"/>
                    <a:pt x="1710" y="2887"/>
                    <a:pt x="1692" y="2878"/>
                  </a:cubicBezTo>
                  <a:cubicBezTo>
                    <a:pt x="1669" y="2865"/>
                    <a:pt x="1694" y="2805"/>
                    <a:pt x="1659" y="2800"/>
                  </a:cubicBezTo>
                  <a:cubicBezTo>
                    <a:pt x="1623" y="2796"/>
                    <a:pt x="1590" y="2946"/>
                    <a:pt x="1524" y="2942"/>
                  </a:cubicBezTo>
                  <a:cubicBezTo>
                    <a:pt x="1457" y="2937"/>
                    <a:pt x="1429" y="2782"/>
                    <a:pt x="1373" y="2743"/>
                  </a:cubicBezTo>
                  <a:cubicBezTo>
                    <a:pt x="1318" y="2703"/>
                    <a:pt x="1267" y="2701"/>
                    <a:pt x="1314" y="2760"/>
                  </a:cubicBezTo>
                  <a:cubicBezTo>
                    <a:pt x="1360" y="2820"/>
                    <a:pt x="1274" y="2778"/>
                    <a:pt x="1278" y="2818"/>
                  </a:cubicBezTo>
                  <a:cubicBezTo>
                    <a:pt x="1283" y="2858"/>
                    <a:pt x="1203" y="2904"/>
                    <a:pt x="1205" y="2882"/>
                  </a:cubicBezTo>
                  <a:cubicBezTo>
                    <a:pt x="1207" y="2860"/>
                    <a:pt x="1161" y="2836"/>
                    <a:pt x="1108" y="2898"/>
                  </a:cubicBezTo>
                  <a:cubicBezTo>
                    <a:pt x="1055" y="2960"/>
                    <a:pt x="1017" y="2951"/>
                    <a:pt x="1013" y="2929"/>
                  </a:cubicBezTo>
                  <a:cubicBezTo>
                    <a:pt x="1008" y="2906"/>
                    <a:pt x="851" y="2986"/>
                    <a:pt x="858" y="3013"/>
                  </a:cubicBezTo>
                  <a:cubicBezTo>
                    <a:pt x="864" y="3039"/>
                    <a:pt x="833" y="3059"/>
                    <a:pt x="791" y="3057"/>
                  </a:cubicBezTo>
                  <a:cubicBezTo>
                    <a:pt x="749" y="3055"/>
                    <a:pt x="782" y="3019"/>
                    <a:pt x="815" y="3002"/>
                  </a:cubicBezTo>
                  <a:cubicBezTo>
                    <a:pt x="853" y="2982"/>
                    <a:pt x="955" y="2900"/>
                    <a:pt x="1008" y="2891"/>
                  </a:cubicBezTo>
                  <a:cubicBezTo>
                    <a:pt x="1061" y="2882"/>
                    <a:pt x="1163" y="2840"/>
                    <a:pt x="1165" y="2816"/>
                  </a:cubicBezTo>
                  <a:cubicBezTo>
                    <a:pt x="1167" y="2791"/>
                    <a:pt x="1114" y="2811"/>
                    <a:pt x="1079" y="2805"/>
                  </a:cubicBezTo>
                  <a:cubicBezTo>
                    <a:pt x="1044" y="2798"/>
                    <a:pt x="982" y="2838"/>
                    <a:pt x="922" y="2864"/>
                  </a:cubicBezTo>
                  <a:cubicBezTo>
                    <a:pt x="862" y="2891"/>
                    <a:pt x="793" y="2882"/>
                    <a:pt x="811" y="2917"/>
                  </a:cubicBezTo>
                  <a:cubicBezTo>
                    <a:pt x="829" y="2953"/>
                    <a:pt x="756" y="2913"/>
                    <a:pt x="740" y="2937"/>
                  </a:cubicBezTo>
                  <a:cubicBezTo>
                    <a:pt x="725" y="2962"/>
                    <a:pt x="696" y="2935"/>
                    <a:pt x="718" y="2922"/>
                  </a:cubicBezTo>
                  <a:cubicBezTo>
                    <a:pt x="740" y="2909"/>
                    <a:pt x="665" y="2884"/>
                    <a:pt x="665" y="2900"/>
                  </a:cubicBezTo>
                  <a:cubicBezTo>
                    <a:pt x="665" y="2915"/>
                    <a:pt x="652" y="2935"/>
                    <a:pt x="599" y="2935"/>
                  </a:cubicBezTo>
                  <a:cubicBezTo>
                    <a:pt x="545" y="2935"/>
                    <a:pt x="492" y="2973"/>
                    <a:pt x="528" y="2999"/>
                  </a:cubicBezTo>
                  <a:cubicBezTo>
                    <a:pt x="563" y="3026"/>
                    <a:pt x="585" y="3039"/>
                    <a:pt x="568" y="3057"/>
                  </a:cubicBezTo>
                  <a:cubicBezTo>
                    <a:pt x="550" y="3075"/>
                    <a:pt x="495" y="3010"/>
                    <a:pt x="417" y="3017"/>
                  </a:cubicBezTo>
                  <a:cubicBezTo>
                    <a:pt x="340" y="3024"/>
                    <a:pt x="185" y="2931"/>
                    <a:pt x="185" y="2909"/>
                  </a:cubicBezTo>
                  <a:cubicBezTo>
                    <a:pt x="185" y="2891"/>
                    <a:pt x="76" y="2902"/>
                    <a:pt x="0" y="2894"/>
                  </a:cubicBezTo>
                  <a:cubicBezTo>
                    <a:pt x="0" y="4424"/>
                    <a:pt x="0" y="4424"/>
                    <a:pt x="0" y="4424"/>
                  </a:cubicBezTo>
                  <a:cubicBezTo>
                    <a:pt x="0" y="4424"/>
                    <a:pt x="39" y="4452"/>
                    <a:pt x="53" y="4435"/>
                  </a:cubicBezTo>
                  <a:cubicBezTo>
                    <a:pt x="68" y="4417"/>
                    <a:pt x="95" y="4441"/>
                    <a:pt x="145" y="4417"/>
                  </a:cubicBezTo>
                  <a:cubicBezTo>
                    <a:pt x="195" y="4393"/>
                    <a:pt x="213" y="4443"/>
                    <a:pt x="213" y="4467"/>
                  </a:cubicBezTo>
                  <a:cubicBezTo>
                    <a:pt x="213" y="4491"/>
                    <a:pt x="283" y="4529"/>
                    <a:pt x="313" y="4567"/>
                  </a:cubicBezTo>
                  <a:cubicBezTo>
                    <a:pt x="343" y="4606"/>
                    <a:pt x="357" y="4638"/>
                    <a:pt x="390" y="4618"/>
                  </a:cubicBezTo>
                  <a:cubicBezTo>
                    <a:pt x="422" y="4597"/>
                    <a:pt x="481" y="4585"/>
                    <a:pt x="481" y="4547"/>
                  </a:cubicBezTo>
                  <a:cubicBezTo>
                    <a:pt x="481" y="4508"/>
                    <a:pt x="617" y="4502"/>
                    <a:pt x="617" y="4553"/>
                  </a:cubicBezTo>
                  <a:cubicBezTo>
                    <a:pt x="617" y="4603"/>
                    <a:pt x="756" y="4662"/>
                    <a:pt x="832" y="4798"/>
                  </a:cubicBezTo>
                  <a:cubicBezTo>
                    <a:pt x="909" y="4933"/>
                    <a:pt x="897" y="4963"/>
                    <a:pt x="1010" y="5007"/>
                  </a:cubicBezTo>
                  <a:cubicBezTo>
                    <a:pt x="1122" y="5051"/>
                    <a:pt x="1119" y="5075"/>
                    <a:pt x="1104" y="5113"/>
                  </a:cubicBezTo>
                  <a:cubicBezTo>
                    <a:pt x="1089" y="5152"/>
                    <a:pt x="1172" y="5172"/>
                    <a:pt x="1125" y="5205"/>
                  </a:cubicBezTo>
                  <a:cubicBezTo>
                    <a:pt x="1107" y="5217"/>
                    <a:pt x="1081" y="5235"/>
                    <a:pt x="1057" y="5253"/>
                  </a:cubicBezTo>
                  <a:cubicBezTo>
                    <a:pt x="1059" y="5273"/>
                    <a:pt x="1076" y="5285"/>
                    <a:pt x="1099" y="5304"/>
                  </a:cubicBezTo>
                  <a:cubicBezTo>
                    <a:pt x="1125" y="5326"/>
                    <a:pt x="1050" y="5326"/>
                    <a:pt x="1072" y="5346"/>
                  </a:cubicBezTo>
                  <a:cubicBezTo>
                    <a:pt x="1094" y="5366"/>
                    <a:pt x="1068" y="5397"/>
                    <a:pt x="1090" y="5421"/>
                  </a:cubicBezTo>
                  <a:cubicBezTo>
                    <a:pt x="1112" y="5445"/>
                    <a:pt x="1152" y="5437"/>
                    <a:pt x="1176" y="5417"/>
                  </a:cubicBezTo>
                  <a:cubicBezTo>
                    <a:pt x="1201" y="5397"/>
                    <a:pt x="1218" y="5441"/>
                    <a:pt x="1198" y="5474"/>
                  </a:cubicBezTo>
                  <a:cubicBezTo>
                    <a:pt x="1179" y="5507"/>
                    <a:pt x="1221" y="5532"/>
                    <a:pt x="1241" y="5507"/>
                  </a:cubicBezTo>
                  <a:cubicBezTo>
                    <a:pt x="1260" y="5483"/>
                    <a:pt x="1302" y="5547"/>
                    <a:pt x="1322" y="5558"/>
                  </a:cubicBezTo>
                  <a:cubicBezTo>
                    <a:pt x="1342" y="5569"/>
                    <a:pt x="1362" y="5603"/>
                    <a:pt x="1329" y="5603"/>
                  </a:cubicBezTo>
                  <a:cubicBezTo>
                    <a:pt x="1296" y="5603"/>
                    <a:pt x="1300" y="5660"/>
                    <a:pt x="1325" y="5662"/>
                  </a:cubicBezTo>
                  <a:cubicBezTo>
                    <a:pt x="1349" y="5665"/>
                    <a:pt x="1347" y="5696"/>
                    <a:pt x="1347" y="5716"/>
                  </a:cubicBezTo>
                  <a:cubicBezTo>
                    <a:pt x="1347" y="5735"/>
                    <a:pt x="1424" y="5764"/>
                    <a:pt x="1453" y="5755"/>
                  </a:cubicBezTo>
                  <a:cubicBezTo>
                    <a:pt x="1482" y="5747"/>
                    <a:pt x="1508" y="5773"/>
                    <a:pt x="1522" y="5797"/>
                  </a:cubicBezTo>
                  <a:cubicBezTo>
                    <a:pt x="1535" y="5822"/>
                    <a:pt x="1588" y="5839"/>
                    <a:pt x="1608" y="5824"/>
                  </a:cubicBezTo>
                  <a:cubicBezTo>
                    <a:pt x="1628" y="5809"/>
                    <a:pt x="1641" y="5853"/>
                    <a:pt x="1646" y="5884"/>
                  </a:cubicBezTo>
                  <a:cubicBezTo>
                    <a:pt x="1650" y="5915"/>
                    <a:pt x="1694" y="5897"/>
                    <a:pt x="1721" y="5895"/>
                  </a:cubicBezTo>
                  <a:cubicBezTo>
                    <a:pt x="1747" y="5893"/>
                    <a:pt x="1763" y="5930"/>
                    <a:pt x="1781" y="5924"/>
                  </a:cubicBezTo>
                  <a:cubicBezTo>
                    <a:pt x="1820" y="5909"/>
                    <a:pt x="1831" y="5977"/>
                    <a:pt x="1857" y="6017"/>
                  </a:cubicBezTo>
                  <a:cubicBezTo>
                    <a:pt x="4609" y="6002"/>
                    <a:pt x="4609" y="6002"/>
                    <a:pt x="4609" y="6002"/>
                  </a:cubicBezTo>
                  <a:cubicBezTo>
                    <a:pt x="4609" y="6002"/>
                    <a:pt x="4610" y="5934"/>
                    <a:pt x="4643" y="5958"/>
                  </a:cubicBezTo>
                  <a:cubicBezTo>
                    <a:pt x="4675" y="5981"/>
                    <a:pt x="4646" y="6020"/>
                    <a:pt x="4684" y="6034"/>
                  </a:cubicBezTo>
                  <a:cubicBezTo>
                    <a:pt x="4723" y="6049"/>
                    <a:pt x="4749" y="6073"/>
                    <a:pt x="4770" y="6064"/>
                  </a:cubicBezTo>
                  <a:cubicBezTo>
                    <a:pt x="4790" y="6055"/>
                    <a:pt x="4826" y="6025"/>
                    <a:pt x="4861" y="6067"/>
                  </a:cubicBezTo>
                  <a:cubicBezTo>
                    <a:pt x="4897" y="6108"/>
                    <a:pt x="4923" y="6073"/>
                    <a:pt x="4944" y="6099"/>
                  </a:cubicBezTo>
                  <a:cubicBezTo>
                    <a:pt x="4965" y="6126"/>
                    <a:pt x="5003" y="6146"/>
                    <a:pt x="5029" y="6114"/>
                  </a:cubicBezTo>
                  <a:cubicBezTo>
                    <a:pt x="5051" y="6088"/>
                    <a:pt x="5133" y="6120"/>
                    <a:pt x="5172" y="6134"/>
                  </a:cubicBezTo>
                  <a:cubicBezTo>
                    <a:pt x="5221" y="6095"/>
                    <a:pt x="5259" y="6012"/>
                    <a:pt x="5303" y="6012"/>
                  </a:cubicBezTo>
                  <a:cubicBezTo>
                    <a:pt x="5360" y="6012"/>
                    <a:pt x="5506" y="6025"/>
                    <a:pt x="5515" y="6101"/>
                  </a:cubicBezTo>
                  <a:cubicBezTo>
                    <a:pt x="5524" y="6176"/>
                    <a:pt x="5612" y="6105"/>
                    <a:pt x="5621" y="6176"/>
                  </a:cubicBezTo>
                  <a:cubicBezTo>
                    <a:pt x="5629" y="6236"/>
                    <a:pt x="5687" y="6284"/>
                    <a:pt x="5677" y="6315"/>
                  </a:cubicBezTo>
                  <a:cubicBezTo>
                    <a:pt x="5694" y="6326"/>
                    <a:pt x="5715" y="6340"/>
                    <a:pt x="5734" y="6355"/>
                  </a:cubicBezTo>
                  <a:cubicBezTo>
                    <a:pt x="5762" y="6346"/>
                    <a:pt x="5837" y="6358"/>
                    <a:pt x="5887" y="6375"/>
                  </a:cubicBezTo>
                  <a:cubicBezTo>
                    <a:pt x="5949" y="6397"/>
                    <a:pt x="6042" y="6349"/>
                    <a:pt x="6073" y="6424"/>
                  </a:cubicBezTo>
                  <a:cubicBezTo>
                    <a:pt x="6104" y="6499"/>
                    <a:pt x="6176" y="6556"/>
                    <a:pt x="6108" y="6561"/>
                  </a:cubicBezTo>
                  <a:cubicBezTo>
                    <a:pt x="6051" y="6566"/>
                    <a:pt x="5975" y="6486"/>
                    <a:pt x="5980" y="6530"/>
                  </a:cubicBezTo>
                  <a:cubicBezTo>
                    <a:pt x="5984" y="6574"/>
                    <a:pt x="5949" y="6552"/>
                    <a:pt x="5949" y="6619"/>
                  </a:cubicBezTo>
                  <a:cubicBezTo>
                    <a:pt x="5949" y="6685"/>
                    <a:pt x="5905" y="6778"/>
                    <a:pt x="5878" y="6774"/>
                  </a:cubicBezTo>
                  <a:cubicBezTo>
                    <a:pt x="5877" y="6773"/>
                    <a:pt x="5876" y="6773"/>
                    <a:pt x="5875" y="6773"/>
                  </a:cubicBezTo>
                  <a:cubicBezTo>
                    <a:pt x="5871" y="6798"/>
                    <a:pt x="5871" y="6830"/>
                    <a:pt x="5892" y="6851"/>
                  </a:cubicBezTo>
                  <a:cubicBezTo>
                    <a:pt x="5925" y="6826"/>
                    <a:pt x="5974" y="6784"/>
                    <a:pt x="6015" y="6787"/>
                  </a:cubicBezTo>
                  <a:cubicBezTo>
                    <a:pt x="6082" y="6791"/>
                    <a:pt x="6099" y="6831"/>
                    <a:pt x="6144" y="6800"/>
                  </a:cubicBezTo>
                  <a:cubicBezTo>
                    <a:pt x="6188" y="6769"/>
                    <a:pt x="6197" y="6756"/>
                    <a:pt x="6206" y="6778"/>
                  </a:cubicBezTo>
                  <a:cubicBezTo>
                    <a:pt x="6207" y="6781"/>
                    <a:pt x="6206" y="6784"/>
                    <a:pt x="6204" y="6788"/>
                  </a:cubicBezTo>
                  <a:cubicBezTo>
                    <a:pt x="6221" y="6779"/>
                    <a:pt x="6233" y="6770"/>
                    <a:pt x="6234" y="6763"/>
                  </a:cubicBezTo>
                  <a:cubicBezTo>
                    <a:pt x="6235" y="6752"/>
                    <a:pt x="6232" y="6737"/>
                    <a:pt x="6228" y="6724"/>
                  </a:cubicBezTo>
                  <a:cubicBezTo>
                    <a:pt x="6184" y="6730"/>
                    <a:pt x="6169" y="6734"/>
                    <a:pt x="6157" y="6703"/>
                  </a:cubicBezTo>
                  <a:cubicBezTo>
                    <a:pt x="6139" y="6659"/>
                    <a:pt x="6290" y="6614"/>
                    <a:pt x="6361" y="6623"/>
                  </a:cubicBezTo>
                  <a:cubicBezTo>
                    <a:pt x="6428" y="6631"/>
                    <a:pt x="6475" y="6584"/>
                    <a:pt x="6499" y="6613"/>
                  </a:cubicBezTo>
                  <a:cubicBezTo>
                    <a:pt x="6541" y="6575"/>
                    <a:pt x="6614" y="6512"/>
                    <a:pt x="6632" y="6512"/>
                  </a:cubicBezTo>
                  <a:cubicBezTo>
                    <a:pt x="6659" y="6512"/>
                    <a:pt x="6975" y="6509"/>
                    <a:pt x="6975" y="6509"/>
                  </a:cubicBezTo>
                  <a:cubicBezTo>
                    <a:pt x="6975" y="6509"/>
                    <a:pt x="7084" y="6442"/>
                    <a:pt x="7099" y="6380"/>
                  </a:cubicBezTo>
                  <a:cubicBezTo>
                    <a:pt x="7113" y="6318"/>
                    <a:pt x="7184" y="6170"/>
                    <a:pt x="7225" y="6203"/>
                  </a:cubicBezTo>
                  <a:cubicBezTo>
                    <a:pt x="7267" y="6235"/>
                    <a:pt x="7355" y="6211"/>
                    <a:pt x="7358" y="6241"/>
                  </a:cubicBezTo>
                  <a:cubicBezTo>
                    <a:pt x="7361" y="6268"/>
                    <a:pt x="7329" y="6368"/>
                    <a:pt x="7442" y="6519"/>
                  </a:cubicBezTo>
                  <a:cubicBezTo>
                    <a:pt x="7482" y="6493"/>
                    <a:pt x="7524" y="6474"/>
                    <a:pt x="7547" y="6475"/>
                  </a:cubicBezTo>
                  <a:cubicBezTo>
                    <a:pt x="7587" y="6477"/>
                    <a:pt x="7647" y="6424"/>
                    <a:pt x="7664" y="6391"/>
                  </a:cubicBezTo>
                  <a:cubicBezTo>
                    <a:pt x="7682" y="6358"/>
                    <a:pt x="7707" y="6422"/>
                    <a:pt x="7671" y="6433"/>
                  </a:cubicBezTo>
                  <a:cubicBezTo>
                    <a:pt x="7636" y="6444"/>
                    <a:pt x="7700" y="6470"/>
                    <a:pt x="7762" y="6468"/>
                  </a:cubicBezTo>
                  <a:cubicBezTo>
                    <a:pt x="7824" y="6466"/>
                    <a:pt x="7733" y="6490"/>
                    <a:pt x="7687" y="6488"/>
                  </a:cubicBezTo>
                  <a:cubicBezTo>
                    <a:pt x="7640" y="6486"/>
                    <a:pt x="7620" y="6493"/>
                    <a:pt x="7558" y="6555"/>
                  </a:cubicBezTo>
                  <a:cubicBezTo>
                    <a:pt x="7496" y="6617"/>
                    <a:pt x="7512" y="6634"/>
                    <a:pt x="7547" y="6665"/>
                  </a:cubicBezTo>
                  <a:cubicBezTo>
                    <a:pt x="7583" y="6696"/>
                    <a:pt x="7629" y="6683"/>
                    <a:pt x="7678" y="6641"/>
                  </a:cubicBezTo>
                  <a:cubicBezTo>
                    <a:pt x="7726" y="6599"/>
                    <a:pt x="7724" y="6557"/>
                    <a:pt x="7773" y="6559"/>
                  </a:cubicBezTo>
                  <a:cubicBezTo>
                    <a:pt x="7822" y="6561"/>
                    <a:pt x="7948" y="6515"/>
                    <a:pt x="8003" y="6497"/>
                  </a:cubicBezTo>
                  <a:cubicBezTo>
                    <a:pt x="8058" y="6479"/>
                    <a:pt x="8023" y="6470"/>
                    <a:pt x="8023" y="6446"/>
                  </a:cubicBezTo>
                  <a:cubicBezTo>
                    <a:pt x="8023" y="6422"/>
                    <a:pt x="8120" y="6422"/>
                    <a:pt x="8156" y="6397"/>
                  </a:cubicBezTo>
                  <a:cubicBezTo>
                    <a:pt x="8191" y="6373"/>
                    <a:pt x="8149" y="6353"/>
                    <a:pt x="8118" y="6358"/>
                  </a:cubicBezTo>
                  <a:close/>
                  <a:moveTo>
                    <a:pt x="2357" y="3488"/>
                  </a:moveTo>
                  <a:cubicBezTo>
                    <a:pt x="2299" y="3560"/>
                    <a:pt x="2279" y="3571"/>
                    <a:pt x="2219" y="3560"/>
                  </a:cubicBezTo>
                  <a:cubicBezTo>
                    <a:pt x="2159" y="3550"/>
                    <a:pt x="2123" y="3580"/>
                    <a:pt x="2152" y="3601"/>
                  </a:cubicBezTo>
                  <a:cubicBezTo>
                    <a:pt x="2182" y="3622"/>
                    <a:pt x="2184" y="3640"/>
                    <a:pt x="2123" y="3654"/>
                  </a:cubicBezTo>
                  <a:cubicBezTo>
                    <a:pt x="2061" y="3668"/>
                    <a:pt x="2020" y="3715"/>
                    <a:pt x="1996" y="3710"/>
                  </a:cubicBezTo>
                  <a:cubicBezTo>
                    <a:pt x="1971" y="3705"/>
                    <a:pt x="2101" y="3612"/>
                    <a:pt x="2068" y="3587"/>
                  </a:cubicBezTo>
                  <a:cubicBezTo>
                    <a:pt x="2035" y="3562"/>
                    <a:pt x="1952" y="3629"/>
                    <a:pt x="1950" y="3659"/>
                  </a:cubicBezTo>
                  <a:cubicBezTo>
                    <a:pt x="1948" y="3689"/>
                    <a:pt x="1894" y="3691"/>
                    <a:pt x="1860" y="3689"/>
                  </a:cubicBezTo>
                  <a:cubicBezTo>
                    <a:pt x="1827" y="3687"/>
                    <a:pt x="1783" y="3655"/>
                    <a:pt x="1816" y="3652"/>
                  </a:cubicBezTo>
                  <a:cubicBezTo>
                    <a:pt x="1850" y="3649"/>
                    <a:pt x="1827" y="3612"/>
                    <a:pt x="1873" y="3594"/>
                  </a:cubicBezTo>
                  <a:cubicBezTo>
                    <a:pt x="1918" y="3576"/>
                    <a:pt x="1864" y="3550"/>
                    <a:pt x="1878" y="3531"/>
                  </a:cubicBezTo>
                  <a:cubicBezTo>
                    <a:pt x="1892" y="3511"/>
                    <a:pt x="1985" y="3550"/>
                    <a:pt x="1987" y="3515"/>
                  </a:cubicBezTo>
                  <a:cubicBezTo>
                    <a:pt x="1989" y="3480"/>
                    <a:pt x="1894" y="3450"/>
                    <a:pt x="1862" y="3471"/>
                  </a:cubicBezTo>
                  <a:cubicBezTo>
                    <a:pt x="1830" y="3492"/>
                    <a:pt x="1756" y="3541"/>
                    <a:pt x="1668" y="3502"/>
                  </a:cubicBezTo>
                  <a:cubicBezTo>
                    <a:pt x="1641" y="3490"/>
                    <a:pt x="1890" y="3464"/>
                    <a:pt x="1933" y="3425"/>
                  </a:cubicBezTo>
                  <a:cubicBezTo>
                    <a:pt x="1975" y="3386"/>
                    <a:pt x="2165" y="3342"/>
                    <a:pt x="2179" y="3377"/>
                  </a:cubicBezTo>
                  <a:cubicBezTo>
                    <a:pt x="2193" y="3413"/>
                    <a:pt x="2077" y="3436"/>
                    <a:pt x="2133" y="3467"/>
                  </a:cubicBezTo>
                  <a:cubicBezTo>
                    <a:pt x="2189" y="3499"/>
                    <a:pt x="2281" y="3478"/>
                    <a:pt x="2302" y="3444"/>
                  </a:cubicBezTo>
                  <a:cubicBezTo>
                    <a:pt x="2323" y="3411"/>
                    <a:pt x="2415" y="3416"/>
                    <a:pt x="2357" y="3488"/>
                  </a:cubicBezTo>
                  <a:close/>
                  <a:moveTo>
                    <a:pt x="2916" y="4199"/>
                  </a:moveTo>
                  <a:cubicBezTo>
                    <a:pt x="2848" y="4259"/>
                    <a:pt x="2853" y="4243"/>
                    <a:pt x="2793" y="4254"/>
                  </a:cubicBezTo>
                  <a:cubicBezTo>
                    <a:pt x="2733" y="4264"/>
                    <a:pt x="2781" y="4324"/>
                    <a:pt x="2709" y="4330"/>
                  </a:cubicBezTo>
                  <a:cubicBezTo>
                    <a:pt x="2636" y="4335"/>
                    <a:pt x="2462" y="4342"/>
                    <a:pt x="2438" y="4301"/>
                  </a:cubicBezTo>
                  <a:cubicBezTo>
                    <a:pt x="2429" y="4288"/>
                    <a:pt x="2533" y="4298"/>
                    <a:pt x="2540" y="4268"/>
                  </a:cubicBezTo>
                  <a:cubicBezTo>
                    <a:pt x="2547" y="4238"/>
                    <a:pt x="2575" y="4191"/>
                    <a:pt x="2619" y="4191"/>
                  </a:cubicBezTo>
                  <a:cubicBezTo>
                    <a:pt x="2663" y="4191"/>
                    <a:pt x="2659" y="4133"/>
                    <a:pt x="2587" y="4097"/>
                  </a:cubicBezTo>
                  <a:cubicBezTo>
                    <a:pt x="2515" y="4062"/>
                    <a:pt x="2691" y="4039"/>
                    <a:pt x="2732" y="4095"/>
                  </a:cubicBezTo>
                  <a:cubicBezTo>
                    <a:pt x="2772" y="4152"/>
                    <a:pt x="2844" y="4192"/>
                    <a:pt x="2885" y="4152"/>
                  </a:cubicBezTo>
                  <a:cubicBezTo>
                    <a:pt x="2925" y="4111"/>
                    <a:pt x="3156" y="3999"/>
                    <a:pt x="3156" y="4052"/>
                  </a:cubicBezTo>
                  <a:cubicBezTo>
                    <a:pt x="3156" y="4104"/>
                    <a:pt x="2985" y="4140"/>
                    <a:pt x="2916" y="4199"/>
                  </a:cubicBezTo>
                  <a:close/>
                  <a:moveTo>
                    <a:pt x="4457" y="5809"/>
                  </a:moveTo>
                  <a:cubicBezTo>
                    <a:pt x="4408" y="5814"/>
                    <a:pt x="4461" y="5680"/>
                    <a:pt x="4373" y="5631"/>
                  </a:cubicBezTo>
                  <a:cubicBezTo>
                    <a:pt x="4269" y="5574"/>
                    <a:pt x="4222" y="5468"/>
                    <a:pt x="4222" y="5410"/>
                  </a:cubicBezTo>
                  <a:cubicBezTo>
                    <a:pt x="4222" y="5353"/>
                    <a:pt x="4311" y="5326"/>
                    <a:pt x="4346" y="5370"/>
                  </a:cubicBezTo>
                  <a:cubicBezTo>
                    <a:pt x="4382" y="5415"/>
                    <a:pt x="4435" y="5596"/>
                    <a:pt x="4466" y="5654"/>
                  </a:cubicBezTo>
                  <a:cubicBezTo>
                    <a:pt x="4497" y="5711"/>
                    <a:pt x="4497" y="5804"/>
                    <a:pt x="4457" y="5809"/>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493" name="Google Shape;1493;p78"/>
            <p:cNvSpPr/>
            <p:nvPr/>
          </p:nvSpPr>
          <p:spPr>
            <a:xfrm>
              <a:off x="8040304" y="4126287"/>
              <a:ext cx="4037311" cy="2742100"/>
            </a:xfrm>
            <a:custGeom>
              <a:rect b="b" l="l" r="r" t="t"/>
              <a:pathLst>
                <a:path extrusionOk="0" h="6892" w="10148">
                  <a:moveTo>
                    <a:pt x="3810" y="2525"/>
                  </a:moveTo>
                  <a:cubicBezTo>
                    <a:pt x="3825" y="2487"/>
                    <a:pt x="3828" y="2463"/>
                    <a:pt x="3716" y="2419"/>
                  </a:cubicBezTo>
                  <a:cubicBezTo>
                    <a:pt x="3603" y="2375"/>
                    <a:pt x="3615" y="2345"/>
                    <a:pt x="3538" y="2210"/>
                  </a:cubicBezTo>
                  <a:cubicBezTo>
                    <a:pt x="3462" y="2074"/>
                    <a:pt x="3323" y="2015"/>
                    <a:pt x="3323" y="1965"/>
                  </a:cubicBezTo>
                  <a:cubicBezTo>
                    <a:pt x="3323" y="1914"/>
                    <a:pt x="3187" y="1920"/>
                    <a:pt x="3187" y="1959"/>
                  </a:cubicBezTo>
                  <a:cubicBezTo>
                    <a:pt x="3187" y="1997"/>
                    <a:pt x="3128" y="2009"/>
                    <a:pt x="3096" y="2030"/>
                  </a:cubicBezTo>
                  <a:cubicBezTo>
                    <a:pt x="3063" y="2050"/>
                    <a:pt x="3049" y="2018"/>
                    <a:pt x="3019" y="1979"/>
                  </a:cubicBezTo>
                  <a:cubicBezTo>
                    <a:pt x="2989" y="1941"/>
                    <a:pt x="2919" y="1903"/>
                    <a:pt x="2919" y="1879"/>
                  </a:cubicBezTo>
                  <a:cubicBezTo>
                    <a:pt x="2919" y="1855"/>
                    <a:pt x="2901" y="1805"/>
                    <a:pt x="2851" y="1829"/>
                  </a:cubicBezTo>
                  <a:cubicBezTo>
                    <a:pt x="2801" y="1853"/>
                    <a:pt x="2774" y="1829"/>
                    <a:pt x="2759" y="1847"/>
                  </a:cubicBezTo>
                  <a:cubicBezTo>
                    <a:pt x="2745" y="1864"/>
                    <a:pt x="2706" y="1836"/>
                    <a:pt x="2706" y="1836"/>
                  </a:cubicBezTo>
                  <a:cubicBezTo>
                    <a:pt x="2706" y="306"/>
                    <a:pt x="2706" y="306"/>
                    <a:pt x="2706" y="306"/>
                  </a:cubicBezTo>
                  <a:cubicBezTo>
                    <a:pt x="2688" y="304"/>
                    <a:pt x="2673" y="301"/>
                    <a:pt x="2660" y="296"/>
                  </a:cubicBezTo>
                  <a:cubicBezTo>
                    <a:pt x="2596" y="272"/>
                    <a:pt x="2501" y="228"/>
                    <a:pt x="2450" y="239"/>
                  </a:cubicBezTo>
                  <a:cubicBezTo>
                    <a:pt x="2399" y="250"/>
                    <a:pt x="2297" y="263"/>
                    <a:pt x="2262" y="245"/>
                  </a:cubicBezTo>
                  <a:cubicBezTo>
                    <a:pt x="2227" y="228"/>
                    <a:pt x="2178" y="212"/>
                    <a:pt x="2105" y="223"/>
                  </a:cubicBezTo>
                  <a:cubicBezTo>
                    <a:pt x="2032" y="234"/>
                    <a:pt x="1985" y="183"/>
                    <a:pt x="1892" y="161"/>
                  </a:cubicBezTo>
                  <a:cubicBezTo>
                    <a:pt x="1799" y="139"/>
                    <a:pt x="1669" y="168"/>
                    <a:pt x="1638" y="179"/>
                  </a:cubicBezTo>
                  <a:cubicBezTo>
                    <a:pt x="1607" y="190"/>
                    <a:pt x="1613" y="146"/>
                    <a:pt x="1574" y="150"/>
                  </a:cubicBezTo>
                  <a:cubicBezTo>
                    <a:pt x="1534" y="155"/>
                    <a:pt x="1565" y="132"/>
                    <a:pt x="1542" y="99"/>
                  </a:cubicBezTo>
                  <a:cubicBezTo>
                    <a:pt x="1520" y="66"/>
                    <a:pt x="1410" y="97"/>
                    <a:pt x="1370" y="101"/>
                  </a:cubicBezTo>
                  <a:cubicBezTo>
                    <a:pt x="1330" y="106"/>
                    <a:pt x="1319" y="82"/>
                    <a:pt x="1321" y="62"/>
                  </a:cubicBezTo>
                  <a:cubicBezTo>
                    <a:pt x="1323" y="42"/>
                    <a:pt x="1286" y="48"/>
                    <a:pt x="1270" y="75"/>
                  </a:cubicBezTo>
                  <a:cubicBezTo>
                    <a:pt x="1255" y="101"/>
                    <a:pt x="1210" y="106"/>
                    <a:pt x="1193" y="88"/>
                  </a:cubicBezTo>
                  <a:cubicBezTo>
                    <a:pt x="1175" y="70"/>
                    <a:pt x="1230" y="64"/>
                    <a:pt x="1233" y="44"/>
                  </a:cubicBezTo>
                  <a:cubicBezTo>
                    <a:pt x="1235" y="24"/>
                    <a:pt x="1175" y="13"/>
                    <a:pt x="1153" y="6"/>
                  </a:cubicBezTo>
                  <a:cubicBezTo>
                    <a:pt x="1131" y="0"/>
                    <a:pt x="1095" y="28"/>
                    <a:pt x="1049" y="70"/>
                  </a:cubicBezTo>
                  <a:cubicBezTo>
                    <a:pt x="1002" y="113"/>
                    <a:pt x="934" y="108"/>
                    <a:pt x="892" y="104"/>
                  </a:cubicBezTo>
                  <a:cubicBezTo>
                    <a:pt x="850" y="99"/>
                    <a:pt x="797" y="108"/>
                    <a:pt x="799" y="132"/>
                  </a:cubicBezTo>
                  <a:cubicBezTo>
                    <a:pt x="801" y="157"/>
                    <a:pt x="852" y="155"/>
                    <a:pt x="821" y="186"/>
                  </a:cubicBezTo>
                  <a:cubicBezTo>
                    <a:pt x="790" y="217"/>
                    <a:pt x="779" y="144"/>
                    <a:pt x="748" y="177"/>
                  </a:cubicBezTo>
                  <a:cubicBezTo>
                    <a:pt x="717" y="210"/>
                    <a:pt x="624" y="208"/>
                    <a:pt x="602" y="203"/>
                  </a:cubicBezTo>
                  <a:cubicBezTo>
                    <a:pt x="580" y="199"/>
                    <a:pt x="507" y="279"/>
                    <a:pt x="484" y="301"/>
                  </a:cubicBezTo>
                  <a:cubicBezTo>
                    <a:pt x="462" y="323"/>
                    <a:pt x="502" y="343"/>
                    <a:pt x="442" y="407"/>
                  </a:cubicBezTo>
                  <a:cubicBezTo>
                    <a:pt x="383" y="471"/>
                    <a:pt x="223" y="458"/>
                    <a:pt x="190" y="458"/>
                  </a:cubicBezTo>
                  <a:cubicBezTo>
                    <a:pt x="157" y="458"/>
                    <a:pt x="181" y="496"/>
                    <a:pt x="163" y="520"/>
                  </a:cubicBezTo>
                  <a:cubicBezTo>
                    <a:pt x="146" y="544"/>
                    <a:pt x="183" y="566"/>
                    <a:pt x="274" y="591"/>
                  </a:cubicBezTo>
                  <a:cubicBezTo>
                    <a:pt x="365" y="615"/>
                    <a:pt x="427" y="735"/>
                    <a:pt x="438" y="763"/>
                  </a:cubicBezTo>
                  <a:cubicBezTo>
                    <a:pt x="449" y="792"/>
                    <a:pt x="562" y="761"/>
                    <a:pt x="606" y="768"/>
                  </a:cubicBezTo>
                  <a:cubicBezTo>
                    <a:pt x="650" y="774"/>
                    <a:pt x="602" y="836"/>
                    <a:pt x="639" y="854"/>
                  </a:cubicBezTo>
                  <a:cubicBezTo>
                    <a:pt x="677" y="872"/>
                    <a:pt x="735" y="845"/>
                    <a:pt x="746" y="876"/>
                  </a:cubicBezTo>
                  <a:cubicBezTo>
                    <a:pt x="757" y="907"/>
                    <a:pt x="670" y="876"/>
                    <a:pt x="626" y="909"/>
                  </a:cubicBezTo>
                  <a:cubicBezTo>
                    <a:pt x="582" y="943"/>
                    <a:pt x="560" y="958"/>
                    <a:pt x="542" y="934"/>
                  </a:cubicBezTo>
                  <a:cubicBezTo>
                    <a:pt x="524" y="909"/>
                    <a:pt x="451" y="925"/>
                    <a:pt x="414" y="929"/>
                  </a:cubicBezTo>
                  <a:cubicBezTo>
                    <a:pt x="376" y="934"/>
                    <a:pt x="411" y="883"/>
                    <a:pt x="414" y="861"/>
                  </a:cubicBezTo>
                  <a:cubicBezTo>
                    <a:pt x="416" y="839"/>
                    <a:pt x="363" y="823"/>
                    <a:pt x="290" y="865"/>
                  </a:cubicBezTo>
                  <a:cubicBezTo>
                    <a:pt x="217" y="907"/>
                    <a:pt x="243" y="892"/>
                    <a:pt x="234" y="925"/>
                  </a:cubicBezTo>
                  <a:cubicBezTo>
                    <a:pt x="225" y="958"/>
                    <a:pt x="194" y="905"/>
                    <a:pt x="148" y="934"/>
                  </a:cubicBezTo>
                  <a:cubicBezTo>
                    <a:pt x="101" y="963"/>
                    <a:pt x="26" y="983"/>
                    <a:pt x="13" y="1011"/>
                  </a:cubicBezTo>
                  <a:cubicBezTo>
                    <a:pt x="0" y="1040"/>
                    <a:pt x="113" y="1060"/>
                    <a:pt x="157" y="1069"/>
                  </a:cubicBezTo>
                  <a:cubicBezTo>
                    <a:pt x="201" y="1078"/>
                    <a:pt x="104" y="1106"/>
                    <a:pt x="139" y="1118"/>
                  </a:cubicBezTo>
                  <a:cubicBezTo>
                    <a:pt x="174" y="1129"/>
                    <a:pt x="159" y="1162"/>
                    <a:pt x="214" y="1191"/>
                  </a:cubicBezTo>
                  <a:cubicBezTo>
                    <a:pt x="270" y="1219"/>
                    <a:pt x="394" y="1191"/>
                    <a:pt x="427" y="1191"/>
                  </a:cubicBezTo>
                  <a:cubicBezTo>
                    <a:pt x="460" y="1191"/>
                    <a:pt x="491" y="1230"/>
                    <a:pt x="518" y="1202"/>
                  </a:cubicBezTo>
                  <a:cubicBezTo>
                    <a:pt x="544" y="1173"/>
                    <a:pt x="644" y="1093"/>
                    <a:pt x="695" y="1140"/>
                  </a:cubicBezTo>
                  <a:cubicBezTo>
                    <a:pt x="746" y="1186"/>
                    <a:pt x="639" y="1179"/>
                    <a:pt x="666" y="1208"/>
                  </a:cubicBezTo>
                  <a:cubicBezTo>
                    <a:pt x="692" y="1237"/>
                    <a:pt x="726" y="1306"/>
                    <a:pt x="677" y="1341"/>
                  </a:cubicBezTo>
                  <a:cubicBezTo>
                    <a:pt x="628" y="1377"/>
                    <a:pt x="582" y="1352"/>
                    <a:pt x="555" y="1350"/>
                  </a:cubicBezTo>
                  <a:cubicBezTo>
                    <a:pt x="529" y="1348"/>
                    <a:pt x="544" y="1399"/>
                    <a:pt x="502" y="1432"/>
                  </a:cubicBezTo>
                  <a:cubicBezTo>
                    <a:pt x="460" y="1465"/>
                    <a:pt x="429" y="1396"/>
                    <a:pt x="376" y="1396"/>
                  </a:cubicBezTo>
                  <a:cubicBezTo>
                    <a:pt x="323" y="1396"/>
                    <a:pt x="334" y="1465"/>
                    <a:pt x="336" y="1498"/>
                  </a:cubicBezTo>
                  <a:cubicBezTo>
                    <a:pt x="338" y="1531"/>
                    <a:pt x="256" y="1492"/>
                    <a:pt x="236" y="1571"/>
                  </a:cubicBezTo>
                  <a:cubicBezTo>
                    <a:pt x="217" y="1651"/>
                    <a:pt x="132" y="1582"/>
                    <a:pt x="188" y="1660"/>
                  </a:cubicBezTo>
                  <a:cubicBezTo>
                    <a:pt x="243" y="1737"/>
                    <a:pt x="234" y="1689"/>
                    <a:pt x="279" y="1720"/>
                  </a:cubicBezTo>
                  <a:cubicBezTo>
                    <a:pt x="323" y="1751"/>
                    <a:pt x="230" y="1806"/>
                    <a:pt x="274" y="1815"/>
                  </a:cubicBezTo>
                  <a:cubicBezTo>
                    <a:pt x="318" y="1824"/>
                    <a:pt x="367" y="1903"/>
                    <a:pt x="398" y="1932"/>
                  </a:cubicBezTo>
                  <a:cubicBezTo>
                    <a:pt x="429" y="1961"/>
                    <a:pt x="469" y="1917"/>
                    <a:pt x="515" y="1914"/>
                  </a:cubicBezTo>
                  <a:cubicBezTo>
                    <a:pt x="562" y="1912"/>
                    <a:pt x="540" y="1848"/>
                    <a:pt x="566" y="1872"/>
                  </a:cubicBezTo>
                  <a:cubicBezTo>
                    <a:pt x="593" y="1897"/>
                    <a:pt x="631" y="1968"/>
                    <a:pt x="606" y="1985"/>
                  </a:cubicBezTo>
                  <a:cubicBezTo>
                    <a:pt x="582" y="2003"/>
                    <a:pt x="602" y="2058"/>
                    <a:pt x="597" y="2085"/>
                  </a:cubicBezTo>
                  <a:cubicBezTo>
                    <a:pt x="593" y="2111"/>
                    <a:pt x="699" y="2103"/>
                    <a:pt x="706" y="2072"/>
                  </a:cubicBezTo>
                  <a:cubicBezTo>
                    <a:pt x="712" y="2041"/>
                    <a:pt x="797" y="2032"/>
                    <a:pt x="843" y="2083"/>
                  </a:cubicBezTo>
                  <a:cubicBezTo>
                    <a:pt x="890" y="2134"/>
                    <a:pt x="905" y="2142"/>
                    <a:pt x="905" y="2103"/>
                  </a:cubicBezTo>
                  <a:cubicBezTo>
                    <a:pt x="905" y="2063"/>
                    <a:pt x="945" y="2018"/>
                    <a:pt x="947" y="2052"/>
                  </a:cubicBezTo>
                  <a:cubicBezTo>
                    <a:pt x="949" y="2085"/>
                    <a:pt x="987" y="2094"/>
                    <a:pt x="1056" y="2063"/>
                  </a:cubicBezTo>
                  <a:cubicBezTo>
                    <a:pt x="1124" y="2032"/>
                    <a:pt x="1093" y="2065"/>
                    <a:pt x="1058" y="2109"/>
                  </a:cubicBezTo>
                  <a:cubicBezTo>
                    <a:pt x="1009" y="2170"/>
                    <a:pt x="1058" y="2260"/>
                    <a:pt x="1022" y="2269"/>
                  </a:cubicBezTo>
                  <a:cubicBezTo>
                    <a:pt x="987" y="2277"/>
                    <a:pt x="958" y="2368"/>
                    <a:pt x="901" y="2375"/>
                  </a:cubicBezTo>
                  <a:cubicBezTo>
                    <a:pt x="843" y="2382"/>
                    <a:pt x="746" y="2490"/>
                    <a:pt x="732" y="2508"/>
                  </a:cubicBezTo>
                  <a:cubicBezTo>
                    <a:pt x="719" y="2525"/>
                    <a:pt x="595" y="2472"/>
                    <a:pt x="577" y="2523"/>
                  </a:cubicBezTo>
                  <a:cubicBezTo>
                    <a:pt x="560" y="2574"/>
                    <a:pt x="485" y="2612"/>
                    <a:pt x="504" y="2632"/>
                  </a:cubicBezTo>
                  <a:cubicBezTo>
                    <a:pt x="518" y="2645"/>
                    <a:pt x="619" y="2594"/>
                    <a:pt x="624" y="2567"/>
                  </a:cubicBezTo>
                  <a:cubicBezTo>
                    <a:pt x="628" y="2541"/>
                    <a:pt x="642" y="2545"/>
                    <a:pt x="659" y="2565"/>
                  </a:cubicBezTo>
                  <a:cubicBezTo>
                    <a:pt x="677" y="2585"/>
                    <a:pt x="721" y="2557"/>
                    <a:pt x="741" y="2539"/>
                  </a:cubicBezTo>
                  <a:cubicBezTo>
                    <a:pt x="761" y="2521"/>
                    <a:pt x="794" y="2528"/>
                    <a:pt x="814" y="2530"/>
                  </a:cubicBezTo>
                  <a:cubicBezTo>
                    <a:pt x="834" y="2532"/>
                    <a:pt x="843" y="2506"/>
                    <a:pt x="903" y="2494"/>
                  </a:cubicBezTo>
                  <a:cubicBezTo>
                    <a:pt x="963" y="2483"/>
                    <a:pt x="949" y="2466"/>
                    <a:pt x="963" y="2435"/>
                  </a:cubicBezTo>
                  <a:cubicBezTo>
                    <a:pt x="976" y="2404"/>
                    <a:pt x="1118" y="2337"/>
                    <a:pt x="1144" y="2331"/>
                  </a:cubicBezTo>
                  <a:cubicBezTo>
                    <a:pt x="1171" y="2324"/>
                    <a:pt x="1155" y="2280"/>
                    <a:pt x="1184" y="2277"/>
                  </a:cubicBezTo>
                  <a:cubicBezTo>
                    <a:pt x="1213" y="2275"/>
                    <a:pt x="1257" y="2240"/>
                    <a:pt x="1295" y="2209"/>
                  </a:cubicBezTo>
                  <a:cubicBezTo>
                    <a:pt x="1332" y="2178"/>
                    <a:pt x="1341" y="2191"/>
                    <a:pt x="1370" y="2180"/>
                  </a:cubicBezTo>
                  <a:cubicBezTo>
                    <a:pt x="1399" y="2169"/>
                    <a:pt x="1377" y="2111"/>
                    <a:pt x="1405" y="2107"/>
                  </a:cubicBezTo>
                  <a:cubicBezTo>
                    <a:pt x="1434" y="2103"/>
                    <a:pt x="1456" y="2080"/>
                    <a:pt x="1456" y="2056"/>
                  </a:cubicBezTo>
                  <a:cubicBezTo>
                    <a:pt x="1456" y="2032"/>
                    <a:pt x="1383" y="2032"/>
                    <a:pt x="1377" y="2016"/>
                  </a:cubicBezTo>
                  <a:cubicBezTo>
                    <a:pt x="1370" y="2001"/>
                    <a:pt x="1434" y="1943"/>
                    <a:pt x="1458" y="1945"/>
                  </a:cubicBezTo>
                  <a:cubicBezTo>
                    <a:pt x="1483" y="1948"/>
                    <a:pt x="1523" y="1921"/>
                    <a:pt x="1525" y="1886"/>
                  </a:cubicBezTo>
                  <a:cubicBezTo>
                    <a:pt x="1527" y="1850"/>
                    <a:pt x="1562" y="1844"/>
                    <a:pt x="1591" y="1813"/>
                  </a:cubicBezTo>
                  <a:cubicBezTo>
                    <a:pt x="1620" y="1782"/>
                    <a:pt x="1613" y="1755"/>
                    <a:pt x="1642" y="1753"/>
                  </a:cubicBezTo>
                  <a:cubicBezTo>
                    <a:pt x="1671" y="1751"/>
                    <a:pt x="1697" y="1711"/>
                    <a:pt x="1728" y="1693"/>
                  </a:cubicBezTo>
                  <a:cubicBezTo>
                    <a:pt x="1759" y="1675"/>
                    <a:pt x="1728" y="1715"/>
                    <a:pt x="1788" y="1717"/>
                  </a:cubicBezTo>
                  <a:cubicBezTo>
                    <a:pt x="1848" y="1720"/>
                    <a:pt x="1835" y="1775"/>
                    <a:pt x="1790" y="1755"/>
                  </a:cubicBezTo>
                  <a:cubicBezTo>
                    <a:pt x="1746" y="1735"/>
                    <a:pt x="1726" y="1737"/>
                    <a:pt x="1686" y="1775"/>
                  </a:cubicBezTo>
                  <a:cubicBezTo>
                    <a:pt x="1647" y="1813"/>
                    <a:pt x="1678" y="1824"/>
                    <a:pt x="1647" y="1866"/>
                  </a:cubicBezTo>
                  <a:cubicBezTo>
                    <a:pt x="1616" y="1908"/>
                    <a:pt x="1613" y="1934"/>
                    <a:pt x="1653" y="1939"/>
                  </a:cubicBezTo>
                  <a:cubicBezTo>
                    <a:pt x="1693" y="1943"/>
                    <a:pt x="1655" y="1972"/>
                    <a:pt x="1618" y="1983"/>
                  </a:cubicBezTo>
                  <a:cubicBezTo>
                    <a:pt x="1580" y="1994"/>
                    <a:pt x="1607" y="2016"/>
                    <a:pt x="1658" y="2016"/>
                  </a:cubicBezTo>
                  <a:cubicBezTo>
                    <a:pt x="1709" y="2016"/>
                    <a:pt x="1784" y="1943"/>
                    <a:pt x="1855" y="1908"/>
                  </a:cubicBezTo>
                  <a:cubicBezTo>
                    <a:pt x="1925" y="1872"/>
                    <a:pt x="1979" y="1908"/>
                    <a:pt x="1999" y="1901"/>
                  </a:cubicBezTo>
                  <a:cubicBezTo>
                    <a:pt x="2018" y="1895"/>
                    <a:pt x="1976" y="1861"/>
                    <a:pt x="2001" y="1850"/>
                  </a:cubicBezTo>
                  <a:cubicBezTo>
                    <a:pt x="2025" y="1839"/>
                    <a:pt x="1972" y="1832"/>
                    <a:pt x="1956" y="1790"/>
                  </a:cubicBezTo>
                  <a:cubicBezTo>
                    <a:pt x="1941" y="1748"/>
                    <a:pt x="1981" y="1775"/>
                    <a:pt x="1990" y="1742"/>
                  </a:cubicBezTo>
                  <a:cubicBezTo>
                    <a:pt x="1999" y="1709"/>
                    <a:pt x="2023" y="1722"/>
                    <a:pt x="2045" y="1737"/>
                  </a:cubicBezTo>
                  <a:cubicBezTo>
                    <a:pt x="2067" y="1753"/>
                    <a:pt x="2098" y="1722"/>
                    <a:pt x="2118" y="1764"/>
                  </a:cubicBezTo>
                  <a:cubicBezTo>
                    <a:pt x="2138" y="1806"/>
                    <a:pt x="2160" y="1753"/>
                    <a:pt x="2196" y="1782"/>
                  </a:cubicBezTo>
                  <a:cubicBezTo>
                    <a:pt x="2231" y="1810"/>
                    <a:pt x="2189" y="1806"/>
                    <a:pt x="2151" y="1815"/>
                  </a:cubicBezTo>
                  <a:cubicBezTo>
                    <a:pt x="2114" y="1824"/>
                    <a:pt x="2134" y="1875"/>
                    <a:pt x="2162" y="1850"/>
                  </a:cubicBezTo>
                  <a:cubicBezTo>
                    <a:pt x="2191" y="1826"/>
                    <a:pt x="2215" y="1810"/>
                    <a:pt x="2242" y="1835"/>
                  </a:cubicBezTo>
                  <a:cubicBezTo>
                    <a:pt x="2269" y="1859"/>
                    <a:pt x="2280" y="1848"/>
                    <a:pt x="2302" y="1826"/>
                  </a:cubicBezTo>
                  <a:cubicBezTo>
                    <a:pt x="2324" y="1804"/>
                    <a:pt x="2324" y="1828"/>
                    <a:pt x="2324" y="1846"/>
                  </a:cubicBezTo>
                  <a:cubicBezTo>
                    <a:pt x="2324" y="1864"/>
                    <a:pt x="2370" y="1870"/>
                    <a:pt x="2437" y="1881"/>
                  </a:cubicBezTo>
                  <a:cubicBezTo>
                    <a:pt x="2503" y="1892"/>
                    <a:pt x="2623" y="1877"/>
                    <a:pt x="2654" y="1875"/>
                  </a:cubicBezTo>
                  <a:cubicBezTo>
                    <a:pt x="2685" y="1872"/>
                    <a:pt x="2674" y="1921"/>
                    <a:pt x="2742" y="1934"/>
                  </a:cubicBezTo>
                  <a:cubicBezTo>
                    <a:pt x="2811" y="1948"/>
                    <a:pt x="2829" y="1866"/>
                    <a:pt x="2864" y="1895"/>
                  </a:cubicBezTo>
                  <a:cubicBezTo>
                    <a:pt x="2899" y="1923"/>
                    <a:pt x="2864" y="1934"/>
                    <a:pt x="2844" y="1957"/>
                  </a:cubicBezTo>
                  <a:cubicBezTo>
                    <a:pt x="2824" y="1979"/>
                    <a:pt x="2866" y="1981"/>
                    <a:pt x="2893" y="1992"/>
                  </a:cubicBezTo>
                  <a:cubicBezTo>
                    <a:pt x="2919" y="2003"/>
                    <a:pt x="2981" y="2021"/>
                    <a:pt x="3010" y="2049"/>
                  </a:cubicBezTo>
                  <a:cubicBezTo>
                    <a:pt x="3039" y="2078"/>
                    <a:pt x="3057" y="2109"/>
                    <a:pt x="3127" y="2145"/>
                  </a:cubicBezTo>
                  <a:cubicBezTo>
                    <a:pt x="3198" y="2180"/>
                    <a:pt x="3130" y="2056"/>
                    <a:pt x="3185" y="2096"/>
                  </a:cubicBezTo>
                  <a:cubicBezTo>
                    <a:pt x="3240" y="2136"/>
                    <a:pt x="3220" y="2098"/>
                    <a:pt x="3265" y="2138"/>
                  </a:cubicBezTo>
                  <a:cubicBezTo>
                    <a:pt x="3309" y="2178"/>
                    <a:pt x="3293" y="2120"/>
                    <a:pt x="3274" y="2054"/>
                  </a:cubicBezTo>
                  <a:cubicBezTo>
                    <a:pt x="3254" y="1987"/>
                    <a:pt x="3293" y="2032"/>
                    <a:pt x="3313" y="2063"/>
                  </a:cubicBezTo>
                  <a:cubicBezTo>
                    <a:pt x="3333" y="2094"/>
                    <a:pt x="3333" y="2153"/>
                    <a:pt x="3320" y="2193"/>
                  </a:cubicBezTo>
                  <a:cubicBezTo>
                    <a:pt x="3307" y="2233"/>
                    <a:pt x="3240" y="2200"/>
                    <a:pt x="3247" y="2178"/>
                  </a:cubicBezTo>
                  <a:cubicBezTo>
                    <a:pt x="3254" y="2156"/>
                    <a:pt x="3181" y="2165"/>
                    <a:pt x="3178" y="2196"/>
                  </a:cubicBezTo>
                  <a:cubicBezTo>
                    <a:pt x="3176" y="2227"/>
                    <a:pt x="3225" y="2286"/>
                    <a:pt x="3260" y="2293"/>
                  </a:cubicBezTo>
                  <a:cubicBezTo>
                    <a:pt x="3296" y="2300"/>
                    <a:pt x="3269" y="2355"/>
                    <a:pt x="3291" y="2362"/>
                  </a:cubicBezTo>
                  <a:cubicBezTo>
                    <a:pt x="3322" y="2371"/>
                    <a:pt x="3320" y="2428"/>
                    <a:pt x="3338" y="2419"/>
                  </a:cubicBezTo>
                  <a:cubicBezTo>
                    <a:pt x="3355" y="2410"/>
                    <a:pt x="3349" y="2342"/>
                    <a:pt x="3329" y="2311"/>
                  </a:cubicBezTo>
                  <a:cubicBezTo>
                    <a:pt x="3309" y="2280"/>
                    <a:pt x="3318" y="2235"/>
                    <a:pt x="3344" y="2244"/>
                  </a:cubicBezTo>
                  <a:cubicBezTo>
                    <a:pt x="3371" y="2253"/>
                    <a:pt x="3344" y="2300"/>
                    <a:pt x="3358" y="2315"/>
                  </a:cubicBezTo>
                  <a:cubicBezTo>
                    <a:pt x="3371" y="2331"/>
                    <a:pt x="3386" y="2300"/>
                    <a:pt x="3417" y="2282"/>
                  </a:cubicBezTo>
                  <a:cubicBezTo>
                    <a:pt x="3448" y="2264"/>
                    <a:pt x="3404" y="2213"/>
                    <a:pt x="3415" y="2187"/>
                  </a:cubicBezTo>
                  <a:cubicBezTo>
                    <a:pt x="3426" y="2160"/>
                    <a:pt x="3462" y="2209"/>
                    <a:pt x="3475" y="2255"/>
                  </a:cubicBezTo>
                  <a:cubicBezTo>
                    <a:pt x="3488" y="2302"/>
                    <a:pt x="3442" y="2300"/>
                    <a:pt x="3442" y="2324"/>
                  </a:cubicBezTo>
                  <a:cubicBezTo>
                    <a:pt x="3442" y="2348"/>
                    <a:pt x="3400" y="2337"/>
                    <a:pt x="3386" y="2351"/>
                  </a:cubicBezTo>
                  <a:cubicBezTo>
                    <a:pt x="3373" y="2364"/>
                    <a:pt x="3380" y="2452"/>
                    <a:pt x="3398" y="2455"/>
                  </a:cubicBezTo>
                  <a:cubicBezTo>
                    <a:pt x="3415" y="2457"/>
                    <a:pt x="3426" y="2382"/>
                    <a:pt x="3437" y="2419"/>
                  </a:cubicBezTo>
                  <a:cubicBezTo>
                    <a:pt x="3448" y="2457"/>
                    <a:pt x="3490" y="2370"/>
                    <a:pt x="3502" y="2406"/>
                  </a:cubicBezTo>
                  <a:cubicBezTo>
                    <a:pt x="3513" y="2441"/>
                    <a:pt x="3566" y="2481"/>
                    <a:pt x="3586" y="2472"/>
                  </a:cubicBezTo>
                  <a:cubicBezTo>
                    <a:pt x="3606" y="2463"/>
                    <a:pt x="3577" y="2426"/>
                    <a:pt x="3546" y="2424"/>
                  </a:cubicBezTo>
                  <a:cubicBezTo>
                    <a:pt x="3515" y="2421"/>
                    <a:pt x="3519" y="2370"/>
                    <a:pt x="3548" y="2368"/>
                  </a:cubicBezTo>
                  <a:cubicBezTo>
                    <a:pt x="3577" y="2366"/>
                    <a:pt x="3628" y="2441"/>
                    <a:pt x="3626" y="2468"/>
                  </a:cubicBezTo>
                  <a:cubicBezTo>
                    <a:pt x="3623" y="2494"/>
                    <a:pt x="3599" y="2492"/>
                    <a:pt x="3575" y="2519"/>
                  </a:cubicBezTo>
                  <a:cubicBezTo>
                    <a:pt x="3550" y="2545"/>
                    <a:pt x="3517" y="2475"/>
                    <a:pt x="3488" y="2477"/>
                  </a:cubicBezTo>
                  <a:cubicBezTo>
                    <a:pt x="3459" y="2479"/>
                    <a:pt x="3488" y="2523"/>
                    <a:pt x="3502" y="2554"/>
                  </a:cubicBezTo>
                  <a:cubicBezTo>
                    <a:pt x="3515" y="2585"/>
                    <a:pt x="3466" y="2627"/>
                    <a:pt x="3504" y="2652"/>
                  </a:cubicBezTo>
                  <a:cubicBezTo>
                    <a:pt x="3541" y="2676"/>
                    <a:pt x="3530" y="2636"/>
                    <a:pt x="3537" y="2618"/>
                  </a:cubicBezTo>
                  <a:cubicBezTo>
                    <a:pt x="3544" y="2601"/>
                    <a:pt x="3572" y="2623"/>
                    <a:pt x="3592" y="2638"/>
                  </a:cubicBezTo>
                  <a:cubicBezTo>
                    <a:pt x="3611" y="2653"/>
                    <a:pt x="3614" y="2603"/>
                    <a:pt x="3614" y="2583"/>
                  </a:cubicBezTo>
                  <a:cubicBezTo>
                    <a:pt x="3614" y="2563"/>
                    <a:pt x="3648" y="2574"/>
                    <a:pt x="3665" y="2601"/>
                  </a:cubicBezTo>
                  <a:cubicBezTo>
                    <a:pt x="3683" y="2627"/>
                    <a:pt x="3685" y="2572"/>
                    <a:pt x="3712" y="2576"/>
                  </a:cubicBezTo>
                  <a:cubicBezTo>
                    <a:pt x="3738" y="2581"/>
                    <a:pt x="3721" y="2623"/>
                    <a:pt x="3721" y="2647"/>
                  </a:cubicBezTo>
                  <a:cubicBezTo>
                    <a:pt x="3721" y="2672"/>
                    <a:pt x="3767" y="2627"/>
                    <a:pt x="3763" y="2654"/>
                  </a:cubicBezTo>
                  <a:cubicBezTo>
                    <a:pt x="3762" y="2658"/>
                    <a:pt x="3762" y="2662"/>
                    <a:pt x="3763" y="2665"/>
                  </a:cubicBezTo>
                  <a:cubicBezTo>
                    <a:pt x="3787" y="2647"/>
                    <a:pt x="3813" y="2629"/>
                    <a:pt x="3831" y="2617"/>
                  </a:cubicBezTo>
                  <a:cubicBezTo>
                    <a:pt x="3878" y="2584"/>
                    <a:pt x="3795" y="2564"/>
                    <a:pt x="3810" y="2525"/>
                  </a:cubicBezTo>
                  <a:close/>
                  <a:moveTo>
                    <a:pt x="75" y="2840"/>
                  </a:moveTo>
                  <a:cubicBezTo>
                    <a:pt x="128" y="2818"/>
                    <a:pt x="150" y="2791"/>
                    <a:pt x="128" y="2765"/>
                  </a:cubicBezTo>
                  <a:cubicBezTo>
                    <a:pt x="106" y="2738"/>
                    <a:pt x="34" y="2857"/>
                    <a:pt x="75" y="2840"/>
                  </a:cubicBezTo>
                  <a:close/>
                  <a:moveTo>
                    <a:pt x="451" y="2641"/>
                  </a:moveTo>
                  <a:cubicBezTo>
                    <a:pt x="403" y="2623"/>
                    <a:pt x="274" y="2701"/>
                    <a:pt x="318" y="2707"/>
                  </a:cubicBezTo>
                  <a:cubicBezTo>
                    <a:pt x="349" y="2711"/>
                    <a:pt x="363" y="2680"/>
                    <a:pt x="398" y="2680"/>
                  </a:cubicBezTo>
                  <a:cubicBezTo>
                    <a:pt x="434" y="2680"/>
                    <a:pt x="500" y="2658"/>
                    <a:pt x="451" y="2641"/>
                  </a:cubicBezTo>
                  <a:close/>
                  <a:moveTo>
                    <a:pt x="1574" y="2120"/>
                  </a:moveTo>
                  <a:cubicBezTo>
                    <a:pt x="1576" y="2096"/>
                    <a:pt x="1540" y="2098"/>
                    <a:pt x="1496" y="2149"/>
                  </a:cubicBezTo>
                  <a:cubicBezTo>
                    <a:pt x="1452" y="2200"/>
                    <a:pt x="1414" y="2227"/>
                    <a:pt x="1407" y="2251"/>
                  </a:cubicBezTo>
                  <a:cubicBezTo>
                    <a:pt x="1401" y="2275"/>
                    <a:pt x="1350" y="2246"/>
                    <a:pt x="1334" y="2277"/>
                  </a:cubicBezTo>
                  <a:cubicBezTo>
                    <a:pt x="1319" y="2308"/>
                    <a:pt x="1345" y="2377"/>
                    <a:pt x="1377" y="2355"/>
                  </a:cubicBezTo>
                  <a:cubicBezTo>
                    <a:pt x="1407" y="2333"/>
                    <a:pt x="1410" y="2355"/>
                    <a:pt x="1430" y="2355"/>
                  </a:cubicBezTo>
                  <a:cubicBezTo>
                    <a:pt x="1450" y="2355"/>
                    <a:pt x="1540" y="2293"/>
                    <a:pt x="1560" y="2262"/>
                  </a:cubicBezTo>
                  <a:cubicBezTo>
                    <a:pt x="1580" y="2231"/>
                    <a:pt x="1525" y="2222"/>
                    <a:pt x="1523" y="2202"/>
                  </a:cubicBezTo>
                  <a:cubicBezTo>
                    <a:pt x="1520" y="2182"/>
                    <a:pt x="1569" y="2182"/>
                    <a:pt x="1593" y="2169"/>
                  </a:cubicBezTo>
                  <a:cubicBezTo>
                    <a:pt x="1618" y="2156"/>
                    <a:pt x="1571" y="2145"/>
                    <a:pt x="1574" y="2120"/>
                  </a:cubicBezTo>
                  <a:close/>
                  <a:moveTo>
                    <a:pt x="163" y="1859"/>
                  </a:moveTo>
                  <a:cubicBezTo>
                    <a:pt x="159" y="1824"/>
                    <a:pt x="64" y="1857"/>
                    <a:pt x="75" y="1890"/>
                  </a:cubicBezTo>
                  <a:cubicBezTo>
                    <a:pt x="86" y="1923"/>
                    <a:pt x="176" y="1945"/>
                    <a:pt x="214" y="1932"/>
                  </a:cubicBezTo>
                  <a:cubicBezTo>
                    <a:pt x="248" y="1921"/>
                    <a:pt x="259" y="1886"/>
                    <a:pt x="234" y="1864"/>
                  </a:cubicBezTo>
                  <a:cubicBezTo>
                    <a:pt x="210" y="1841"/>
                    <a:pt x="168" y="1895"/>
                    <a:pt x="163" y="1859"/>
                  </a:cubicBezTo>
                  <a:close/>
                  <a:moveTo>
                    <a:pt x="1242" y="6747"/>
                  </a:moveTo>
                  <a:cubicBezTo>
                    <a:pt x="1187" y="6753"/>
                    <a:pt x="1217" y="6892"/>
                    <a:pt x="1247" y="6869"/>
                  </a:cubicBezTo>
                  <a:cubicBezTo>
                    <a:pt x="1268" y="6853"/>
                    <a:pt x="1307" y="6849"/>
                    <a:pt x="1319" y="6828"/>
                  </a:cubicBezTo>
                  <a:cubicBezTo>
                    <a:pt x="1334" y="6800"/>
                    <a:pt x="1297" y="6740"/>
                    <a:pt x="1242" y="6747"/>
                  </a:cubicBezTo>
                  <a:close/>
                  <a:moveTo>
                    <a:pt x="1169" y="6662"/>
                  </a:moveTo>
                  <a:cubicBezTo>
                    <a:pt x="1136" y="6667"/>
                    <a:pt x="1157" y="6727"/>
                    <a:pt x="1179" y="6711"/>
                  </a:cubicBezTo>
                  <a:cubicBezTo>
                    <a:pt x="1214" y="6685"/>
                    <a:pt x="1201" y="6657"/>
                    <a:pt x="1169" y="6662"/>
                  </a:cubicBezTo>
                  <a:close/>
                  <a:moveTo>
                    <a:pt x="824" y="6550"/>
                  </a:moveTo>
                  <a:cubicBezTo>
                    <a:pt x="853" y="6581"/>
                    <a:pt x="874" y="6573"/>
                    <a:pt x="882" y="6545"/>
                  </a:cubicBezTo>
                  <a:cubicBezTo>
                    <a:pt x="890" y="6517"/>
                    <a:pt x="792" y="6517"/>
                    <a:pt x="824" y="6550"/>
                  </a:cubicBezTo>
                  <a:close/>
                  <a:moveTo>
                    <a:pt x="980" y="6617"/>
                  </a:moveTo>
                  <a:cubicBezTo>
                    <a:pt x="1001" y="6649"/>
                    <a:pt x="1024" y="6656"/>
                    <a:pt x="1042" y="6626"/>
                  </a:cubicBezTo>
                  <a:cubicBezTo>
                    <a:pt x="1060" y="6597"/>
                    <a:pt x="955" y="6579"/>
                    <a:pt x="980" y="6617"/>
                  </a:cubicBezTo>
                  <a:close/>
                  <a:moveTo>
                    <a:pt x="10064" y="3653"/>
                  </a:moveTo>
                  <a:cubicBezTo>
                    <a:pt x="10061" y="3623"/>
                    <a:pt x="9973" y="3647"/>
                    <a:pt x="9931" y="3615"/>
                  </a:cubicBezTo>
                  <a:cubicBezTo>
                    <a:pt x="9890" y="3582"/>
                    <a:pt x="9819" y="3730"/>
                    <a:pt x="9805" y="3792"/>
                  </a:cubicBezTo>
                  <a:cubicBezTo>
                    <a:pt x="9790" y="3854"/>
                    <a:pt x="9681" y="3921"/>
                    <a:pt x="9681" y="3921"/>
                  </a:cubicBezTo>
                  <a:cubicBezTo>
                    <a:pt x="9681" y="3921"/>
                    <a:pt x="9365" y="3924"/>
                    <a:pt x="9338" y="3924"/>
                  </a:cubicBezTo>
                  <a:cubicBezTo>
                    <a:pt x="9320" y="3924"/>
                    <a:pt x="9247" y="3987"/>
                    <a:pt x="9205" y="4025"/>
                  </a:cubicBezTo>
                  <a:cubicBezTo>
                    <a:pt x="9206" y="4027"/>
                    <a:pt x="9207" y="4029"/>
                    <a:pt x="9208" y="4031"/>
                  </a:cubicBezTo>
                  <a:cubicBezTo>
                    <a:pt x="9240" y="4088"/>
                    <a:pt x="9124" y="4124"/>
                    <a:pt x="9014" y="4128"/>
                  </a:cubicBezTo>
                  <a:cubicBezTo>
                    <a:pt x="8979" y="4129"/>
                    <a:pt x="8954" y="4133"/>
                    <a:pt x="8934" y="4136"/>
                  </a:cubicBezTo>
                  <a:cubicBezTo>
                    <a:pt x="8938" y="4149"/>
                    <a:pt x="8941" y="4164"/>
                    <a:pt x="8940" y="4175"/>
                  </a:cubicBezTo>
                  <a:cubicBezTo>
                    <a:pt x="8939" y="4182"/>
                    <a:pt x="8927" y="4191"/>
                    <a:pt x="8910" y="4200"/>
                  </a:cubicBezTo>
                  <a:cubicBezTo>
                    <a:pt x="8893" y="4234"/>
                    <a:pt x="8757" y="4301"/>
                    <a:pt x="8681" y="4341"/>
                  </a:cubicBezTo>
                  <a:cubicBezTo>
                    <a:pt x="8597" y="4385"/>
                    <a:pt x="8482" y="4363"/>
                    <a:pt x="8482" y="4296"/>
                  </a:cubicBezTo>
                  <a:cubicBezTo>
                    <a:pt x="8482" y="4230"/>
                    <a:pt x="8544" y="4243"/>
                    <a:pt x="8557" y="4274"/>
                  </a:cubicBezTo>
                  <a:cubicBezTo>
                    <a:pt x="8562" y="4286"/>
                    <a:pt x="8577" y="4277"/>
                    <a:pt x="8598" y="4263"/>
                  </a:cubicBezTo>
                  <a:cubicBezTo>
                    <a:pt x="8577" y="4242"/>
                    <a:pt x="8577" y="4210"/>
                    <a:pt x="8581" y="4185"/>
                  </a:cubicBezTo>
                  <a:cubicBezTo>
                    <a:pt x="8556" y="4173"/>
                    <a:pt x="8596" y="4074"/>
                    <a:pt x="8544" y="4057"/>
                  </a:cubicBezTo>
                  <a:cubicBezTo>
                    <a:pt x="8491" y="4040"/>
                    <a:pt x="8429" y="4133"/>
                    <a:pt x="8438" y="4075"/>
                  </a:cubicBezTo>
                  <a:cubicBezTo>
                    <a:pt x="8447" y="4017"/>
                    <a:pt x="8527" y="3969"/>
                    <a:pt x="8478" y="3893"/>
                  </a:cubicBezTo>
                  <a:cubicBezTo>
                    <a:pt x="8429" y="3818"/>
                    <a:pt x="8341" y="3818"/>
                    <a:pt x="8323" y="3876"/>
                  </a:cubicBezTo>
                  <a:cubicBezTo>
                    <a:pt x="8305" y="3933"/>
                    <a:pt x="8243" y="3907"/>
                    <a:pt x="8221" y="3951"/>
                  </a:cubicBezTo>
                  <a:cubicBezTo>
                    <a:pt x="8199" y="3995"/>
                    <a:pt x="8177" y="4093"/>
                    <a:pt x="8194" y="4164"/>
                  </a:cubicBezTo>
                  <a:cubicBezTo>
                    <a:pt x="8212" y="4234"/>
                    <a:pt x="8190" y="4270"/>
                    <a:pt x="8124" y="4310"/>
                  </a:cubicBezTo>
                  <a:cubicBezTo>
                    <a:pt x="8057" y="4349"/>
                    <a:pt x="8022" y="4249"/>
                    <a:pt x="8048" y="4119"/>
                  </a:cubicBezTo>
                  <a:cubicBezTo>
                    <a:pt x="8066" y="4031"/>
                    <a:pt x="8115" y="3947"/>
                    <a:pt x="8070" y="3947"/>
                  </a:cubicBezTo>
                  <a:cubicBezTo>
                    <a:pt x="8026" y="3947"/>
                    <a:pt x="8128" y="3840"/>
                    <a:pt x="8221" y="3818"/>
                  </a:cubicBezTo>
                  <a:cubicBezTo>
                    <a:pt x="8314" y="3796"/>
                    <a:pt x="8429" y="3805"/>
                    <a:pt x="8429" y="3778"/>
                  </a:cubicBezTo>
                  <a:cubicBezTo>
                    <a:pt x="8429" y="3773"/>
                    <a:pt x="8433" y="3769"/>
                    <a:pt x="8440" y="3767"/>
                  </a:cubicBezTo>
                  <a:cubicBezTo>
                    <a:pt x="8421" y="3752"/>
                    <a:pt x="8400" y="3738"/>
                    <a:pt x="8383" y="3727"/>
                  </a:cubicBezTo>
                  <a:cubicBezTo>
                    <a:pt x="8382" y="3733"/>
                    <a:pt x="8378" y="3738"/>
                    <a:pt x="8372" y="3743"/>
                  </a:cubicBezTo>
                  <a:cubicBezTo>
                    <a:pt x="8335" y="3768"/>
                    <a:pt x="8345" y="3703"/>
                    <a:pt x="8279" y="3703"/>
                  </a:cubicBezTo>
                  <a:cubicBezTo>
                    <a:pt x="8212" y="3703"/>
                    <a:pt x="8146" y="3765"/>
                    <a:pt x="8093" y="3739"/>
                  </a:cubicBezTo>
                  <a:cubicBezTo>
                    <a:pt x="8040" y="3712"/>
                    <a:pt x="8066" y="3677"/>
                    <a:pt x="8017" y="3677"/>
                  </a:cubicBezTo>
                  <a:cubicBezTo>
                    <a:pt x="7969" y="3677"/>
                    <a:pt x="8053" y="3584"/>
                    <a:pt x="7982" y="3623"/>
                  </a:cubicBezTo>
                  <a:cubicBezTo>
                    <a:pt x="7911" y="3663"/>
                    <a:pt x="7805" y="3761"/>
                    <a:pt x="7756" y="3716"/>
                  </a:cubicBezTo>
                  <a:cubicBezTo>
                    <a:pt x="7707" y="3672"/>
                    <a:pt x="7663" y="3730"/>
                    <a:pt x="7628" y="3694"/>
                  </a:cubicBezTo>
                  <a:cubicBezTo>
                    <a:pt x="7592" y="3659"/>
                    <a:pt x="7752" y="3561"/>
                    <a:pt x="7827" y="3566"/>
                  </a:cubicBezTo>
                  <a:cubicBezTo>
                    <a:pt x="7846" y="3567"/>
                    <a:pt x="7862" y="3559"/>
                    <a:pt x="7878" y="3546"/>
                  </a:cubicBezTo>
                  <a:cubicBezTo>
                    <a:pt x="7839" y="3532"/>
                    <a:pt x="7757" y="3500"/>
                    <a:pt x="7735" y="3526"/>
                  </a:cubicBezTo>
                  <a:cubicBezTo>
                    <a:pt x="7709" y="3558"/>
                    <a:pt x="7671" y="3538"/>
                    <a:pt x="7650" y="3511"/>
                  </a:cubicBezTo>
                  <a:cubicBezTo>
                    <a:pt x="7629" y="3485"/>
                    <a:pt x="7603" y="3520"/>
                    <a:pt x="7567" y="3479"/>
                  </a:cubicBezTo>
                  <a:cubicBezTo>
                    <a:pt x="7532" y="3437"/>
                    <a:pt x="7496" y="3467"/>
                    <a:pt x="7476" y="3476"/>
                  </a:cubicBezTo>
                  <a:cubicBezTo>
                    <a:pt x="7455" y="3485"/>
                    <a:pt x="7429" y="3461"/>
                    <a:pt x="7390" y="3446"/>
                  </a:cubicBezTo>
                  <a:cubicBezTo>
                    <a:pt x="7352" y="3432"/>
                    <a:pt x="7381" y="3393"/>
                    <a:pt x="7349" y="3370"/>
                  </a:cubicBezTo>
                  <a:cubicBezTo>
                    <a:pt x="7316" y="3346"/>
                    <a:pt x="7315" y="3414"/>
                    <a:pt x="7315" y="3414"/>
                  </a:cubicBezTo>
                  <a:cubicBezTo>
                    <a:pt x="4563" y="3429"/>
                    <a:pt x="4563" y="3429"/>
                    <a:pt x="4563" y="3429"/>
                  </a:cubicBezTo>
                  <a:cubicBezTo>
                    <a:pt x="4566" y="3434"/>
                    <a:pt x="4569" y="3438"/>
                    <a:pt x="4573" y="3442"/>
                  </a:cubicBezTo>
                  <a:cubicBezTo>
                    <a:pt x="4606" y="3477"/>
                    <a:pt x="4580" y="3504"/>
                    <a:pt x="4591" y="3546"/>
                  </a:cubicBezTo>
                  <a:cubicBezTo>
                    <a:pt x="4602" y="3588"/>
                    <a:pt x="4593" y="3648"/>
                    <a:pt x="4560" y="3648"/>
                  </a:cubicBezTo>
                  <a:cubicBezTo>
                    <a:pt x="4527" y="3648"/>
                    <a:pt x="4522" y="3610"/>
                    <a:pt x="4546" y="3597"/>
                  </a:cubicBezTo>
                  <a:cubicBezTo>
                    <a:pt x="4571" y="3584"/>
                    <a:pt x="4557" y="3535"/>
                    <a:pt x="4533" y="3535"/>
                  </a:cubicBezTo>
                  <a:cubicBezTo>
                    <a:pt x="4519" y="3535"/>
                    <a:pt x="4513" y="3518"/>
                    <a:pt x="4514" y="3499"/>
                  </a:cubicBezTo>
                  <a:cubicBezTo>
                    <a:pt x="4469" y="3511"/>
                    <a:pt x="4417" y="3505"/>
                    <a:pt x="4356" y="3498"/>
                  </a:cubicBezTo>
                  <a:cubicBezTo>
                    <a:pt x="4357" y="3501"/>
                    <a:pt x="4358" y="3503"/>
                    <a:pt x="4358" y="3506"/>
                  </a:cubicBezTo>
                  <a:cubicBezTo>
                    <a:pt x="4360" y="3533"/>
                    <a:pt x="4374" y="3592"/>
                    <a:pt x="4409" y="3639"/>
                  </a:cubicBezTo>
                  <a:cubicBezTo>
                    <a:pt x="4445" y="3685"/>
                    <a:pt x="4420" y="3714"/>
                    <a:pt x="4453" y="3732"/>
                  </a:cubicBezTo>
                  <a:cubicBezTo>
                    <a:pt x="4487" y="3750"/>
                    <a:pt x="4484" y="3770"/>
                    <a:pt x="4453" y="3765"/>
                  </a:cubicBezTo>
                  <a:cubicBezTo>
                    <a:pt x="4422" y="3761"/>
                    <a:pt x="4445" y="3789"/>
                    <a:pt x="4434" y="3856"/>
                  </a:cubicBezTo>
                  <a:cubicBezTo>
                    <a:pt x="4422" y="3922"/>
                    <a:pt x="4425" y="4059"/>
                    <a:pt x="4418" y="4102"/>
                  </a:cubicBezTo>
                  <a:cubicBezTo>
                    <a:pt x="4411" y="4144"/>
                    <a:pt x="4363" y="4212"/>
                    <a:pt x="4391" y="4257"/>
                  </a:cubicBezTo>
                  <a:cubicBezTo>
                    <a:pt x="4420" y="4301"/>
                    <a:pt x="4440" y="4363"/>
                    <a:pt x="4425" y="4418"/>
                  </a:cubicBezTo>
                  <a:cubicBezTo>
                    <a:pt x="4409" y="4473"/>
                    <a:pt x="4411" y="4507"/>
                    <a:pt x="4436" y="4549"/>
                  </a:cubicBezTo>
                  <a:cubicBezTo>
                    <a:pt x="4460" y="4591"/>
                    <a:pt x="4440" y="4664"/>
                    <a:pt x="4467" y="4679"/>
                  </a:cubicBezTo>
                  <a:cubicBezTo>
                    <a:pt x="4493" y="4695"/>
                    <a:pt x="4518" y="4726"/>
                    <a:pt x="4542" y="4766"/>
                  </a:cubicBezTo>
                  <a:cubicBezTo>
                    <a:pt x="4566" y="4806"/>
                    <a:pt x="4588" y="4781"/>
                    <a:pt x="4593" y="4821"/>
                  </a:cubicBezTo>
                  <a:cubicBezTo>
                    <a:pt x="4597" y="4861"/>
                    <a:pt x="4597" y="4867"/>
                    <a:pt x="4633" y="4883"/>
                  </a:cubicBezTo>
                  <a:cubicBezTo>
                    <a:pt x="4668" y="4898"/>
                    <a:pt x="4646" y="4938"/>
                    <a:pt x="4646" y="4960"/>
                  </a:cubicBezTo>
                  <a:cubicBezTo>
                    <a:pt x="4646" y="4983"/>
                    <a:pt x="4693" y="5022"/>
                    <a:pt x="4750" y="5073"/>
                  </a:cubicBezTo>
                  <a:cubicBezTo>
                    <a:pt x="4808" y="5124"/>
                    <a:pt x="4759" y="5166"/>
                    <a:pt x="4801" y="5166"/>
                  </a:cubicBezTo>
                  <a:cubicBezTo>
                    <a:pt x="4843" y="5166"/>
                    <a:pt x="4883" y="5191"/>
                    <a:pt x="4925" y="5217"/>
                  </a:cubicBezTo>
                  <a:cubicBezTo>
                    <a:pt x="4967" y="5244"/>
                    <a:pt x="4980" y="5228"/>
                    <a:pt x="5009" y="5235"/>
                  </a:cubicBezTo>
                  <a:cubicBezTo>
                    <a:pt x="5038" y="5242"/>
                    <a:pt x="5091" y="5304"/>
                    <a:pt x="5102" y="5346"/>
                  </a:cubicBezTo>
                  <a:cubicBezTo>
                    <a:pt x="5107" y="5365"/>
                    <a:pt x="5114" y="5386"/>
                    <a:pt x="5124" y="5409"/>
                  </a:cubicBezTo>
                  <a:cubicBezTo>
                    <a:pt x="5354" y="5378"/>
                    <a:pt x="5354" y="5378"/>
                    <a:pt x="5354" y="5378"/>
                  </a:cubicBezTo>
                  <a:cubicBezTo>
                    <a:pt x="5354" y="5378"/>
                    <a:pt x="5425" y="5428"/>
                    <a:pt x="5465" y="5438"/>
                  </a:cubicBezTo>
                  <a:cubicBezTo>
                    <a:pt x="5505" y="5447"/>
                    <a:pt x="5723" y="5527"/>
                    <a:pt x="5723" y="5527"/>
                  </a:cubicBezTo>
                  <a:cubicBezTo>
                    <a:pt x="6007" y="5525"/>
                    <a:pt x="6007" y="5525"/>
                    <a:pt x="6007" y="5525"/>
                  </a:cubicBezTo>
                  <a:cubicBezTo>
                    <a:pt x="6040" y="5482"/>
                    <a:pt x="6040" y="5482"/>
                    <a:pt x="6040" y="5482"/>
                  </a:cubicBezTo>
                  <a:cubicBezTo>
                    <a:pt x="6196" y="5482"/>
                    <a:pt x="6196" y="5482"/>
                    <a:pt x="6196" y="5482"/>
                  </a:cubicBezTo>
                  <a:cubicBezTo>
                    <a:pt x="6196" y="5482"/>
                    <a:pt x="6295" y="5579"/>
                    <a:pt x="6309" y="5584"/>
                  </a:cubicBezTo>
                  <a:cubicBezTo>
                    <a:pt x="6324" y="5589"/>
                    <a:pt x="6373" y="5634"/>
                    <a:pt x="6373" y="5662"/>
                  </a:cubicBezTo>
                  <a:cubicBezTo>
                    <a:pt x="6373" y="5691"/>
                    <a:pt x="6385" y="5714"/>
                    <a:pt x="6409" y="5726"/>
                  </a:cubicBezTo>
                  <a:cubicBezTo>
                    <a:pt x="6432" y="5738"/>
                    <a:pt x="6513" y="5790"/>
                    <a:pt x="6525" y="5785"/>
                  </a:cubicBezTo>
                  <a:cubicBezTo>
                    <a:pt x="6536" y="5781"/>
                    <a:pt x="6560" y="5691"/>
                    <a:pt x="6603" y="5693"/>
                  </a:cubicBezTo>
                  <a:cubicBezTo>
                    <a:pt x="6645" y="5695"/>
                    <a:pt x="6761" y="5728"/>
                    <a:pt x="6780" y="5795"/>
                  </a:cubicBezTo>
                  <a:cubicBezTo>
                    <a:pt x="6799" y="5861"/>
                    <a:pt x="6856" y="5915"/>
                    <a:pt x="6875" y="5929"/>
                  </a:cubicBezTo>
                  <a:cubicBezTo>
                    <a:pt x="6893" y="5944"/>
                    <a:pt x="6884" y="5984"/>
                    <a:pt x="6898" y="6005"/>
                  </a:cubicBezTo>
                  <a:cubicBezTo>
                    <a:pt x="6912" y="6026"/>
                    <a:pt x="6910" y="6067"/>
                    <a:pt x="6927" y="6067"/>
                  </a:cubicBezTo>
                  <a:cubicBezTo>
                    <a:pt x="6943" y="6067"/>
                    <a:pt x="7028" y="6119"/>
                    <a:pt x="7066" y="6116"/>
                  </a:cubicBezTo>
                  <a:cubicBezTo>
                    <a:pt x="7077" y="6116"/>
                    <a:pt x="7092" y="6122"/>
                    <a:pt x="7108" y="6132"/>
                  </a:cubicBezTo>
                  <a:cubicBezTo>
                    <a:pt x="7112" y="6053"/>
                    <a:pt x="7031" y="6039"/>
                    <a:pt x="7079" y="6003"/>
                  </a:cubicBezTo>
                  <a:cubicBezTo>
                    <a:pt x="7134" y="5961"/>
                    <a:pt x="7077" y="5926"/>
                    <a:pt x="7103" y="5908"/>
                  </a:cubicBezTo>
                  <a:cubicBezTo>
                    <a:pt x="7130" y="5890"/>
                    <a:pt x="7176" y="5872"/>
                    <a:pt x="7176" y="5846"/>
                  </a:cubicBezTo>
                  <a:cubicBezTo>
                    <a:pt x="7176" y="5819"/>
                    <a:pt x="7201" y="5819"/>
                    <a:pt x="7236" y="5824"/>
                  </a:cubicBezTo>
                  <a:cubicBezTo>
                    <a:pt x="7271" y="5828"/>
                    <a:pt x="7338" y="5766"/>
                    <a:pt x="7333" y="5742"/>
                  </a:cubicBezTo>
                  <a:cubicBezTo>
                    <a:pt x="7329" y="5717"/>
                    <a:pt x="7340" y="5713"/>
                    <a:pt x="7382" y="5722"/>
                  </a:cubicBezTo>
                  <a:cubicBezTo>
                    <a:pt x="7424" y="5731"/>
                    <a:pt x="7417" y="5673"/>
                    <a:pt x="7444" y="5682"/>
                  </a:cubicBezTo>
                  <a:cubicBezTo>
                    <a:pt x="7471" y="5691"/>
                    <a:pt x="7493" y="5706"/>
                    <a:pt x="7495" y="5686"/>
                  </a:cubicBezTo>
                  <a:cubicBezTo>
                    <a:pt x="7497" y="5667"/>
                    <a:pt x="7524" y="5671"/>
                    <a:pt x="7544" y="5698"/>
                  </a:cubicBezTo>
                  <a:cubicBezTo>
                    <a:pt x="7564" y="5724"/>
                    <a:pt x="7621" y="5731"/>
                    <a:pt x="7626" y="5700"/>
                  </a:cubicBezTo>
                  <a:cubicBezTo>
                    <a:pt x="7630" y="5669"/>
                    <a:pt x="7663" y="5700"/>
                    <a:pt x="7692" y="5731"/>
                  </a:cubicBezTo>
                  <a:cubicBezTo>
                    <a:pt x="7721" y="5762"/>
                    <a:pt x="7734" y="5753"/>
                    <a:pt x="7776" y="5755"/>
                  </a:cubicBezTo>
                  <a:cubicBezTo>
                    <a:pt x="7818" y="5757"/>
                    <a:pt x="7818" y="5746"/>
                    <a:pt x="7820" y="5720"/>
                  </a:cubicBezTo>
                  <a:cubicBezTo>
                    <a:pt x="7823" y="5693"/>
                    <a:pt x="7867" y="5777"/>
                    <a:pt x="7909" y="5782"/>
                  </a:cubicBezTo>
                  <a:cubicBezTo>
                    <a:pt x="7951" y="5786"/>
                    <a:pt x="7918" y="5755"/>
                    <a:pt x="7887" y="5731"/>
                  </a:cubicBezTo>
                  <a:cubicBezTo>
                    <a:pt x="7856" y="5706"/>
                    <a:pt x="7893" y="5695"/>
                    <a:pt x="7867" y="5675"/>
                  </a:cubicBezTo>
                  <a:cubicBezTo>
                    <a:pt x="7840" y="5656"/>
                    <a:pt x="7900" y="5629"/>
                    <a:pt x="7953" y="5631"/>
                  </a:cubicBezTo>
                  <a:cubicBezTo>
                    <a:pt x="8006" y="5633"/>
                    <a:pt x="8004" y="5647"/>
                    <a:pt x="8024" y="5616"/>
                  </a:cubicBezTo>
                  <a:cubicBezTo>
                    <a:pt x="8044" y="5585"/>
                    <a:pt x="8064" y="5616"/>
                    <a:pt x="8064" y="5642"/>
                  </a:cubicBezTo>
                  <a:cubicBezTo>
                    <a:pt x="8064" y="5669"/>
                    <a:pt x="8150" y="5627"/>
                    <a:pt x="8197" y="5627"/>
                  </a:cubicBezTo>
                  <a:cubicBezTo>
                    <a:pt x="8243" y="5627"/>
                    <a:pt x="8285" y="5667"/>
                    <a:pt x="8290" y="5693"/>
                  </a:cubicBezTo>
                  <a:cubicBezTo>
                    <a:pt x="8294" y="5720"/>
                    <a:pt x="8325" y="5733"/>
                    <a:pt x="8358" y="5704"/>
                  </a:cubicBezTo>
                  <a:cubicBezTo>
                    <a:pt x="8391" y="5675"/>
                    <a:pt x="8420" y="5642"/>
                    <a:pt x="8451" y="5673"/>
                  </a:cubicBezTo>
                  <a:cubicBezTo>
                    <a:pt x="8482" y="5704"/>
                    <a:pt x="8513" y="5746"/>
                    <a:pt x="8551" y="5784"/>
                  </a:cubicBezTo>
                  <a:cubicBezTo>
                    <a:pt x="8588" y="5821"/>
                    <a:pt x="8533" y="5868"/>
                    <a:pt x="8553" y="5897"/>
                  </a:cubicBezTo>
                  <a:cubicBezTo>
                    <a:pt x="8573" y="5926"/>
                    <a:pt x="8551" y="5965"/>
                    <a:pt x="8595" y="5996"/>
                  </a:cubicBezTo>
                  <a:cubicBezTo>
                    <a:pt x="8639" y="6027"/>
                    <a:pt x="8600" y="6092"/>
                    <a:pt x="8635" y="6100"/>
                  </a:cubicBezTo>
                  <a:cubicBezTo>
                    <a:pt x="8670" y="6109"/>
                    <a:pt x="8699" y="6165"/>
                    <a:pt x="8704" y="6187"/>
                  </a:cubicBezTo>
                  <a:cubicBezTo>
                    <a:pt x="8708" y="6209"/>
                    <a:pt x="8774" y="6238"/>
                    <a:pt x="8779" y="6200"/>
                  </a:cubicBezTo>
                  <a:cubicBezTo>
                    <a:pt x="8783" y="6162"/>
                    <a:pt x="8819" y="6118"/>
                    <a:pt x="8823" y="6083"/>
                  </a:cubicBezTo>
                  <a:cubicBezTo>
                    <a:pt x="8828" y="6047"/>
                    <a:pt x="8797" y="5921"/>
                    <a:pt x="8768" y="5881"/>
                  </a:cubicBezTo>
                  <a:cubicBezTo>
                    <a:pt x="8739" y="5842"/>
                    <a:pt x="8774" y="5833"/>
                    <a:pt x="8739" y="5786"/>
                  </a:cubicBezTo>
                  <a:cubicBezTo>
                    <a:pt x="8704" y="5740"/>
                    <a:pt x="8681" y="5658"/>
                    <a:pt x="8684" y="5591"/>
                  </a:cubicBezTo>
                  <a:cubicBezTo>
                    <a:pt x="8686" y="5525"/>
                    <a:pt x="8763" y="5416"/>
                    <a:pt x="8801" y="5383"/>
                  </a:cubicBezTo>
                  <a:cubicBezTo>
                    <a:pt x="8839" y="5350"/>
                    <a:pt x="8881" y="5368"/>
                    <a:pt x="8890" y="5332"/>
                  </a:cubicBezTo>
                  <a:cubicBezTo>
                    <a:pt x="8898" y="5297"/>
                    <a:pt x="8945" y="5253"/>
                    <a:pt x="8971" y="5253"/>
                  </a:cubicBezTo>
                  <a:cubicBezTo>
                    <a:pt x="8998" y="5253"/>
                    <a:pt x="9027" y="5259"/>
                    <a:pt x="9031" y="5231"/>
                  </a:cubicBezTo>
                  <a:cubicBezTo>
                    <a:pt x="9036" y="5202"/>
                    <a:pt x="9080" y="5166"/>
                    <a:pt x="9137" y="5157"/>
                  </a:cubicBezTo>
                  <a:cubicBezTo>
                    <a:pt x="9195" y="5149"/>
                    <a:pt x="9162" y="5118"/>
                    <a:pt x="9146" y="5091"/>
                  </a:cubicBezTo>
                  <a:cubicBezTo>
                    <a:pt x="9131" y="5064"/>
                    <a:pt x="9160" y="5038"/>
                    <a:pt x="9171" y="5056"/>
                  </a:cubicBezTo>
                  <a:cubicBezTo>
                    <a:pt x="9182" y="5073"/>
                    <a:pt x="9217" y="5076"/>
                    <a:pt x="9239" y="5060"/>
                  </a:cubicBezTo>
                  <a:cubicBezTo>
                    <a:pt x="9261" y="5045"/>
                    <a:pt x="9312" y="5003"/>
                    <a:pt x="9264" y="5000"/>
                  </a:cubicBezTo>
                  <a:cubicBezTo>
                    <a:pt x="9215" y="4998"/>
                    <a:pt x="9204" y="4978"/>
                    <a:pt x="9233" y="4967"/>
                  </a:cubicBezTo>
                  <a:cubicBezTo>
                    <a:pt x="9261" y="4956"/>
                    <a:pt x="9237" y="4903"/>
                    <a:pt x="9197" y="4898"/>
                  </a:cubicBezTo>
                  <a:cubicBezTo>
                    <a:pt x="9157" y="4894"/>
                    <a:pt x="9171" y="4874"/>
                    <a:pt x="9195" y="4850"/>
                  </a:cubicBezTo>
                  <a:cubicBezTo>
                    <a:pt x="9219" y="4825"/>
                    <a:pt x="9160" y="4786"/>
                    <a:pt x="9131" y="4766"/>
                  </a:cubicBezTo>
                  <a:cubicBezTo>
                    <a:pt x="9102" y="4746"/>
                    <a:pt x="9148" y="4735"/>
                    <a:pt x="9171" y="4730"/>
                  </a:cubicBezTo>
                  <a:cubicBezTo>
                    <a:pt x="9193" y="4726"/>
                    <a:pt x="9175" y="4624"/>
                    <a:pt x="9186" y="4600"/>
                  </a:cubicBezTo>
                  <a:cubicBezTo>
                    <a:pt x="9197" y="4575"/>
                    <a:pt x="9235" y="4575"/>
                    <a:pt x="9219" y="4600"/>
                  </a:cubicBezTo>
                  <a:cubicBezTo>
                    <a:pt x="9204" y="4624"/>
                    <a:pt x="9182" y="4664"/>
                    <a:pt x="9211" y="4697"/>
                  </a:cubicBezTo>
                  <a:cubicBezTo>
                    <a:pt x="9239" y="4730"/>
                    <a:pt x="9248" y="4766"/>
                    <a:pt x="9237" y="4817"/>
                  </a:cubicBezTo>
                  <a:cubicBezTo>
                    <a:pt x="9226" y="4867"/>
                    <a:pt x="9248" y="4854"/>
                    <a:pt x="9281" y="4788"/>
                  </a:cubicBezTo>
                  <a:cubicBezTo>
                    <a:pt x="9315" y="4721"/>
                    <a:pt x="9319" y="4664"/>
                    <a:pt x="9297" y="4657"/>
                  </a:cubicBezTo>
                  <a:cubicBezTo>
                    <a:pt x="9275" y="4651"/>
                    <a:pt x="9277" y="4584"/>
                    <a:pt x="9301" y="4615"/>
                  </a:cubicBezTo>
                  <a:cubicBezTo>
                    <a:pt x="9326" y="4646"/>
                    <a:pt x="9334" y="4651"/>
                    <a:pt x="9372" y="4611"/>
                  </a:cubicBezTo>
                  <a:cubicBezTo>
                    <a:pt x="9410" y="4571"/>
                    <a:pt x="9450" y="4502"/>
                    <a:pt x="9425" y="4487"/>
                  </a:cubicBezTo>
                  <a:cubicBezTo>
                    <a:pt x="9401" y="4471"/>
                    <a:pt x="9436" y="4456"/>
                    <a:pt x="9481" y="4458"/>
                  </a:cubicBezTo>
                  <a:cubicBezTo>
                    <a:pt x="9525" y="4460"/>
                    <a:pt x="9620" y="4431"/>
                    <a:pt x="9627" y="4418"/>
                  </a:cubicBezTo>
                  <a:cubicBezTo>
                    <a:pt x="9648" y="4375"/>
                    <a:pt x="9474" y="4438"/>
                    <a:pt x="9474" y="4414"/>
                  </a:cubicBezTo>
                  <a:cubicBezTo>
                    <a:pt x="9474" y="4389"/>
                    <a:pt x="9585" y="4365"/>
                    <a:pt x="9636" y="4363"/>
                  </a:cubicBezTo>
                  <a:cubicBezTo>
                    <a:pt x="9686" y="4361"/>
                    <a:pt x="9662" y="4292"/>
                    <a:pt x="9684" y="4321"/>
                  </a:cubicBezTo>
                  <a:cubicBezTo>
                    <a:pt x="9706" y="4349"/>
                    <a:pt x="9740" y="4345"/>
                    <a:pt x="9768" y="4327"/>
                  </a:cubicBezTo>
                  <a:cubicBezTo>
                    <a:pt x="9797" y="4310"/>
                    <a:pt x="9775" y="4259"/>
                    <a:pt x="9742" y="4250"/>
                  </a:cubicBezTo>
                  <a:cubicBezTo>
                    <a:pt x="9709" y="4241"/>
                    <a:pt x="9766" y="4219"/>
                    <a:pt x="9755" y="4199"/>
                  </a:cubicBezTo>
                  <a:cubicBezTo>
                    <a:pt x="9744" y="4179"/>
                    <a:pt x="9777" y="4099"/>
                    <a:pt x="9819" y="4090"/>
                  </a:cubicBezTo>
                  <a:cubicBezTo>
                    <a:pt x="9861" y="4082"/>
                    <a:pt x="9841" y="4055"/>
                    <a:pt x="9877" y="4055"/>
                  </a:cubicBezTo>
                  <a:cubicBezTo>
                    <a:pt x="9912" y="4055"/>
                    <a:pt x="9919" y="4013"/>
                    <a:pt x="9950" y="3982"/>
                  </a:cubicBezTo>
                  <a:cubicBezTo>
                    <a:pt x="9981" y="3951"/>
                    <a:pt x="10025" y="4031"/>
                    <a:pt x="10074" y="3986"/>
                  </a:cubicBezTo>
                  <a:cubicBezTo>
                    <a:pt x="10094" y="3968"/>
                    <a:pt x="10121" y="3948"/>
                    <a:pt x="10148" y="3931"/>
                  </a:cubicBezTo>
                  <a:cubicBezTo>
                    <a:pt x="10035" y="3780"/>
                    <a:pt x="10067" y="3680"/>
                    <a:pt x="10064" y="3653"/>
                  </a:cubicBezTo>
                  <a:close/>
                </a:path>
              </a:pathLst>
            </a:custGeom>
            <a:solidFill>
              <a:schemeClr val="accent1"/>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sp>
          <p:nvSpPr>
            <p:cNvPr id="1494" name="Google Shape;1494;p78"/>
            <p:cNvSpPr/>
            <p:nvPr/>
          </p:nvSpPr>
          <p:spPr>
            <a:xfrm>
              <a:off x="11621258" y="6583494"/>
              <a:ext cx="34293" cy="72542"/>
            </a:xfrm>
            <a:custGeom>
              <a:rect b="b" l="l" r="r" t="t"/>
              <a:pathLst>
                <a:path extrusionOk="0" h="184" w="85">
                  <a:moveTo>
                    <a:pt x="74" y="171"/>
                  </a:moveTo>
                  <a:cubicBezTo>
                    <a:pt x="68" y="184"/>
                    <a:pt x="35" y="154"/>
                    <a:pt x="34" y="131"/>
                  </a:cubicBezTo>
                  <a:cubicBezTo>
                    <a:pt x="33" y="108"/>
                    <a:pt x="0" y="104"/>
                    <a:pt x="0" y="64"/>
                  </a:cubicBezTo>
                  <a:cubicBezTo>
                    <a:pt x="0" y="24"/>
                    <a:pt x="16" y="0"/>
                    <a:pt x="37" y="35"/>
                  </a:cubicBezTo>
                  <a:cubicBezTo>
                    <a:pt x="57" y="70"/>
                    <a:pt x="44" y="93"/>
                    <a:pt x="47" y="110"/>
                  </a:cubicBezTo>
                  <a:cubicBezTo>
                    <a:pt x="50" y="127"/>
                    <a:pt x="85" y="148"/>
                    <a:pt x="74" y="171"/>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Medium"/>
                <a:ea typeface="Montserrat Medium"/>
                <a:cs typeface="Montserrat Medium"/>
                <a:sym typeface="Montserrat Medium"/>
              </a:endParaRPr>
            </a:p>
          </p:txBody>
        </p:sp>
      </p:grpSp>
      <p:cxnSp>
        <p:nvCxnSpPr>
          <p:cNvPr id="1495" name="Google Shape;1495;p78"/>
          <p:cNvCxnSpPr/>
          <p:nvPr/>
        </p:nvCxnSpPr>
        <p:spPr>
          <a:xfrm>
            <a:off x="6300789" y="3996262"/>
            <a:ext cx="1133988" cy="0"/>
          </a:xfrm>
          <a:prstGeom prst="straightConnector1">
            <a:avLst/>
          </a:prstGeom>
          <a:noFill/>
          <a:ln cap="flat" cmpd="sng" w="38100">
            <a:solidFill>
              <a:srgbClr val="0501A3"/>
            </a:solidFill>
            <a:prstDash val="solid"/>
            <a:round/>
            <a:headEnd len="sm" w="sm" type="none"/>
            <a:tailEnd len="sm" w="sm" type="none"/>
          </a:ln>
        </p:spPr>
      </p:cxnSp>
      <p:sp>
        <p:nvSpPr>
          <p:cNvPr id="1496" name="Google Shape;1496;p78"/>
          <p:cNvSpPr txBox="1"/>
          <p:nvPr/>
        </p:nvSpPr>
        <p:spPr>
          <a:xfrm>
            <a:off x="3132393" y="4043529"/>
            <a:ext cx="2898010" cy="492443"/>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chemeClr val="lt2"/>
                </a:solidFill>
                <a:latin typeface="Arial"/>
                <a:ea typeface="Arial"/>
                <a:cs typeface="Arial"/>
                <a:sym typeface="Arial"/>
              </a:rPr>
              <a:t>United States</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chemeClr val="lt2"/>
                </a:solidFill>
                <a:latin typeface="Arial"/>
                <a:ea typeface="Arial"/>
                <a:cs typeface="Arial"/>
                <a:sym typeface="Arial"/>
              </a:rPr>
              <a:t>Of America</a:t>
            </a:r>
            <a:endParaRPr b="0" i="0" sz="1400" u="none" cap="none" strike="noStrike">
              <a:solidFill>
                <a:srgbClr val="000000"/>
              </a:solidFill>
              <a:latin typeface="Arial"/>
              <a:ea typeface="Arial"/>
              <a:cs typeface="Arial"/>
              <a:sym typeface="Arial"/>
            </a:endParaRPr>
          </a:p>
        </p:txBody>
      </p:sp>
      <p:sp>
        <p:nvSpPr>
          <p:cNvPr id="1497" name="Google Shape;1497;p78"/>
          <p:cNvSpPr txBox="1"/>
          <p:nvPr/>
        </p:nvSpPr>
        <p:spPr>
          <a:xfrm>
            <a:off x="3132393" y="3390431"/>
            <a:ext cx="2898010" cy="615425"/>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3999"/>
              <a:buFont typeface="Arial"/>
              <a:buNone/>
            </a:pPr>
            <a:r>
              <a:rPr b="0" i="0" lang="en-US" sz="3999" u="none" cap="none" strike="noStrike">
                <a:solidFill>
                  <a:schemeClr val="accent1"/>
                </a:solidFill>
                <a:latin typeface="Arial"/>
                <a:ea typeface="Arial"/>
                <a:cs typeface="Arial"/>
                <a:sym typeface="Arial"/>
              </a:rPr>
              <a:t>29.3K</a:t>
            </a:r>
            <a:endParaRPr b="0" i="0" sz="1400" u="none" cap="none" strike="noStrike">
              <a:solidFill>
                <a:srgbClr val="000000"/>
              </a:solidFill>
              <a:latin typeface="Arial"/>
              <a:ea typeface="Arial"/>
              <a:cs typeface="Arial"/>
              <a:sym typeface="Arial"/>
            </a:endParaRPr>
          </a:p>
        </p:txBody>
      </p:sp>
      <p:sp>
        <p:nvSpPr>
          <p:cNvPr id="1498" name="Google Shape;1498;p78"/>
          <p:cNvSpPr txBox="1"/>
          <p:nvPr/>
        </p:nvSpPr>
        <p:spPr>
          <a:xfrm>
            <a:off x="3132393" y="4603721"/>
            <a:ext cx="2866722" cy="905697"/>
          </a:xfrm>
          <a:prstGeom prst="rect">
            <a:avLst/>
          </a:prstGeom>
          <a:noFill/>
          <a:ln>
            <a:noFill/>
          </a:ln>
        </p:spPr>
        <p:txBody>
          <a:bodyPr anchorCtr="0" anchor="t" bIns="0" lIns="0" spcFirstLastPara="1" rIns="0" wrap="square" tIns="0">
            <a:spAutoFit/>
          </a:bodyPr>
          <a:lstStyle/>
          <a:p>
            <a:pPr indent="0" lvl="0" marL="0" marR="0" rtl="0" algn="r">
              <a:lnSpc>
                <a:spcPct val="138461"/>
              </a:lnSpc>
              <a:spcBef>
                <a:spcPts val="0"/>
              </a:spcBef>
              <a:spcAft>
                <a:spcPts val="0"/>
              </a:spcAft>
              <a:buClr>
                <a:srgbClr val="000000"/>
              </a:buClr>
              <a:buSzPts val="1300"/>
              <a:buFont typeface="Arial"/>
              <a:buNone/>
            </a:pPr>
            <a:r>
              <a:rPr b="0" i="0" lang="en-US" sz="1300" u="none" cap="none" strike="noStrike">
                <a:solidFill>
                  <a:schemeClr val="accent2"/>
                </a:solidFill>
                <a:latin typeface="Arial"/>
                <a:ea typeface="Arial"/>
                <a:cs typeface="Arial"/>
                <a:sym typeface="Arial"/>
              </a:rPr>
              <a:t>Sed ut perspiciatis unde omnis iste natus error sit volup tatem accus antium. Dolor emque lauda nt ium totam</a:t>
            </a:r>
            <a:endParaRPr b="0" i="0" sz="1300" u="none" cap="none" strike="noStrike">
              <a:solidFill>
                <a:schemeClr val="accent2"/>
              </a:solidFill>
              <a:latin typeface="Arial"/>
              <a:ea typeface="Arial"/>
              <a:cs typeface="Arial"/>
              <a:sym typeface="Arial"/>
            </a:endParaRPr>
          </a:p>
        </p:txBody>
      </p:sp>
      <p:sp>
        <p:nvSpPr>
          <p:cNvPr id="1499" name="Google Shape;1499;p78"/>
          <p:cNvSpPr txBox="1"/>
          <p:nvPr>
            <p:ph idx="1" type="body"/>
          </p:nvPr>
        </p:nvSpPr>
        <p:spPr>
          <a:xfrm>
            <a:off x="558141" y="658898"/>
            <a:ext cx="4969151" cy="609074"/>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500" name="Google Shape;1500;p78"/>
          <p:cNvSpPr txBox="1"/>
          <p:nvPr>
            <p:ph idx="2" type="body"/>
          </p:nvPr>
        </p:nvSpPr>
        <p:spPr>
          <a:xfrm>
            <a:off x="558141" y="302372"/>
            <a:ext cx="4969151"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1501" name="Google Shape;1501;p78"/>
          <p:cNvCxnSpPr/>
          <p:nvPr/>
        </p:nvCxnSpPr>
        <p:spPr>
          <a:xfrm rot="10800000">
            <a:off x="379412" y="261553"/>
            <a:ext cx="0" cy="1006419"/>
          </a:xfrm>
          <a:prstGeom prst="straightConnector1">
            <a:avLst/>
          </a:prstGeom>
          <a:noFill/>
          <a:ln cap="flat" cmpd="sng" w="38100">
            <a:solidFill>
              <a:schemeClr val="dk2"/>
            </a:solidFill>
            <a:prstDash val="solid"/>
            <a:round/>
            <a:headEnd len="sm" w="sm" type="none"/>
            <a:tailEnd len="sm" w="sm" type="none"/>
          </a:ln>
        </p:spPr>
      </p:cxnSp>
    </p:spTree>
  </p:cSld>
  <p:clrMapOvr>
    <a:masterClrMapping/>
  </p:clrMapOvr>
  <p:transition spd="slow">
    <p:fade thruBlk="1"/>
  </p:transition>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mfRn8zR4N28=">
    <p:spTree>
      <p:nvGrpSpPr>
        <p:cNvPr id="1502" name="Shape 1502"/>
        <p:cNvGrpSpPr/>
        <p:nvPr/>
      </p:nvGrpSpPr>
      <p:grpSpPr>
        <a:xfrm>
          <a:off x="0" y="0"/>
          <a:ext cx="0" cy="0"/>
          <a:chOff x="0" y="0"/>
          <a:chExt cx="0" cy="0"/>
        </a:xfrm>
      </p:grpSpPr>
      <p:sp>
        <p:nvSpPr>
          <p:cNvPr id="1503" name="Google Shape;1503;p79"/>
          <p:cNvSpPr/>
          <p:nvPr/>
        </p:nvSpPr>
        <p:spPr>
          <a:xfrm>
            <a:off x="5911783" y="975803"/>
            <a:ext cx="2446755" cy="244675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Arial"/>
              <a:ea typeface="Arial"/>
              <a:cs typeface="Arial"/>
              <a:sym typeface="Arial"/>
            </a:endParaRPr>
          </a:p>
        </p:txBody>
      </p:sp>
      <p:sp>
        <p:nvSpPr>
          <p:cNvPr id="1504" name="Google Shape;1504;p79"/>
          <p:cNvSpPr/>
          <p:nvPr/>
        </p:nvSpPr>
        <p:spPr>
          <a:xfrm>
            <a:off x="8468650" y="975803"/>
            <a:ext cx="2446755" cy="244675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Arial"/>
              <a:ea typeface="Arial"/>
              <a:cs typeface="Arial"/>
              <a:sym typeface="Arial"/>
            </a:endParaRPr>
          </a:p>
        </p:txBody>
      </p:sp>
      <p:sp>
        <p:nvSpPr>
          <p:cNvPr id="1505" name="Google Shape;1505;p79"/>
          <p:cNvSpPr/>
          <p:nvPr/>
        </p:nvSpPr>
        <p:spPr>
          <a:xfrm>
            <a:off x="5911783" y="3540919"/>
            <a:ext cx="2446755" cy="244675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Arial"/>
              <a:ea typeface="Arial"/>
              <a:cs typeface="Arial"/>
              <a:sym typeface="Arial"/>
            </a:endParaRPr>
          </a:p>
        </p:txBody>
      </p:sp>
      <p:sp>
        <p:nvSpPr>
          <p:cNvPr id="1506" name="Google Shape;1506;p79"/>
          <p:cNvSpPr/>
          <p:nvPr/>
        </p:nvSpPr>
        <p:spPr>
          <a:xfrm>
            <a:off x="8468650" y="3540919"/>
            <a:ext cx="2446755" cy="244675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Arial"/>
              <a:ea typeface="Arial"/>
              <a:cs typeface="Arial"/>
              <a:sym typeface="Arial"/>
            </a:endParaRPr>
          </a:p>
        </p:txBody>
      </p:sp>
      <p:sp>
        <p:nvSpPr>
          <p:cNvPr id="1507" name="Google Shape;1507;p79"/>
          <p:cNvSpPr/>
          <p:nvPr/>
        </p:nvSpPr>
        <p:spPr>
          <a:xfrm>
            <a:off x="7876120" y="2881754"/>
            <a:ext cx="1074948" cy="1074948"/>
          </a:xfrm>
          <a:prstGeom prst="rect">
            <a:avLst/>
          </a:prstGeom>
          <a:noFill/>
          <a:ln cap="flat"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Arial"/>
              <a:ea typeface="Arial"/>
              <a:cs typeface="Arial"/>
              <a:sym typeface="Arial"/>
            </a:endParaRPr>
          </a:p>
        </p:txBody>
      </p:sp>
      <p:sp>
        <p:nvSpPr>
          <p:cNvPr id="1508" name="Google Shape;1508;p79"/>
          <p:cNvSpPr txBox="1"/>
          <p:nvPr/>
        </p:nvSpPr>
        <p:spPr>
          <a:xfrm>
            <a:off x="8590241" y="3018200"/>
            <a:ext cx="188404" cy="17697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50"/>
              <a:buFont typeface="Arial"/>
              <a:buNone/>
            </a:pPr>
            <a:r>
              <a:rPr b="0" i="0" lang="en-US" sz="1150" u="none" cap="none" strike="noStrike">
                <a:solidFill>
                  <a:schemeClr val="lt1"/>
                </a:solidFill>
                <a:latin typeface="Arial"/>
                <a:ea typeface="Arial"/>
                <a:cs typeface="Arial"/>
                <a:sym typeface="Arial"/>
              </a:rPr>
              <a:t>W</a:t>
            </a:r>
            <a:endParaRPr b="0" i="0" sz="1400" u="none" cap="none" strike="noStrike">
              <a:solidFill>
                <a:srgbClr val="000000"/>
              </a:solidFill>
              <a:latin typeface="Arial"/>
              <a:ea typeface="Arial"/>
              <a:cs typeface="Arial"/>
              <a:sym typeface="Arial"/>
            </a:endParaRPr>
          </a:p>
        </p:txBody>
      </p:sp>
      <p:sp>
        <p:nvSpPr>
          <p:cNvPr id="1509" name="Google Shape;1509;p79"/>
          <p:cNvSpPr txBox="1"/>
          <p:nvPr/>
        </p:nvSpPr>
        <p:spPr>
          <a:xfrm>
            <a:off x="8018404" y="3016790"/>
            <a:ext cx="188404" cy="17697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50"/>
              <a:buFont typeface="Arial"/>
              <a:buNone/>
            </a:pPr>
            <a:r>
              <a:rPr b="0" i="0" lang="en-US" sz="1150" u="none" cap="none" strike="noStrike">
                <a:solidFill>
                  <a:schemeClr val="lt1"/>
                </a:solidFill>
                <a:latin typeface="Arial"/>
                <a:ea typeface="Arial"/>
                <a:cs typeface="Arial"/>
                <a:sym typeface="Arial"/>
              </a:rPr>
              <a:t>S</a:t>
            </a:r>
            <a:endParaRPr b="0" i="0" sz="1400" u="none" cap="none" strike="noStrike">
              <a:solidFill>
                <a:srgbClr val="000000"/>
              </a:solidFill>
              <a:latin typeface="Arial"/>
              <a:ea typeface="Arial"/>
              <a:cs typeface="Arial"/>
              <a:sym typeface="Arial"/>
            </a:endParaRPr>
          </a:p>
        </p:txBody>
      </p:sp>
      <p:sp>
        <p:nvSpPr>
          <p:cNvPr id="1510" name="Google Shape;1510;p79"/>
          <p:cNvSpPr txBox="1"/>
          <p:nvPr/>
        </p:nvSpPr>
        <p:spPr>
          <a:xfrm>
            <a:off x="8575471" y="3584184"/>
            <a:ext cx="188404" cy="17697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50"/>
              <a:buFont typeface="Arial"/>
              <a:buNone/>
            </a:pPr>
            <a:r>
              <a:rPr b="0" i="0" lang="en-US" sz="1150" u="none" cap="none" strike="noStrike">
                <a:solidFill>
                  <a:schemeClr val="lt1"/>
                </a:solidFill>
                <a:latin typeface="Arial"/>
                <a:ea typeface="Arial"/>
                <a:cs typeface="Arial"/>
                <a:sym typeface="Arial"/>
              </a:rPr>
              <a:t>T</a:t>
            </a:r>
            <a:endParaRPr b="0" i="0" sz="1400" u="none" cap="none" strike="noStrike">
              <a:solidFill>
                <a:srgbClr val="000000"/>
              </a:solidFill>
              <a:latin typeface="Arial"/>
              <a:ea typeface="Arial"/>
              <a:cs typeface="Arial"/>
              <a:sym typeface="Arial"/>
            </a:endParaRPr>
          </a:p>
        </p:txBody>
      </p:sp>
      <p:sp>
        <p:nvSpPr>
          <p:cNvPr id="1511" name="Google Shape;1511;p79"/>
          <p:cNvSpPr txBox="1"/>
          <p:nvPr/>
        </p:nvSpPr>
        <p:spPr>
          <a:xfrm>
            <a:off x="8018404" y="3584184"/>
            <a:ext cx="188404" cy="17697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50"/>
              <a:buFont typeface="Arial"/>
              <a:buNone/>
            </a:pPr>
            <a:r>
              <a:rPr b="0" i="0" lang="en-US" sz="1150" u="none" cap="none" strike="noStrike">
                <a:solidFill>
                  <a:schemeClr val="lt1"/>
                </a:solidFill>
                <a:latin typeface="Arial"/>
                <a:ea typeface="Arial"/>
                <a:cs typeface="Arial"/>
                <a:sym typeface="Arial"/>
              </a:rPr>
              <a:t>O</a:t>
            </a:r>
            <a:endParaRPr b="0" i="0" sz="1400" u="none" cap="none" strike="noStrike">
              <a:solidFill>
                <a:srgbClr val="000000"/>
              </a:solidFill>
              <a:latin typeface="Arial"/>
              <a:ea typeface="Arial"/>
              <a:cs typeface="Arial"/>
              <a:sym typeface="Arial"/>
            </a:endParaRPr>
          </a:p>
        </p:txBody>
      </p:sp>
      <p:sp>
        <p:nvSpPr>
          <p:cNvPr id="1512" name="Google Shape;1512;p79"/>
          <p:cNvSpPr txBox="1"/>
          <p:nvPr>
            <p:ph idx="1" type="body"/>
          </p:nvPr>
        </p:nvSpPr>
        <p:spPr>
          <a:xfrm>
            <a:off x="6094412" y="1281164"/>
            <a:ext cx="2112396" cy="331556"/>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13" name="Google Shape;1513;p79"/>
          <p:cNvSpPr txBox="1"/>
          <p:nvPr>
            <p:ph idx="2" type="body"/>
          </p:nvPr>
        </p:nvSpPr>
        <p:spPr>
          <a:xfrm>
            <a:off x="6094411" y="1624582"/>
            <a:ext cx="2112397" cy="1028378"/>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14" name="Google Shape;1514;p79"/>
          <p:cNvSpPr txBox="1"/>
          <p:nvPr>
            <p:ph idx="3" type="body"/>
          </p:nvPr>
        </p:nvSpPr>
        <p:spPr>
          <a:xfrm>
            <a:off x="8634178" y="1281164"/>
            <a:ext cx="2112396" cy="331556"/>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15" name="Google Shape;1515;p79"/>
          <p:cNvSpPr txBox="1"/>
          <p:nvPr>
            <p:ph idx="4" type="body"/>
          </p:nvPr>
        </p:nvSpPr>
        <p:spPr>
          <a:xfrm>
            <a:off x="8634177" y="1624582"/>
            <a:ext cx="2112397" cy="1028378"/>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16" name="Google Shape;1516;p79"/>
          <p:cNvSpPr txBox="1"/>
          <p:nvPr>
            <p:ph idx="5" type="body"/>
          </p:nvPr>
        </p:nvSpPr>
        <p:spPr>
          <a:xfrm>
            <a:off x="6119808" y="4210869"/>
            <a:ext cx="2112396" cy="331556"/>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17" name="Google Shape;1517;p79"/>
          <p:cNvSpPr txBox="1"/>
          <p:nvPr>
            <p:ph idx="6" type="body"/>
          </p:nvPr>
        </p:nvSpPr>
        <p:spPr>
          <a:xfrm>
            <a:off x="6119807" y="4554287"/>
            <a:ext cx="2112397" cy="1028378"/>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18" name="Google Shape;1518;p79"/>
          <p:cNvSpPr txBox="1"/>
          <p:nvPr>
            <p:ph idx="7" type="body"/>
          </p:nvPr>
        </p:nvSpPr>
        <p:spPr>
          <a:xfrm>
            <a:off x="8659574" y="4210869"/>
            <a:ext cx="2112396" cy="331556"/>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19" name="Google Shape;1519;p79"/>
          <p:cNvSpPr txBox="1"/>
          <p:nvPr>
            <p:ph idx="8" type="body"/>
          </p:nvPr>
        </p:nvSpPr>
        <p:spPr>
          <a:xfrm>
            <a:off x="8659573" y="4554287"/>
            <a:ext cx="2112397" cy="1028378"/>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20" name="Google Shape;1520;p79"/>
          <p:cNvSpPr txBox="1"/>
          <p:nvPr>
            <p:ph idx="9" type="body"/>
          </p:nvPr>
        </p:nvSpPr>
        <p:spPr>
          <a:xfrm>
            <a:off x="558142" y="658898"/>
            <a:ext cx="3210946" cy="609074"/>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521" name="Google Shape;1521;p79"/>
          <p:cNvSpPr txBox="1"/>
          <p:nvPr>
            <p:ph idx="13" type="body"/>
          </p:nvPr>
        </p:nvSpPr>
        <p:spPr>
          <a:xfrm>
            <a:off x="558142" y="302372"/>
            <a:ext cx="3210946"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1522" name="Google Shape;1522;p79"/>
          <p:cNvCxnSpPr/>
          <p:nvPr/>
        </p:nvCxnSpPr>
        <p:spPr>
          <a:xfrm rot="10800000">
            <a:off x="379412" y="261553"/>
            <a:ext cx="0" cy="1006419"/>
          </a:xfrm>
          <a:prstGeom prst="straightConnector1">
            <a:avLst/>
          </a:prstGeom>
          <a:noFill/>
          <a:ln cap="flat" cmpd="sng" w="38100">
            <a:solidFill>
              <a:schemeClr val="dk2"/>
            </a:solidFill>
            <a:prstDash val="solid"/>
            <a:round/>
            <a:headEnd len="sm" w="sm" type="none"/>
            <a:tailEnd len="sm" w="sm" type="none"/>
          </a:ln>
        </p:spPr>
      </p:cxnSp>
      <p:sp>
        <p:nvSpPr>
          <p:cNvPr id="1523" name="Google Shape;1523;p79"/>
          <p:cNvSpPr txBox="1"/>
          <p:nvPr>
            <p:ph idx="14" type="body"/>
          </p:nvPr>
        </p:nvSpPr>
        <p:spPr>
          <a:xfrm>
            <a:off x="558141" y="2421916"/>
            <a:ext cx="3210941" cy="3750284"/>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transition spd="slow">
    <p:fade thruBlk="1"/>
  </p:transition>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XVJb87V2Kuo=">
    <p:spTree>
      <p:nvGrpSpPr>
        <p:cNvPr id="1524" name="Shape 1524"/>
        <p:cNvGrpSpPr/>
        <p:nvPr/>
      </p:nvGrpSpPr>
      <p:grpSpPr>
        <a:xfrm>
          <a:off x="0" y="0"/>
          <a:ext cx="0" cy="0"/>
          <a:chOff x="0" y="0"/>
          <a:chExt cx="0" cy="0"/>
        </a:xfrm>
      </p:grpSpPr>
      <p:sp>
        <p:nvSpPr>
          <p:cNvPr id="1525" name="Google Shape;1525;p80"/>
          <p:cNvSpPr/>
          <p:nvPr/>
        </p:nvSpPr>
        <p:spPr>
          <a:xfrm>
            <a:off x="8679738" y="5435433"/>
            <a:ext cx="346438" cy="477631"/>
          </a:xfrm>
          <a:custGeom>
            <a:rect b="b" l="l" r="r" t="t"/>
            <a:pathLst>
              <a:path extrusionOk="0" h="3645" w="2644">
                <a:moveTo>
                  <a:pt x="2416" y="0"/>
                </a:moveTo>
                <a:lnTo>
                  <a:pt x="2416" y="0"/>
                </a:lnTo>
                <a:cubicBezTo>
                  <a:pt x="238" y="0"/>
                  <a:pt x="238" y="0"/>
                  <a:pt x="238" y="0"/>
                </a:cubicBezTo>
                <a:cubicBezTo>
                  <a:pt x="93" y="0"/>
                  <a:pt x="0" y="144"/>
                  <a:pt x="0" y="238"/>
                </a:cubicBezTo>
                <a:cubicBezTo>
                  <a:pt x="0" y="3407"/>
                  <a:pt x="0" y="3407"/>
                  <a:pt x="0" y="3407"/>
                </a:cubicBezTo>
                <a:cubicBezTo>
                  <a:pt x="0" y="3551"/>
                  <a:pt x="93" y="3644"/>
                  <a:pt x="238" y="3644"/>
                </a:cubicBezTo>
                <a:cubicBezTo>
                  <a:pt x="2416" y="3644"/>
                  <a:pt x="2416" y="3644"/>
                  <a:pt x="2416" y="3644"/>
                </a:cubicBezTo>
                <a:cubicBezTo>
                  <a:pt x="2508" y="3644"/>
                  <a:pt x="2643" y="3551"/>
                  <a:pt x="2643" y="3407"/>
                </a:cubicBezTo>
                <a:cubicBezTo>
                  <a:pt x="2643" y="238"/>
                  <a:pt x="2643" y="238"/>
                  <a:pt x="2643" y="238"/>
                </a:cubicBezTo>
                <a:cubicBezTo>
                  <a:pt x="2643" y="144"/>
                  <a:pt x="2508" y="0"/>
                  <a:pt x="2416" y="0"/>
                </a:cubicBezTo>
                <a:close/>
                <a:moveTo>
                  <a:pt x="1321" y="3551"/>
                </a:moveTo>
                <a:lnTo>
                  <a:pt x="1321" y="3551"/>
                </a:lnTo>
                <a:cubicBezTo>
                  <a:pt x="1229" y="3551"/>
                  <a:pt x="1177" y="3500"/>
                  <a:pt x="1177" y="3407"/>
                </a:cubicBezTo>
                <a:cubicBezTo>
                  <a:pt x="1177" y="3314"/>
                  <a:pt x="1229" y="3272"/>
                  <a:pt x="1321" y="3272"/>
                </a:cubicBezTo>
                <a:cubicBezTo>
                  <a:pt x="1373" y="3272"/>
                  <a:pt x="1466" y="3314"/>
                  <a:pt x="1466" y="3407"/>
                </a:cubicBezTo>
                <a:cubicBezTo>
                  <a:pt x="1466" y="3500"/>
                  <a:pt x="1373" y="3551"/>
                  <a:pt x="1321" y="3551"/>
                </a:cubicBezTo>
                <a:close/>
                <a:moveTo>
                  <a:pt x="2364" y="3128"/>
                </a:moveTo>
                <a:lnTo>
                  <a:pt x="2364" y="3128"/>
                </a:lnTo>
                <a:cubicBezTo>
                  <a:pt x="238" y="3128"/>
                  <a:pt x="238" y="3128"/>
                  <a:pt x="238" y="3128"/>
                </a:cubicBezTo>
                <a:cubicBezTo>
                  <a:pt x="238" y="289"/>
                  <a:pt x="238" y="289"/>
                  <a:pt x="238" y="289"/>
                </a:cubicBezTo>
                <a:cubicBezTo>
                  <a:pt x="2364" y="289"/>
                  <a:pt x="2364" y="289"/>
                  <a:pt x="2364" y="289"/>
                </a:cubicBezTo>
                <a:lnTo>
                  <a:pt x="2364" y="3128"/>
                </a:lnTo>
                <a:close/>
                <a:moveTo>
                  <a:pt x="2364" y="3128"/>
                </a:moveTo>
                <a:lnTo>
                  <a:pt x="2364" y="3128"/>
                </a:lnTo>
                <a:close/>
              </a:path>
            </a:pathLst>
          </a:custGeom>
          <a:solidFill>
            <a:schemeClr val="accent2"/>
          </a:solidFill>
          <a:ln>
            <a:noFill/>
          </a:ln>
        </p:spPr>
        <p:txBody>
          <a:bodyPr anchorCtr="0" anchor="ctr" bIns="121875" lIns="243775" spcFirstLastPara="1" rIns="243775" wrap="square" tIns="121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6" name="Google Shape;1526;p80"/>
          <p:cNvSpPr/>
          <p:nvPr/>
        </p:nvSpPr>
        <p:spPr>
          <a:xfrm>
            <a:off x="7396474" y="5430469"/>
            <a:ext cx="284115" cy="492764"/>
          </a:xfrm>
          <a:custGeom>
            <a:rect b="b" l="l" r="r" t="t"/>
            <a:pathLst>
              <a:path extrusionOk="0" h="489" w="283">
                <a:moveTo>
                  <a:pt x="238" y="0"/>
                </a:moveTo>
                <a:lnTo>
                  <a:pt x="238" y="0"/>
                </a:lnTo>
                <a:cubicBezTo>
                  <a:pt x="44" y="0"/>
                  <a:pt x="44" y="0"/>
                  <a:pt x="44" y="0"/>
                </a:cubicBezTo>
                <a:cubicBezTo>
                  <a:pt x="17" y="0"/>
                  <a:pt x="0" y="18"/>
                  <a:pt x="0" y="44"/>
                </a:cubicBezTo>
                <a:cubicBezTo>
                  <a:pt x="0" y="434"/>
                  <a:pt x="0" y="434"/>
                  <a:pt x="0" y="434"/>
                </a:cubicBezTo>
                <a:cubicBezTo>
                  <a:pt x="0" y="460"/>
                  <a:pt x="17" y="488"/>
                  <a:pt x="44" y="488"/>
                </a:cubicBezTo>
                <a:cubicBezTo>
                  <a:pt x="238" y="488"/>
                  <a:pt x="238" y="488"/>
                  <a:pt x="238" y="488"/>
                </a:cubicBezTo>
                <a:cubicBezTo>
                  <a:pt x="265" y="488"/>
                  <a:pt x="282" y="460"/>
                  <a:pt x="282" y="434"/>
                </a:cubicBezTo>
                <a:cubicBezTo>
                  <a:pt x="282" y="44"/>
                  <a:pt x="282" y="44"/>
                  <a:pt x="282" y="44"/>
                </a:cubicBezTo>
                <a:cubicBezTo>
                  <a:pt x="282" y="18"/>
                  <a:pt x="265" y="0"/>
                  <a:pt x="238" y="0"/>
                </a:cubicBezTo>
                <a:close/>
                <a:moveTo>
                  <a:pt x="141" y="460"/>
                </a:moveTo>
                <a:lnTo>
                  <a:pt x="141" y="460"/>
                </a:lnTo>
                <a:cubicBezTo>
                  <a:pt x="123" y="460"/>
                  <a:pt x="106" y="451"/>
                  <a:pt x="106" y="443"/>
                </a:cubicBezTo>
                <a:cubicBezTo>
                  <a:pt x="106" y="425"/>
                  <a:pt x="123" y="416"/>
                  <a:pt x="141" y="416"/>
                </a:cubicBezTo>
                <a:cubicBezTo>
                  <a:pt x="159" y="416"/>
                  <a:pt x="176" y="425"/>
                  <a:pt x="176" y="443"/>
                </a:cubicBezTo>
                <a:cubicBezTo>
                  <a:pt x="176" y="451"/>
                  <a:pt x="159" y="460"/>
                  <a:pt x="141" y="460"/>
                </a:cubicBezTo>
                <a:close/>
                <a:moveTo>
                  <a:pt x="247" y="390"/>
                </a:moveTo>
                <a:lnTo>
                  <a:pt x="247" y="390"/>
                </a:lnTo>
                <a:cubicBezTo>
                  <a:pt x="35" y="390"/>
                  <a:pt x="35" y="390"/>
                  <a:pt x="35" y="390"/>
                </a:cubicBezTo>
                <a:cubicBezTo>
                  <a:pt x="35" y="62"/>
                  <a:pt x="35" y="62"/>
                  <a:pt x="35" y="62"/>
                </a:cubicBezTo>
                <a:cubicBezTo>
                  <a:pt x="247" y="62"/>
                  <a:pt x="247" y="62"/>
                  <a:pt x="247" y="62"/>
                </a:cubicBezTo>
                <a:lnTo>
                  <a:pt x="247" y="39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7" name="Google Shape;1527;p80"/>
          <p:cNvSpPr/>
          <p:nvPr/>
        </p:nvSpPr>
        <p:spPr>
          <a:xfrm>
            <a:off x="9915670" y="5453350"/>
            <a:ext cx="524670" cy="459667"/>
          </a:xfrm>
          <a:custGeom>
            <a:rect b="b" l="l" r="r" t="t"/>
            <a:pathLst>
              <a:path extrusionOk="0" h="435" w="497">
                <a:moveTo>
                  <a:pt x="442" y="0"/>
                </a:moveTo>
                <a:lnTo>
                  <a:pt x="442" y="0"/>
                </a:lnTo>
                <a:cubicBezTo>
                  <a:pt x="53" y="0"/>
                  <a:pt x="53" y="0"/>
                  <a:pt x="53" y="0"/>
                </a:cubicBezTo>
                <a:cubicBezTo>
                  <a:pt x="26" y="0"/>
                  <a:pt x="0" y="17"/>
                  <a:pt x="0" y="44"/>
                </a:cubicBezTo>
                <a:cubicBezTo>
                  <a:pt x="0" y="319"/>
                  <a:pt x="0" y="319"/>
                  <a:pt x="0" y="319"/>
                </a:cubicBezTo>
                <a:cubicBezTo>
                  <a:pt x="0" y="345"/>
                  <a:pt x="17" y="372"/>
                  <a:pt x="44" y="381"/>
                </a:cubicBezTo>
                <a:cubicBezTo>
                  <a:pt x="160" y="399"/>
                  <a:pt x="160" y="399"/>
                  <a:pt x="160" y="399"/>
                </a:cubicBezTo>
                <a:cubicBezTo>
                  <a:pt x="160" y="399"/>
                  <a:pt x="62" y="434"/>
                  <a:pt x="123" y="434"/>
                </a:cubicBezTo>
                <a:cubicBezTo>
                  <a:pt x="372" y="434"/>
                  <a:pt x="372" y="434"/>
                  <a:pt x="372" y="434"/>
                </a:cubicBezTo>
                <a:cubicBezTo>
                  <a:pt x="434" y="434"/>
                  <a:pt x="336" y="399"/>
                  <a:pt x="336" y="399"/>
                </a:cubicBezTo>
                <a:cubicBezTo>
                  <a:pt x="451" y="381"/>
                  <a:pt x="451" y="381"/>
                  <a:pt x="451" y="381"/>
                </a:cubicBezTo>
                <a:cubicBezTo>
                  <a:pt x="479" y="372"/>
                  <a:pt x="496" y="345"/>
                  <a:pt x="496" y="319"/>
                </a:cubicBezTo>
                <a:cubicBezTo>
                  <a:pt x="496" y="44"/>
                  <a:pt x="496" y="44"/>
                  <a:pt x="496" y="44"/>
                </a:cubicBezTo>
                <a:cubicBezTo>
                  <a:pt x="496" y="17"/>
                  <a:pt x="470" y="0"/>
                  <a:pt x="442" y="0"/>
                </a:cubicBezTo>
                <a:close/>
                <a:moveTo>
                  <a:pt x="442" y="319"/>
                </a:moveTo>
                <a:lnTo>
                  <a:pt x="442" y="319"/>
                </a:lnTo>
                <a:cubicBezTo>
                  <a:pt x="53" y="319"/>
                  <a:pt x="53" y="319"/>
                  <a:pt x="53" y="319"/>
                </a:cubicBezTo>
                <a:cubicBezTo>
                  <a:pt x="53" y="44"/>
                  <a:pt x="53" y="44"/>
                  <a:pt x="53" y="44"/>
                </a:cubicBezTo>
                <a:cubicBezTo>
                  <a:pt x="442" y="44"/>
                  <a:pt x="442" y="44"/>
                  <a:pt x="442" y="44"/>
                </a:cubicBezTo>
                <a:lnTo>
                  <a:pt x="442" y="31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528" name="Google Shape;1528;p80"/>
          <p:cNvCxnSpPr/>
          <p:nvPr/>
        </p:nvCxnSpPr>
        <p:spPr>
          <a:xfrm>
            <a:off x="6055787" y="2362200"/>
            <a:ext cx="0" cy="3541624"/>
          </a:xfrm>
          <a:prstGeom prst="straightConnector1">
            <a:avLst/>
          </a:prstGeom>
          <a:noFill/>
          <a:ln cap="flat" cmpd="sng" w="9525">
            <a:solidFill>
              <a:srgbClr val="D8D8D8"/>
            </a:solidFill>
            <a:prstDash val="dash"/>
            <a:round/>
            <a:headEnd len="sm" w="sm" type="none"/>
            <a:tailEnd len="sm" w="sm" type="none"/>
          </a:ln>
        </p:spPr>
      </p:cxnSp>
      <p:sp>
        <p:nvSpPr>
          <p:cNvPr id="1529" name="Google Shape;1529;p80"/>
          <p:cNvSpPr txBox="1"/>
          <p:nvPr/>
        </p:nvSpPr>
        <p:spPr>
          <a:xfrm>
            <a:off x="6342495" y="2498077"/>
            <a:ext cx="4334161" cy="829871"/>
          </a:xfrm>
          <a:prstGeom prst="rect">
            <a:avLst/>
          </a:prstGeom>
          <a:noFill/>
          <a:ln>
            <a:noFill/>
          </a:ln>
        </p:spPr>
        <p:txBody>
          <a:bodyPr anchorCtr="0" anchor="t" bIns="91400" lIns="182825" spcFirstLastPara="1" rIns="182825" wrap="square" tIns="91400">
            <a:spAutoFit/>
          </a:bodyPr>
          <a:lstStyle/>
          <a:p>
            <a:pPr indent="0" lvl="0" marL="0" marR="0" rtl="0" algn="l">
              <a:lnSpc>
                <a:spcPct val="110000"/>
              </a:lnSpc>
              <a:spcBef>
                <a:spcPts val="0"/>
              </a:spcBef>
              <a:spcAft>
                <a:spcPts val="0"/>
              </a:spcAft>
              <a:buClr>
                <a:srgbClr val="000000"/>
              </a:buClr>
              <a:buSzPts val="1300"/>
              <a:buFont typeface="Arial"/>
              <a:buNone/>
            </a:pPr>
            <a:r>
              <a:rPr b="0" i="0" lang="en-US" sz="1300" u="none" cap="none" strike="noStrike">
                <a:solidFill>
                  <a:schemeClr val="lt2"/>
                </a:solidFill>
                <a:latin typeface="Arial"/>
                <a:ea typeface="Arial"/>
                <a:cs typeface="Arial"/>
                <a:sym typeface="Arial"/>
              </a:rPr>
              <a:t>Creativity is the key </a:t>
            </a:r>
            <a:r>
              <a:rPr b="0" i="0" lang="en-US" sz="1300" u="none" cap="none" strike="noStrike">
                <a:solidFill>
                  <a:srgbClr val="000000"/>
                </a:solidFill>
                <a:latin typeface="Arial"/>
                <a:ea typeface="Arial"/>
                <a:cs typeface="Arial"/>
                <a:sym typeface="Arial"/>
              </a:rPr>
              <a:t>to success in the future, and primary education where teachers can bring creativity in children at that level keep growing.</a:t>
            </a:r>
            <a:endParaRPr b="0" i="0" sz="1400" u="none" cap="none" strike="noStrike">
              <a:solidFill>
                <a:srgbClr val="000000"/>
              </a:solidFill>
              <a:latin typeface="Arial"/>
              <a:ea typeface="Arial"/>
              <a:cs typeface="Arial"/>
              <a:sym typeface="Arial"/>
            </a:endParaRPr>
          </a:p>
        </p:txBody>
      </p:sp>
      <p:graphicFrame>
        <p:nvGraphicFramePr>
          <p:cNvPr id="1530" name="Google Shape;1530;p80"/>
          <p:cNvGraphicFramePr/>
          <p:nvPr/>
        </p:nvGraphicFramePr>
        <p:xfrm>
          <a:off x="6424742" y="3401000"/>
          <a:ext cx="4349796" cy="1963432"/>
        </p:xfrm>
        <a:graphic>
          <a:graphicData uri="http://schemas.openxmlformats.org/drawingml/2006/chart">
            <c:chart r:id="rId2"/>
          </a:graphicData>
        </a:graphic>
      </p:graphicFrame>
      <p:sp>
        <p:nvSpPr>
          <p:cNvPr id="1531" name="Google Shape;1531;p80"/>
          <p:cNvSpPr/>
          <p:nvPr/>
        </p:nvSpPr>
        <p:spPr>
          <a:xfrm>
            <a:off x="6691110" y="6148595"/>
            <a:ext cx="141594" cy="8929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1532" name="Google Shape;1532;p80"/>
          <p:cNvSpPr txBox="1"/>
          <p:nvPr/>
        </p:nvSpPr>
        <p:spPr>
          <a:xfrm>
            <a:off x="6841371" y="6051434"/>
            <a:ext cx="719494" cy="29117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Twitter</a:t>
            </a:r>
            <a:endParaRPr b="0" i="0" sz="1400" u="none" cap="none" strike="noStrike">
              <a:solidFill>
                <a:srgbClr val="000000"/>
              </a:solidFill>
              <a:latin typeface="Arial"/>
              <a:ea typeface="Arial"/>
              <a:cs typeface="Arial"/>
              <a:sym typeface="Arial"/>
            </a:endParaRPr>
          </a:p>
        </p:txBody>
      </p:sp>
      <p:sp>
        <p:nvSpPr>
          <p:cNvPr id="1533" name="Google Shape;1533;p80"/>
          <p:cNvSpPr/>
          <p:nvPr/>
        </p:nvSpPr>
        <p:spPr>
          <a:xfrm>
            <a:off x="7515386" y="6148595"/>
            <a:ext cx="175442" cy="89293"/>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1534" name="Google Shape;1534;p80"/>
          <p:cNvSpPr txBox="1"/>
          <p:nvPr/>
        </p:nvSpPr>
        <p:spPr>
          <a:xfrm>
            <a:off x="7726886" y="6051434"/>
            <a:ext cx="891496" cy="29117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Facebook</a:t>
            </a:r>
            <a:endParaRPr b="0" i="0" sz="1400" u="none" cap="none" strike="noStrike">
              <a:solidFill>
                <a:srgbClr val="000000"/>
              </a:solidFill>
              <a:latin typeface="Arial"/>
              <a:ea typeface="Arial"/>
              <a:cs typeface="Arial"/>
              <a:sym typeface="Arial"/>
            </a:endParaRPr>
          </a:p>
        </p:txBody>
      </p:sp>
      <p:sp>
        <p:nvSpPr>
          <p:cNvPr id="1535" name="Google Shape;1535;p80"/>
          <p:cNvSpPr/>
          <p:nvPr/>
        </p:nvSpPr>
        <p:spPr>
          <a:xfrm>
            <a:off x="8568731" y="6148595"/>
            <a:ext cx="141594" cy="89293"/>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1536" name="Google Shape;1536;p80"/>
          <p:cNvSpPr txBox="1"/>
          <p:nvPr/>
        </p:nvSpPr>
        <p:spPr>
          <a:xfrm>
            <a:off x="8759856" y="6051434"/>
            <a:ext cx="1010959" cy="29117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Instagram</a:t>
            </a:r>
            <a:endParaRPr b="0" i="0" sz="1400" u="none" cap="none" strike="noStrike">
              <a:solidFill>
                <a:srgbClr val="000000"/>
              </a:solidFill>
              <a:latin typeface="Arial"/>
              <a:ea typeface="Arial"/>
              <a:cs typeface="Arial"/>
              <a:sym typeface="Arial"/>
            </a:endParaRPr>
          </a:p>
        </p:txBody>
      </p:sp>
      <p:sp>
        <p:nvSpPr>
          <p:cNvPr id="1537" name="Google Shape;1537;p80"/>
          <p:cNvSpPr/>
          <p:nvPr/>
        </p:nvSpPr>
        <p:spPr>
          <a:xfrm>
            <a:off x="9622940" y="6148595"/>
            <a:ext cx="141594" cy="8929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1538" name="Google Shape;1538;p80"/>
          <p:cNvSpPr txBox="1"/>
          <p:nvPr/>
        </p:nvSpPr>
        <p:spPr>
          <a:xfrm>
            <a:off x="9773202" y="6051434"/>
            <a:ext cx="719494" cy="29117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Youtube</a:t>
            </a:r>
            <a:endParaRPr b="0" i="0" sz="900" u="none" cap="none" strike="noStrike">
              <a:solidFill>
                <a:schemeClr val="dk1"/>
              </a:solidFill>
              <a:latin typeface="Arial"/>
              <a:ea typeface="Arial"/>
              <a:cs typeface="Arial"/>
              <a:sym typeface="Arial"/>
            </a:endParaRPr>
          </a:p>
        </p:txBody>
      </p:sp>
      <p:sp>
        <p:nvSpPr>
          <p:cNvPr id="1539" name="Google Shape;1539;p80"/>
          <p:cNvSpPr/>
          <p:nvPr/>
        </p:nvSpPr>
        <p:spPr>
          <a:xfrm>
            <a:off x="2761040" y="3162839"/>
            <a:ext cx="1604585" cy="1159744"/>
          </a:xfrm>
          <a:custGeom>
            <a:rect b="b" l="l" r="r" t="t"/>
            <a:pathLst>
              <a:path extrusionOk="0" h="92" w="128">
                <a:moveTo>
                  <a:pt x="104" y="33"/>
                </a:moveTo>
                <a:cubicBezTo>
                  <a:pt x="102" y="14"/>
                  <a:pt x="87" y="0"/>
                  <a:pt x="68" y="0"/>
                </a:cubicBezTo>
                <a:cubicBezTo>
                  <a:pt x="54" y="0"/>
                  <a:pt x="41" y="9"/>
                  <a:pt x="35" y="21"/>
                </a:cubicBezTo>
                <a:cubicBezTo>
                  <a:pt x="34" y="20"/>
                  <a:pt x="32" y="20"/>
                  <a:pt x="30" y="20"/>
                </a:cubicBezTo>
                <a:cubicBezTo>
                  <a:pt x="20" y="20"/>
                  <a:pt x="12" y="28"/>
                  <a:pt x="12" y="38"/>
                </a:cubicBezTo>
                <a:cubicBezTo>
                  <a:pt x="12" y="40"/>
                  <a:pt x="12" y="42"/>
                  <a:pt x="13" y="44"/>
                </a:cubicBezTo>
                <a:cubicBezTo>
                  <a:pt x="5" y="48"/>
                  <a:pt x="0" y="56"/>
                  <a:pt x="0" y="66"/>
                </a:cubicBezTo>
                <a:cubicBezTo>
                  <a:pt x="0" y="80"/>
                  <a:pt x="12" y="92"/>
                  <a:pt x="26" y="92"/>
                </a:cubicBezTo>
                <a:cubicBezTo>
                  <a:pt x="26" y="92"/>
                  <a:pt x="26" y="92"/>
                  <a:pt x="26" y="92"/>
                </a:cubicBezTo>
                <a:cubicBezTo>
                  <a:pt x="98" y="92"/>
                  <a:pt x="98" y="92"/>
                  <a:pt x="98" y="92"/>
                </a:cubicBezTo>
                <a:cubicBezTo>
                  <a:pt x="98" y="92"/>
                  <a:pt x="98" y="92"/>
                  <a:pt x="98" y="92"/>
                </a:cubicBezTo>
                <a:cubicBezTo>
                  <a:pt x="115" y="92"/>
                  <a:pt x="128" y="79"/>
                  <a:pt x="128" y="62"/>
                </a:cubicBezTo>
                <a:cubicBezTo>
                  <a:pt x="128" y="47"/>
                  <a:pt x="118" y="35"/>
                  <a:pt x="104" y="33"/>
                </a:cubicBezTo>
                <a:close/>
                <a:moveTo>
                  <a:pt x="98" y="84"/>
                </a:moveTo>
                <a:cubicBezTo>
                  <a:pt x="98" y="84"/>
                  <a:pt x="98" y="84"/>
                  <a:pt x="98" y="84"/>
                </a:cubicBezTo>
                <a:cubicBezTo>
                  <a:pt x="26" y="84"/>
                  <a:pt x="26" y="84"/>
                  <a:pt x="26" y="84"/>
                </a:cubicBezTo>
                <a:cubicBezTo>
                  <a:pt x="16" y="84"/>
                  <a:pt x="8" y="76"/>
                  <a:pt x="8" y="66"/>
                </a:cubicBezTo>
                <a:cubicBezTo>
                  <a:pt x="8" y="60"/>
                  <a:pt x="11" y="54"/>
                  <a:pt x="17" y="51"/>
                </a:cubicBezTo>
                <a:cubicBezTo>
                  <a:pt x="23" y="47"/>
                  <a:pt x="23" y="47"/>
                  <a:pt x="21" y="41"/>
                </a:cubicBezTo>
                <a:cubicBezTo>
                  <a:pt x="20" y="40"/>
                  <a:pt x="20" y="39"/>
                  <a:pt x="20" y="38"/>
                </a:cubicBezTo>
                <a:cubicBezTo>
                  <a:pt x="20" y="32"/>
                  <a:pt x="24" y="28"/>
                  <a:pt x="30" y="28"/>
                </a:cubicBezTo>
                <a:cubicBezTo>
                  <a:pt x="30" y="28"/>
                  <a:pt x="33" y="28"/>
                  <a:pt x="35" y="29"/>
                </a:cubicBezTo>
                <a:cubicBezTo>
                  <a:pt x="40" y="31"/>
                  <a:pt x="41" y="29"/>
                  <a:pt x="43" y="24"/>
                </a:cubicBezTo>
                <a:cubicBezTo>
                  <a:pt x="47" y="14"/>
                  <a:pt x="57" y="8"/>
                  <a:pt x="68" y="8"/>
                </a:cubicBezTo>
                <a:cubicBezTo>
                  <a:pt x="82" y="8"/>
                  <a:pt x="94" y="19"/>
                  <a:pt x="96" y="33"/>
                </a:cubicBezTo>
                <a:cubicBezTo>
                  <a:pt x="96" y="39"/>
                  <a:pt x="96" y="39"/>
                  <a:pt x="102" y="40"/>
                </a:cubicBezTo>
                <a:cubicBezTo>
                  <a:pt x="112" y="42"/>
                  <a:pt x="120" y="51"/>
                  <a:pt x="120" y="62"/>
                </a:cubicBezTo>
                <a:cubicBezTo>
                  <a:pt x="120" y="74"/>
                  <a:pt x="110" y="84"/>
                  <a:pt x="98" y="84"/>
                </a:cubicBezTo>
                <a:close/>
              </a:path>
            </a:pathLst>
          </a:custGeom>
          <a:solidFill>
            <a:srgbClr val="000000"/>
          </a:solidFill>
          <a:ln>
            <a:noFill/>
          </a:ln>
        </p:spPr>
        <p:txBody>
          <a:bodyPr anchorCtr="0" anchor="t" bIns="91400" lIns="182825" spcFirstLastPara="1" rIns="182825"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540" name="Google Shape;1540;p80"/>
          <p:cNvCxnSpPr/>
          <p:nvPr/>
        </p:nvCxnSpPr>
        <p:spPr>
          <a:xfrm flipH="1" rot="10800000">
            <a:off x="4151254" y="3041310"/>
            <a:ext cx="478217" cy="478342"/>
          </a:xfrm>
          <a:prstGeom prst="straightConnector1">
            <a:avLst/>
          </a:prstGeom>
          <a:noFill/>
          <a:ln cap="flat" cmpd="sng" w="19050">
            <a:solidFill>
              <a:srgbClr val="A5A5A5"/>
            </a:solidFill>
            <a:prstDash val="dot"/>
            <a:round/>
            <a:headEnd len="sm" w="sm" type="none"/>
            <a:tailEnd len="sm" w="sm" type="none"/>
          </a:ln>
        </p:spPr>
      </p:cxnSp>
      <p:cxnSp>
        <p:nvCxnSpPr>
          <p:cNvPr id="1541" name="Google Shape;1541;p80"/>
          <p:cNvCxnSpPr/>
          <p:nvPr/>
        </p:nvCxnSpPr>
        <p:spPr>
          <a:xfrm rot="10800000">
            <a:off x="2418107" y="3325382"/>
            <a:ext cx="379725" cy="299089"/>
          </a:xfrm>
          <a:prstGeom prst="straightConnector1">
            <a:avLst/>
          </a:prstGeom>
          <a:noFill/>
          <a:ln cap="flat" cmpd="sng" w="19050">
            <a:solidFill>
              <a:srgbClr val="A5A5A5"/>
            </a:solidFill>
            <a:prstDash val="dot"/>
            <a:round/>
            <a:headEnd len="sm" w="sm" type="none"/>
            <a:tailEnd len="sm" w="sm" type="none"/>
          </a:ln>
        </p:spPr>
      </p:cxnSp>
      <p:cxnSp>
        <p:nvCxnSpPr>
          <p:cNvPr id="1542" name="Google Shape;1542;p80"/>
          <p:cNvCxnSpPr/>
          <p:nvPr/>
        </p:nvCxnSpPr>
        <p:spPr>
          <a:xfrm flipH="1">
            <a:off x="2395033" y="4329600"/>
            <a:ext cx="447383" cy="447499"/>
          </a:xfrm>
          <a:prstGeom prst="straightConnector1">
            <a:avLst/>
          </a:prstGeom>
          <a:noFill/>
          <a:ln cap="flat" cmpd="sng" w="19050">
            <a:solidFill>
              <a:srgbClr val="A5A5A5"/>
            </a:solidFill>
            <a:prstDash val="dot"/>
            <a:round/>
            <a:headEnd len="sm" w="sm" type="none"/>
            <a:tailEnd len="sm" w="sm" type="none"/>
          </a:ln>
        </p:spPr>
      </p:cxnSp>
      <p:cxnSp>
        <p:nvCxnSpPr>
          <p:cNvPr id="1543" name="Google Shape;1543;p80"/>
          <p:cNvCxnSpPr/>
          <p:nvPr/>
        </p:nvCxnSpPr>
        <p:spPr>
          <a:xfrm rot="10800000">
            <a:off x="4246214" y="4298416"/>
            <a:ext cx="383257" cy="440443"/>
          </a:xfrm>
          <a:prstGeom prst="straightConnector1">
            <a:avLst/>
          </a:prstGeom>
          <a:noFill/>
          <a:ln cap="flat" cmpd="sng" w="19050">
            <a:solidFill>
              <a:srgbClr val="A5A5A5"/>
            </a:solidFill>
            <a:prstDash val="dot"/>
            <a:round/>
            <a:headEnd len="sm" w="sm" type="none"/>
            <a:tailEnd len="sm" w="sm" type="none"/>
          </a:ln>
        </p:spPr>
      </p:cxnSp>
      <p:sp>
        <p:nvSpPr>
          <p:cNvPr id="1544" name="Google Shape;1544;p80"/>
          <p:cNvSpPr/>
          <p:nvPr/>
        </p:nvSpPr>
        <p:spPr>
          <a:xfrm>
            <a:off x="5324468" y="3736421"/>
            <a:ext cx="306760" cy="305511"/>
          </a:xfrm>
          <a:custGeom>
            <a:rect b="b" l="l" r="r" t="t"/>
            <a:pathLst>
              <a:path extrusionOk="0" h="174" w="175">
                <a:moveTo>
                  <a:pt x="173" y="69"/>
                </a:moveTo>
                <a:cubicBezTo>
                  <a:pt x="172" y="64"/>
                  <a:pt x="170" y="58"/>
                  <a:pt x="168" y="53"/>
                </a:cubicBezTo>
                <a:cubicBezTo>
                  <a:pt x="166" y="48"/>
                  <a:pt x="163" y="43"/>
                  <a:pt x="160" y="38"/>
                </a:cubicBezTo>
                <a:cubicBezTo>
                  <a:pt x="157" y="33"/>
                  <a:pt x="153" y="29"/>
                  <a:pt x="149" y="25"/>
                </a:cubicBezTo>
                <a:cubicBezTo>
                  <a:pt x="145" y="21"/>
                  <a:pt x="141" y="18"/>
                  <a:pt x="136" y="14"/>
                </a:cubicBezTo>
                <a:cubicBezTo>
                  <a:pt x="132" y="11"/>
                  <a:pt x="127" y="9"/>
                  <a:pt x="121" y="6"/>
                </a:cubicBezTo>
                <a:cubicBezTo>
                  <a:pt x="116" y="4"/>
                  <a:pt x="111" y="2"/>
                  <a:pt x="105" y="1"/>
                </a:cubicBezTo>
                <a:cubicBezTo>
                  <a:pt x="99" y="0"/>
                  <a:pt x="93" y="0"/>
                  <a:pt x="87" y="0"/>
                </a:cubicBezTo>
                <a:cubicBezTo>
                  <a:pt x="82" y="0"/>
                  <a:pt x="76" y="0"/>
                  <a:pt x="70" y="1"/>
                </a:cubicBezTo>
                <a:cubicBezTo>
                  <a:pt x="64" y="2"/>
                  <a:pt x="59" y="4"/>
                  <a:pt x="53" y="6"/>
                </a:cubicBezTo>
                <a:cubicBezTo>
                  <a:pt x="48" y="9"/>
                  <a:pt x="43" y="11"/>
                  <a:pt x="39" y="14"/>
                </a:cubicBezTo>
                <a:cubicBezTo>
                  <a:pt x="34" y="18"/>
                  <a:pt x="30" y="21"/>
                  <a:pt x="26" y="25"/>
                </a:cubicBezTo>
                <a:cubicBezTo>
                  <a:pt x="22" y="29"/>
                  <a:pt x="18" y="33"/>
                  <a:pt x="15" y="38"/>
                </a:cubicBezTo>
                <a:cubicBezTo>
                  <a:pt x="12" y="43"/>
                  <a:pt x="9" y="48"/>
                  <a:pt x="7" y="53"/>
                </a:cubicBezTo>
                <a:cubicBezTo>
                  <a:pt x="5" y="58"/>
                  <a:pt x="3" y="64"/>
                  <a:pt x="2" y="69"/>
                </a:cubicBezTo>
                <a:cubicBezTo>
                  <a:pt x="1" y="75"/>
                  <a:pt x="0" y="81"/>
                  <a:pt x="0" y="87"/>
                </a:cubicBezTo>
                <a:cubicBezTo>
                  <a:pt x="0" y="93"/>
                  <a:pt x="1" y="99"/>
                  <a:pt x="2" y="105"/>
                </a:cubicBezTo>
                <a:cubicBezTo>
                  <a:pt x="3" y="110"/>
                  <a:pt x="5" y="116"/>
                  <a:pt x="7" y="121"/>
                </a:cubicBezTo>
                <a:cubicBezTo>
                  <a:pt x="9" y="126"/>
                  <a:pt x="12" y="131"/>
                  <a:pt x="15" y="136"/>
                </a:cubicBezTo>
                <a:cubicBezTo>
                  <a:pt x="18" y="140"/>
                  <a:pt x="22" y="145"/>
                  <a:pt x="26" y="149"/>
                </a:cubicBezTo>
                <a:cubicBezTo>
                  <a:pt x="30" y="153"/>
                  <a:pt x="34" y="156"/>
                  <a:pt x="39" y="159"/>
                </a:cubicBezTo>
                <a:cubicBezTo>
                  <a:pt x="43" y="163"/>
                  <a:pt x="48" y="165"/>
                  <a:pt x="53" y="167"/>
                </a:cubicBezTo>
                <a:cubicBezTo>
                  <a:pt x="59" y="170"/>
                  <a:pt x="64" y="171"/>
                  <a:pt x="70" y="173"/>
                </a:cubicBezTo>
                <a:cubicBezTo>
                  <a:pt x="76" y="174"/>
                  <a:pt x="82" y="174"/>
                  <a:pt x="87" y="174"/>
                </a:cubicBezTo>
                <a:cubicBezTo>
                  <a:pt x="93" y="174"/>
                  <a:pt x="99" y="174"/>
                  <a:pt x="105" y="173"/>
                </a:cubicBezTo>
                <a:cubicBezTo>
                  <a:pt x="111" y="171"/>
                  <a:pt x="116" y="170"/>
                  <a:pt x="121" y="167"/>
                </a:cubicBezTo>
                <a:cubicBezTo>
                  <a:pt x="127" y="165"/>
                  <a:pt x="132" y="163"/>
                  <a:pt x="136" y="159"/>
                </a:cubicBezTo>
                <a:cubicBezTo>
                  <a:pt x="141" y="156"/>
                  <a:pt x="145" y="153"/>
                  <a:pt x="149" y="149"/>
                </a:cubicBezTo>
                <a:cubicBezTo>
                  <a:pt x="153" y="145"/>
                  <a:pt x="157" y="140"/>
                  <a:pt x="160" y="136"/>
                </a:cubicBezTo>
                <a:cubicBezTo>
                  <a:pt x="163" y="131"/>
                  <a:pt x="166" y="126"/>
                  <a:pt x="168" y="121"/>
                </a:cubicBezTo>
                <a:cubicBezTo>
                  <a:pt x="170" y="116"/>
                  <a:pt x="172" y="110"/>
                  <a:pt x="173" y="105"/>
                </a:cubicBezTo>
                <a:cubicBezTo>
                  <a:pt x="174" y="99"/>
                  <a:pt x="175" y="93"/>
                  <a:pt x="175" y="87"/>
                </a:cubicBezTo>
                <a:cubicBezTo>
                  <a:pt x="175" y="81"/>
                  <a:pt x="174" y="75"/>
                  <a:pt x="173" y="69"/>
                </a:cubicBezTo>
                <a:close/>
                <a:moveTo>
                  <a:pt x="162" y="86"/>
                </a:moveTo>
                <a:cubicBezTo>
                  <a:pt x="161" y="86"/>
                  <a:pt x="136" y="81"/>
                  <a:pt x="110" y="84"/>
                </a:cubicBezTo>
                <a:cubicBezTo>
                  <a:pt x="110" y="82"/>
                  <a:pt x="109" y="81"/>
                  <a:pt x="108" y="80"/>
                </a:cubicBezTo>
                <a:cubicBezTo>
                  <a:pt x="107" y="76"/>
                  <a:pt x="105" y="73"/>
                  <a:pt x="104" y="69"/>
                </a:cubicBezTo>
                <a:cubicBezTo>
                  <a:pt x="133" y="57"/>
                  <a:pt x="145" y="40"/>
                  <a:pt x="145" y="40"/>
                </a:cubicBezTo>
                <a:cubicBezTo>
                  <a:pt x="156" y="52"/>
                  <a:pt x="162" y="68"/>
                  <a:pt x="162" y="86"/>
                </a:cubicBezTo>
                <a:close/>
                <a:moveTo>
                  <a:pt x="137" y="31"/>
                </a:moveTo>
                <a:cubicBezTo>
                  <a:pt x="137" y="31"/>
                  <a:pt x="126" y="47"/>
                  <a:pt x="98" y="58"/>
                </a:cubicBezTo>
                <a:cubicBezTo>
                  <a:pt x="85" y="35"/>
                  <a:pt x="71" y="16"/>
                  <a:pt x="70" y="14"/>
                </a:cubicBezTo>
                <a:cubicBezTo>
                  <a:pt x="76" y="13"/>
                  <a:pt x="81" y="12"/>
                  <a:pt x="87" y="12"/>
                </a:cubicBezTo>
                <a:cubicBezTo>
                  <a:pt x="106" y="12"/>
                  <a:pt x="124" y="19"/>
                  <a:pt x="137" y="31"/>
                </a:cubicBezTo>
                <a:close/>
                <a:moveTo>
                  <a:pt x="70" y="14"/>
                </a:moveTo>
                <a:cubicBezTo>
                  <a:pt x="70" y="14"/>
                  <a:pt x="70" y="14"/>
                  <a:pt x="70" y="14"/>
                </a:cubicBezTo>
                <a:cubicBezTo>
                  <a:pt x="70" y="14"/>
                  <a:pt x="69" y="15"/>
                  <a:pt x="69" y="15"/>
                </a:cubicBezTo>
                <a:cubicBezTo>
                  <a:pt x="69" y="15"/>
                  <a:pt x="70" y="15"/>
                  <a:pt x="70" y="14"/>
                </a:cubicBezTo>
                <a:close/>
                <a:moveTo>
                  <a:pt x="56" y="19"/>
                </a:moveTo>
                <a:cubicBezTo>
                  <a:pt x="57" y="21"/>
                  <a:pt x="70" y="39"/>
                  <a:pt x="83" y="62"/>
                </a:cubicBezTo>
                <a:cubicBezTo>
                  <a:pt x="47" y="72"/>
                  <a:pt x="16" y="72"/>
                  <a:pt x="14" y="72"/>
                </a:cubicBezTo>
                <a:cubicBezTo>
                  <a:pt x="19" y="48"/>
                  <a:pt x="35" y="29"/>
                  <a:pt x="56" y="19"/>
                </a:cubicBezTo>
                <a:close/>
                <a:moveTo>
                  <a:pt x="13" y="87"/>
                </a:moveTo>
                <a:cubicBezTo>
                  <a:pt x="13" y="86"/>
                  <a:pt x="13" y="85"/>
                  <a:pt x="13" y="85"/>
                </a:cubicBezTo>
                <a:cubicBezTo>
                  <a:pt x="14" y="85"/>
                  <a:pt x="51" y="85"/>
                  <a:pt x="90" y="74"/>
                </a:cubicBezTo>
                <a:cubicBezTo>
                  <a:pt x="92" y="78"/>
                  <a:pt x="94" y="82"/>
                  <a:pt x="96" y="87"/>
                </a:cubicBezTo>
                <a:cubicBezTo>
                  <a:pt x="95" y="87"/>
                  <a:pt x="94" y="87"/>
                  <a:pt x="93" y="88"/>
                </a:cubicBezTo>
                <a:cubicBezTo>
                  <a:pt x="52" y="101"/>
                  <a:pt x="32" y="137"/>
                  <a:pt x="32" y="137"/>
                </a:cubicBezTo>
                <a:cubicBezTo>
                  <a:pt x="32" y="137"/>
                  <a:pt x="32" y="137"/>
                  <a:pt x="32" y="137"/>
                </a:cubicBezTo>
                <a:cubicBezTo>
                  <a:pt x="20" y="124"/>
                  <a:pt x="13" y="106"/>
                  <a:pt x="13" y="87"/>
                </a:cubicBezTo>
                <a:close/>
                <a:moveTo>
                  <a:pt x="87" y="162"/>
                </a:moveTo>
                <a:cubicBezTo>
                  <a:pt x="69" y="162"/>
                  <a:pt x="53" y="155"/>
                  <a:pt x="40" y="144"/>
                </a:cubicBezTo>
                <a:cubicBezTo>
                  <a:pt x="41" y="145"/>
                  <a:pt x="42" y="146"/>
                  <a:pt x="42" y="146"/>
                </a:cubicBezTo>
                <a:cubicBezTo>
                  <a:pt x="42" y="146"/>
                  <a:pt x="56" y="115"/>
                  <a:pt x="100" y="99"/>
                </a:cubicBezTo>
                <a:cubicBezTo>
                  <a:pt x="100" y="99"/>
                  <a:pt x="100" y="99"/>
                  <a:pt x="101" y="99"/>
                </a:cubicBezTo>
                <a:cubicBezTo>
                  <a:pt x="111" y="126"/>
                  <a:pt x="115" y="149"/>
                  <a:pt x="117" y="156"/>
                </a:cubicBezTo>
                <a:cubicBezTo>
                  <a:pt x="108" y="159"/>
                  <a:pt x="98" y="162"/>
                  <a:pt x="87" y="162"/>
                </a:cubicBezTo>
                <a:close/>
                <a:moveTo>
                  <a:pt x="129" y="149"/>
                </a:moveTo>
                <a:cubicBezTo>
                  <a:pt x="128" y="144"/>
                  <a:pt x="124" y="122"/>
                  <a:pt x="115" y="96"/>
                </a:cubicBezTo>
                <a:cubicBezTo>
                  <a:pt x="139" y="92"/>
                  <a:pt x="160" y="98"/>
                  <a:pt x="161" y="99"/>
                </a:cubicBezTo>
                <a:cubicBezTo>
                  <a:pt x="158" y="120"/>
                  <a:pt x="146" y="138"/>
                  <a:pt x="129" y="149"/>
                </a:cubicBezTo>
                <a:close/>
              </a:path>
            </a:pathLst>
          </a:custGeom>
          <a:solidFill>
            <a:schemeClr val="accent2"/>
          </a:solidFill>
          <a:ln>
            <a:noFill/>
          </a:ln>
        </p:spPr>
        <p:txBody>
          <a:bodyPr anchorCtr="0" anchor="t" bIns="91400" lIns="182825" spcFirstLastPara="1" rIns="182825"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5" name="Google Shape;1545;p80"/>
          <p:cNvSpPr/>
          <p:nvPr/>
        </p:nvSpPr>
        <p:spPr>
          <a:xfrm>
            <a:off x="4629471" y="2508307"/>
            <a:ext cx="538213" cy="537355"/>
          </a:xfrm>
          <a:custGeom>
            <a:rect b="b" l="l" r="r" t="t"/>
            <a:pathLst>
              <a:path extrusionOk="0" h="204" w="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rgbClr val="000000"/>
          </a:solidFill>
          <a:ln>
            <a:noFill/>
          </a:ln>
        </p:spPr>
        <p:txBody>
          <a:bodyPr anchorCtr="0" anchor="t" bIns="91400" lIns="182825" spcFirstLastPara="1" rIns="182825"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6" name="Google Shape;1546;p80"/>
          <p:cNvSpPr/>
          <p:nvPr/>
        </p:nvSpPr>
        <p:spPr>
          <a:xfrm>
            <a:off x="3089053" y="4393025"/>
            <a:ext cx="342934" cy="413226"/>
          </a:xfrm>
          <a:custGeom>
            <a:rect b="b" l="l" r="r" t="t"/>
            <a:pathLst>
              <a:path extrusionOk="0" h="176" w="146">
                <a:moveTo>
                  <a:pt x="60" y="173"/>
                </a:moveTo>
                <a:cubicBezTo>
                  <a:pt x="54" y="176"/>
                  <a:pt x="47" y="176"/>
                  <a:pt x="40" y="173"/>
                </a:cubicBezTo>
                <a:cubicBezTo>
                  <a:pt x="38" y="172"/>
                  <a:pt x="38" y="172"/>
                  <a:pt x="38" y="172"/>
                </a:cubicBezTo>
                <a:cubicBezTo>
                  <a:pt x="31" y="169"/>
                  <a:pt x="0" y="160"/>
                  <a:pt x="17" y="122"/>
                </a:cubicBezTo>
                <a:cubicBezTo>
                  <a:pt x="24" y="106"/>
                  <a:pt x="31" y="84"/>
                  <a:pt x="40" y="62"/>
                </a:cubicBezTo>
                <a:cubicBezTo>
                  <a:pt x="45" y="50"/>
                  <a:pt x="50" y="37"/>
                  <a:pt x="55" y="24"/>
                </a:cubicBezTo>
                <a:cubicBezTo>
                  <a:pt x="64" y="1"/>
                  <a:pt x="78" y="0"/>
                  <a:pt x="103" y="9"/>
                </a:cubicBezTo>
                <a:cubicBezTo>
                  <a:pt x="133" y="20"/>
                  <a:pt x="146" y="39"/>
                  <a:pt x="141" y="53"/>
                </a:cubicBezTo>
                <a:cubicBezTo>
                  <a:pt x="135" y="73"/>
                  <a:pt x="109" y="139"/>
                  <a:pt x="108" y="142"/>
                </a:cubicBezTo>
                <a:cubicBezTo>
                  <a:pt x="106" y="146"/>
                  <a:pt x="102" y="148"/>
                  <a:pt x="98" y="146"/>
                </a:cubicBezTo>
                <a:cubicBezTo>
                  <a:pt x="95" y="145"/>
                  <a:pt x="93" y="141"/>
                  <a:pt x="94" y="137"/>
                </a:cubicBezTo>
                <a:cubicBezTo>
                  <a:pt x="94" y="136"/>
                  <a:pt x="121" y="68"/>
                  <a:pt x="127" y="49"/>
                </a:cubicBezTo>
                <a:cubicBezTo>
                  <a:pt x="129" y="45"/>
                  <a:pt x="124" y="32"/>
                  <a:pt x="98" y="23"/>
                </a:cubicBezTo>
                <a:cubicBezTo>
                  <a:pt x="83" y="17"/>
                  <a:pt x="76" y="10"/>
                  <a:pt x="69" y="30"/>
                </a:cubicBezTo>
                <a:cubicBezTo>
                  <a:pt x="64" y="42"/>
                  <a:pt x="59" y="55"/>
                  <a:pt x="54" y="67"/>
                </a:cubicBezTo>
                <a:cubicBezTo>
                  <a:pt x="45" y="90"/>
                  <a:pt x="37" y="111"/>
                  <a:pt x="30" y="127"/>
                </a:cubicBezTo>
                <a:cubicBezTo>
                  <a:pt x="20" y="152"/>
                  <a:pt x="36" y="155"/>
                  <a:pt x="44" y="159"/>
                </a:cubicBezTo>
                <a:cubicBezTo>
                  <a:pt x="45" y="159"/>
                  <a:pt x="45" y="159"/>
                  <a:pt x="45" y="159"/>
                </a:cubicBezTo>
                <a:cubicBezTo>
                  <a:pt x="52" y="162"/>
                  <a:pt x="56" y="161"/>
                  <a:pt x="61" y="151"/>
                </a:cubicBezTo>
                <a:cubicBezTo>
                  <a:pt x="62" y="148"/>
                  <a:pt x="64" y="142"/>
                  <a:pt x="67" y="135"/>
                </a:cubicBezTo>
                <a:cubicBezTo>
                  <a:pt x="75" y="115"/>
                  <a:pt x="91" y="77"/>
                  <a:pt x="93" y="68"/>
                </a:cubicBezTo>
                <a:cubicBezTo>
                  <a:pt x="94" y="65"/>
                  <a:pt x="94" y="59"/>
                  <a:pt x="91" y="58"/>
                </a:cubicBezTo>
                <a:cubicBezTo>
                  <a:pt x="87" y="56"/>
                  <a:pt x="83" y="65"/>
                  <a:pt x="82" y="67"/>
                </a:cubicBezTo>
                <a:cubicBezTo>
                  <a:pt x="72" y="95"/>
                  <a:pt x="58" y="130"/>
                  <a:pt x="57" y="130"/>
                </a:cubicBezTo>
                <a:cubicBezTo>
                  <a:pt x="56" y="134"/>
                  <a:pt x="52" y="135"/>
                  <a:pt x="48" y="134"/>
                </a:cubicBezTo>
                <a:cubicBezTo>
                  <a:pt x="44" y="132"/>
                  <a:pt x="42" y="128"/>
                  <a:pt x="44" y="124"/>
                </a:cubicBezTo>
                <a:cubicBezTo>
                  <a:pt x="44" y="124"/>
                  <a:pt x="58" y="90"/>
                  <a:pt x="68" y="62"/>
                </a:cubicBezTo>
                <a:cubicBezTo>
                  <a:pt x="75" y="45"/>
                  <a:pt x="87" y="41"/>
                  <a:pt x="96" y="44"/>
                </a:cubicBezTo>
                <a:cubicBezTo>
                  <a:pt x="106" y="47"/>
                  <a:pt x="110" y="62"/>
                  <a:pt x="107" y="72"/>
                </a:cubicBezTo>
                <a:cubicBezTo>
                  <a:pt x="105" y="81"/>
                  <a:pt x="93" y="111"/>
                  <a:pt x="80" y="141"/>
                </a:cubicBezTo>
                <a:cubicBezTo>
                  <a:pt x="78" y="148"/>
                  <a:pt x="75" y="154"/>
                  <a:pt x="74" y="156"/>
                </a:cubicBezTo>
                <a:cubicBezTo>
                  <a:pt x="71" y="165"/>
                  <a:pt x="66" y="171"/>
                  <a:pt x="60" y="173"/>
                </a:cubicBezTo>
                <a:close/>
              </a:path>
            </a:pathLst>
          </a:custGeom>
          <a:solidFill>
            <a:schemeClr val="accent2"/>
          </a:solidFill>
          <a:ln>
            <a:noFill/>
          </a:ln>
        </p:spPr>
        <p:txBody>
          <a:bodyPr anchorCtr="0" anchor="t" bIns="91400" lIns="182825" spcFirstLastPara="1" rIns="182825"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7" name="Google Shape;1547;p80"/>
          <p:cNvSpPr/>
          <p:nvPr/>
        </p:nvSpPr>
        <p:spPr>
          <a:xfrm>
            <a:off x="1945960" y="4675678"/>
            <a:ext cx="514249" cy="522372"/>
          </a:xfrm>
          <a:custGeom>
            <a:rect b="b" l="l" r="r" t="t"/>
            <a:pathLst>
              <a:path extrusionOk="0" h="198" w="195">
                <a:moveTo>
                  <a:pt x="190" y="120"/>
                </a:moveTo>
                <a:cubicBezTo>
                  <a:pt x="191" y="114"/>
                  <a:pt x="192" y="107"/>
                  <a:pt x="192" y="100"/>
                </a:cubicBezTo>
                <a:cubicBezTo>
                  <a:pt x="192" y="49"/>
                  <a:pt x="150" y="7"/>
                  <a:pt x="99" y="7"/>
                </a:cubicBezTo>
                <a:cubicBezTo>
                  <a:pt x="93" y="7"/>
                  <a:pt x="88" y="7"/>
                  <a:pt x="83" y="8"/>
                </a:cubicBezTo>
                <a:cubicBezTo>
                  <a:pt x="74" y="3"/>
                  <a:pt x="64" y="0"/>
                  <a:pt x="54" y="0"/>
                </a:cubicBezTo>
                <a:cubicBezTo>
                  <a:pt x="24" y="0"/>
                  <a:pt x="0" y="24"/>
                  <a:pt x="0" y="54"/>
                </a:cubicBezTo>
                <a:cubicBezTo>
                  <a:pt x="0" y="64"/>
                  <a:pt x="2" y="73"/>
                  <a:pt x="7" y="81"/>
                </a:cubicBezTo>
                <a:cubicBezTo>
                  <a:pt x="6" y="87"/>
                  <a:pt x="5" y="94"/>
                  <a:pt x="5" y="100"/>
                </a:cubicBezTo>
                <a:cubicBezTo>
                  <a:pt x="5" y="152"/>
                  <a:pt x="47" y="193"/>
                  <a:pt x="99" y="193"/>
                </a:cubicBezTo>
                <a:cubicBezTo>
                  <a:pt x="104" y="193"/>
                  <a:pt x="110" y="193"/>
                  <a:pt x="116" y="192"/>
                </a:cubicBezTo>
                <a:cubicBezTo>
                  <a:pt x="123" y="196"/>
                  <a:pt x="132" y="198"/>
                  <a:pt x="141" y="198"/>
                </a:cubicBezTo>
                <a:cubicBezTo>
                  <a:pt x="171" y="198"/>
                  <a:pt x="195" y="174"/>
                  <a:pt x="195" y="144"/>
                </a:cubicBezTo>
                <a:cubicBezTo>
                  <a:pt x="195" y="136"/>
                  <a:pt x="193" y="127"/>
                  <a:pt x="190" y="120"/>
                </a:cubicBezTo>
                <a:close/>
                <a:moveTo>
                  <a:pt x="146" y="145"/>
                </a:moveTo>
                <a:cubicBezTo>
                  <a:pt x="142" y="151"/>
                  <a:pt x="136" y="156"/>
                  <a:pt x="127" y="159"/>
                </a:cubicBezTo>
                <a:cubicBezTo>
                  <a:pt x="119" y="163"/>
                  <a:pt x="109" y="164"/>
                  <a:pt x="98" y="164"/>
                </a:cubicBezTo>
                <a:cubicBezTo>
                  <a:pt x="85" y="164"/>
                  <a:pt x="74" y="162"/>
                  <a:pt x="65" y="157"/>
                </a:cubicBezTo>
                <a:cubicBezTo>
                  <a:pt x="59" y="154"/>
                  <a:pt x="53" y="149"/>
                  <a:pt x="49" y="144"/>
                </a:cubicBezTo>
                <a:cubicBezTo>
                  <a:pt x="46" y="138"/>
                  <a:pt x="44" y="132"/>
                  <a:pt x="44" y="127"/>
                </a:cubicBezTo>
                <a:cubicBezTo>
                  <a:pt x="44" y="123"/>
                  <a:pt x="45" y="120"/>
                  <a:pt x="47" y="118"/>
                </a:cubicBezTo>
                <a:cubicBezTo>
                  <a:pt x="50" y="116"/>
                  <a:pt x="53" y="114"/>
                  <a:pt x="57" y="114"/>
                </a:cubicBezTo>
                <a:cubicBezTo>
                  <a:pt x="60" y="114"/>
                  <a:pt x="63" y="115"/>
                  <a:pt x="65" y="117"/>
                </a:cubicBezTo>
                <a:cubicBezTo>
                  <a:pt x="68" y="119"/>
                  <a:pt x="69" y="122"/>
                  <a:pt x="71" y="125"/>
                </a:cubicBezTo>
                <a:cubicBezTo>
                  <a:pt x="72" y="129"/>
                  <a:pt x="74" y="132"/>
                  <a:pt x="76" y="135"/>
                </a:cubicBezTo>
                <a:cubicBezTo>
                  <a:pt x="78" y="137"/>
                  <a:pt x="81" y="139"/>
                  <a:pt x="84" y="141"/>
                </a:cubicBezTo>
                <a:cubicBezTo>
                  <a:pt x="87" y="142"/>
                  <a:pt x="92" y="143"/>
                  <a:pt x="98" y="143"/>
                </a:cubicBezTo>
                <a:cubicBezTo>
                  <a:pt x="105" y="143"/>
                  <a:pt x="112" y="142"/>
                  <a:pt x="116" y="138"/>
                </a:cubicBezTo>
                <a:cubicBezTo>
                  <a:pt x="121" y="135"/>
                  <a:pt x="123" y="131"/>
                  <a:pt x="123" y="127"/>
                </a:cubicBezTo>
                <a:cubicBezTo>
                  <a:pt x="123" y="123"/>
                  <a:pt x="122" y="120"/>
                  <a:pt x="120" y="118"/>
                </a:cubicBezTo>
                <a:cubicBezTo>
                  <a:pt x="117" y="115"/>
                  <a:pt x="114" y="114"/>
                  <a:pt x="110" y="112"/>
                </a:cubicBezTo>
                <a:cubicBezTo>
                  <a:pt x="105" y="111"/>
                  <a:pt x="100" y="110"/>
                  <a:pt x="93" y="108"/>
                </a:cubicBezTo>
                <a:cubicBezTo>
                  <a:pt x="83" y="106"/>
                  <a:pt x="75" y="104"/>
                  <a:pt x="68" y="101"/>
                </a:cubicBezTo>
                <a:cubicBezTo>
                  <a:pt x="61" y="98"/>
                  <a:pt x="56" y="94"/>
                  <a:pt x="52" y="89"/>
                </a:cubicBezTo>
                <a:cubicBezTo>
                  <a:pt x="48" y="84"/>
                  <a:pt x="46" y="78"/>
                  <a:pt x="46" y="70"/>
                </a:cubicBezTo>
                <a:cubicBezTo>
                  <a:pt x="46" y="63"/>
                  <a:pt x="48" y="57"/>
                  <a:pt x="52" y="51"/>
                </a:cubicBezTo>
                <a:cubicBezTo>
                  <a:pt x="57" y="46"/>
                  <a:pt x="63" y="42"/>
                  <a:pt x="71" y="39"/>
                </a:cubicBezTo>
                <a:cubicBezTo>
                  <a:pt x="78" y="36"/>
                  <a:pt x="87" y="35"/>
                  <a:pt x="98" y="35"/>
                </a:cubicBezTo>
                <a:cubicBezTo>
                  <a:pt x="106" y="35"/>
                  <a:pt x="114" y="35"/>
                  <a:pt x="120" y="37"/>
                </a:cubicBezTo>
                <a:cubicBezTo>
                  <a:pt x="126" y="39"/>
                  <a:pt x="131" y="42"/>
                  <a:pt x="135" y="45"/>
                </a:cubicBezTo>
                <a:cubicBezTo>
                  <a:pt x="139" y="48"/>
                  <a:pt x="142" y="52"/>
                  <a:pt x="144" y="55"/>
                </a:cubicBezTo>
                <a:cubicBezTo>
                  <a:pt x="146" y="59"/>
                  <a:pt x="147" y="62"/>
                  <a:pt x="147" y="66"/>
                </a:cubicBezTo>
                <a:cubicBezTo>
                  <a:pt x="147" y="69"/>
                  <a:pt x="146" y="72"/>
                  <a:pt x="143" y="75"/>
                </a:cubicBezTo>
                <a:cubicBezTo>
                  <a:pt x="141" y="78"/>
                  <a:pt x="137" y="79"/>
                  <a:pt x="134" y="79"/>
                </a:cubicBezTo>
                <a:cubicBezTo>
                  <a:pt x="130" y="79"/>
                  <a:pt x="128" y="78"/>
                  <a:pt x="126" y="76"/>
                </a:cubicBezTo>
                <a:cubicBezTo>
                  <a:pt x="124" y="75"/>
                  <a:pt x="122" y="72"/>
                  <a:pt x="120" y="69"/>
                </a:cubicBezTo>
                <a:cubicBezTo>
                  <a:pt x="118" y="65"/>
                  <a:pt x="115" y="61"/>
                  <a:pt x="112" y="59"/>
                </a:cubicBezTo>
                <a:cubicBezTo>
                  <a:pt x="109" y="56"/>
                  <a:pt x="103" y="55"/>
                  <a:pt x="96" y="55"/>
                </a:cubicBezTo>
                <a:cubicBezTo>
                  <a:pt x="89" y="55"/>
                  <a:pt x="84" y="56"/>
                  <a:pt x="80" y="59"/>
                </a:cubicBezTo>
                <a:cubicBezTo>
                  <a:pt x="76" y="62"/>
                  <a:pt x="74" y="65"/>
                  <a:pt x="74" y="68"/>
                </a:cubicBezTo>
                <a:cubicBezTo>
                  <a:pt x="74" y="70"/>
                  <a:pt x="75" y="72"/>
                  <a:pt x="76" y="73"/>
                </a:cubicBezTo>
                <a:cubicBezTo>
                  <a:pt x="77" y="75"/>
                  <a:pt x="79" y="76"/>
                  <a:pt x="82" y="78"/>
                </a:cubicBezTo>
                <a:cubicBezTo>
                  <a:pt x="84" y="79"/>
                  <a:pt x="87" y="80"/>
                  <a:pt x="89" y="81"/>
                </a:cubicBezTo>
                <a:cubicBezTo>
                  <a:pt x="92" y="81"/>
                  <a:pt x="96" y="82"/>
                  <a:pt x="102" y="84"/>
                </a:cubicBezTo>
                <a:cubicBezTo>
                  <a:pt x="110" y="85"/>
                  <a:pt x="117" y="87"/>
                  <a:pt x="123" y="89"/>
                </a:cubicBezTo>
                <a:cubicBezTo>
                  <a:pt x="129" y="91"/>
                  <a:pt x="134" y="94"/>
                  <a:pt x="139" y="96"/>
                </a:cubicBezTo>
                <a:cubicBezTo>
                  <a:pt x="143" y="99"/>
                  <a:pt x="147" y="103"/>
                  <a:pt x="149" y="108"/>
                </a:cubicBezTo>
                <a:cubicBezTo>
                  <a:pt x="152" y="112"/>
                  <a:pt x="153" y="118"/>
                  <a:pt x="153" y="124"/>
                </a:cubicBezTo>
                <a:cubicBezTo>
                  <a:pt x="153" y="132"/>
                  <a:pt x="151" y="139"/>
                  <a:pt x="146" y="145"/>
                </a:cubicBezTo>
                <a:close/>
              </a:path>
            </a:pathLst>
          </a:custGeom>
          <a:solidFill>
            <a:srgbClr val="000000"/>
          </a:solidFill>
          <a:ln>
            <a:noFill/>
          </a:ln>
        </p:spPr>
        <p:txBody>
          <a:bodyPr anchorCtr="0" anchor="t" bIns="91400" lIns="182825" spcFirstLastPara="1" rIns="182825"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8" name="Google Shape;1548;p80"/>
          <p:cNvSpPr/>
          <p:nvPr/>
        </p:nvSpPr>
        <p:spPr>
          <a:xfrm>
            <a:off x="3686039" y="4550558"/>
            <a:ext cx="509256" cy="511386"/>
          </a:xfrm>
          <a:custGeom>
            <a:rect b="b" l="l" r="r" t="t"/>
            <a:pathLst>
              <a:path extrusionOk="0" h="194" w="193">
                <a:moveTo>
                  <a:pt x="192" y="81"/>
                </a:moveTo>
                <a:cubicBezTo>
                  <a:pt x="191" y="77"/>
                  <a:pt x="191" y="77"/>
                  <a:pt x="191" y="77"/>
                </a:cubicBezTo>
                <a:cubicBezTo>
                  <a:pt x="188" y="75"/>
                  <a:pt x="188" y="75"/>
                  <a:pt x="188" y="75"/>
                </a:cubicBezTo>
                <a:cubicBezTo>
                  <a:pt x="184" y="72"/>
                  <a:pt x="166" y="75"/>
                  <a:pt x="162" y="71"/>
                </a:cubicBezTo>
                <a:cubicBezTo>
                  <a:pt x="158" y="68"/>
                  <a:pt x="158" y="62"/>
                  <a:pt x="157" y="54"/>
                </a:cubicBezTo>
                <a:cubicBezTo>
                  <a:pt x="155" y="39"/>
                  <a:pt x="153" y="39"/>
                  <a:pt x="151" y="34"/>
                </a:cubicBezTo>
                <a:cubicBezTo>
                  <a:pt x="143" y="16"/>
                  <a:pt x="120" y="2"/>
                  <a:pt x="104" y="0"/>
                </a:cubicBezTo>
                <a:cubicBezTo>
                  <a:pt x="61" y="0"/>
                  <a:pt x="61" y="0"/>
                  <a:pt x="61" y="0"/>
                </a:cubicBezTo>
                <a:cubicBezTo>
                  <a:pt x="28" y="0"/>
                  <a:pt x="0" y="28"/>
                  <a:pt x="0" y="61"/>
                </a:cubicBezTo>
                <a:cubicBezTo>
                  <a:pt x="0" y="133"/>
                  <a:pt x="0" y="133"/>
                  <a:pt x="0" y="133"/>
                </a:cubicBezTo>
                <a:cubicBezTo>
                  <a:pt x="0" y="166"/>
                  <a:pt x="28" y="194"/>
                  <a:pt x="61" y="194"/>
                </a:cubicBezTo>
                <a:cubicBezTo>
                  <a:pt x="131" y="194"/>
                  <a:pt x="131" y="194"/>
                  <a:pt x="131" y="194"/>
                </a:cubicBezTo>
                <a:cubicBezTo>
                  <a:pt x="165" y="194"/>
                  <a:pt x="192" y="166"/>
                  <a:pt x="192" y="133"/>
                </a:cubicBezTo>
                <a:cubicBezTo>
                  <a:pt x="193" y="83"/>
                  <a:pt x="193" y="83"/>
                  <a:pt x="193" y="83"/>
                </a:cubicBezTo>
                <a:lnTo>
                  <a:pt x="192" y="81"/>
                </a:lnTo>
                <a:close/>
                <a:moveTo>
                  <a:pt x="62" y="50"/>
                </a:moveTo>
                <a:cubicBezTo>
                  <a:pt x="96" y="50"/>
                  <a:pt x="96" y="50"/>
                  <a:pt x="96" y="50"/>
                </a:cubicBezTo>
                <a:cubicBezTo>
                  <a:pt x="102" y="50"/>
                  <a:pt x="108" y="55"/>
                  <a:pt x="108" y="62"/>
                </a:cubicBezTo>
                <a:cubicBezTo>
                  <a:pt x="108" y="68"/>
                  <a:pt x="102" y="73"/>
                  <a:pt x="96" y="73"/>
                </a:cubicBezTo>
                <a:cubicBezTo>
                  <a:pt x="62" y="73"/>
                  <a:pt x="62" y="73"/>
                  <a:pt x="62" y="73"/>
                </a:cubicBezTo>
                <a:cubicBezTo>
                  <a:pt x="56" y="73"/>
                  <a:pt x="50" y="68"/>
                  <a:pt x="50" y="62"/>
                </a:cubicBezTo>
                <a:cubicBezTo>
                  <a:pt x="50" y="55"/>
                  <a:pt x="56" y="50"/>
                  <a:pt x="62" y="50"/>
                </a:cubicBezTo>
                <a:close/>
                <a:moveTo>
                  <a:pt x="131" y="143"/>
                </a:moveTo>
                <a:cubicBezTo>
                  <a:pt x="62" y="143"/>
                  <a:pt x="62" y="143"/>
                  <a:pt x="62" y="143"/>
                </a:cubicBezTo>
                <a:cubicBezTo>
                  <a:pt x="56" y="143"/>
                  <a:pt x="50" y="138"/>
                  <a:pt x="50" y="132"/>
                </a:cubicBezTo>
                <a:cubicBezTo>
                  <a:pt x="50" y="125"/>
                  <a:pt x="56" y="120"/>
                  <a:pt x="62" y="120"/>
                </a:cubicBezTo>
                <a:cubicBezTo>
                  <a:pt x="131" y="120"/>
                  <a:pt x="131" y="120"/>
                  <a:pt x="131" y="120"/>
                </a:cubicBezTo>
                <a:cubicBezTo>
                  <a:pt x="137" y="120"/>
                  <a:pt x="142" y="125"/>
                  <a:pt x="142" y="132"/>
                </a:cubicBezTo>
                <a:cubicBezTo>
                  <a:pt x="142" y="138"/>
                  <a:pt x="137" y="143"/>
                  <a:pt x="131" y="143"/>
                </a:cubicBezTo>
                <a:close/>
              </a:path>
            </a:pathLst>
          </a:custGeom>
          <a:solidFill>
            <a:schemeClr val="accent5"/>
          </a:solidFill>
          <a:ln>
            <a:noFill/>
          </a:ln>
        </p:spPr>
        <p:txBody>
          <a:bodyPr anchorCtr="0" anchor="t" bIns="91400" lIns="182825" spcFirstLastPara="1" rIns="182825"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9" name="Google Shape;1549;p80"/>
          <p:cNvSpPr/>
          <p:nvPr/>
        </p:nvSpPr>
        <p:spPr>
          <a:xfrm>
            <a:off x="5254959" y="3104810"/>
            <a:ext cx="483786" cy="441144"/>
          </a:xfrm>
          <a:custGeom>
            <a:rect b="b" l="l" r="r" t="t"/>
            <a:pathLst>
              <a:path extrusionOk="0" h="233" w="255">
                <a:moveTo>
                  <a:pt x="189" y="10"/>
                </a:moveTo>
                <a:cubicBezTo>
                  <a:pt x="189" y="10"/>
                  <a:pt x="146" y="31"/>
                  <a:pt x="104" y="16"/>
                </a:cubicBezTo>
                <a:cubicBezTo>
                  <a:pt x="58" y="0"/>
                  <a:pt x="37" y="6"/>
                  <a:pt x="18" y="30"/>
                </a:cubicBezTo>
                <a:cubicBezTo>
                  <a:pt x="14" y="28"/>
                  <a:pt x="10" y="28"/>
                  <a:pt x="6" y="30"/>
                </a:cubicBezTo>
                <a:cubicBezTo>
                  <a:pt x="1" y="33"/>
                  <a:pt x="0" y="40"/>
                  <a:pt x="3" y="46"/>
                </a:cubicBezTo>
                <a:cubicBezTo>
                  <a:pt x="115" y="228"/>
                  <a:pt x="115" y="228"/>
                  <a:pt x="115" y="228"/>
                </a:cubicBezTo>
                <a:cubicBezTo>
                  <a:pt x="117" y="231"/>
                  <a:pt x="121" y="233"/>
                  <a:pt x="124" y="233"/>
                </a:cubicBezTo>
                <a:cubicBezTo>
                  <a:pt x="126" y="233"/>
                  <a:pt x="128" y="232"/>
                  <a:pt x="130" y="231"/>
                </a:cubicBezTo>
                <a:cubicBezTo>
                  <a:pt x="135" y="228"/>
                  <a:pt x="137" y="221"/>
                  <a:pt x="134" y="216"/>
                </a:cubicBezTo>
                <a:cubicBezTo>
                  <a:pt x="84" y="135"/>
                  <a:pt x="84" y="135"/>
                  <a:pt x="84" y="135"/>
                </a:cubicBezTo>
                <a:cubicBezTo>
                  <a:pt x="104" y="111"/>
                  <a:pt x="124" y="105"/>
                  <a:pt x="170" y="121"/>
                </a:cubicBezTo>
                <a:cubicBezTo>
                  <a:pt x="213" y="135"/>
                  <a:pt x="255" y="115"/>
                  <a:pt x="255" y="115"/>
                </a:cubicBezTo>
                <a:lnTo>
                  <a:pt x="189" y="10"/>
                </a:lnTo>
                <a:close/>
              </a:path>
            </a:pathLst>
          </a:custGeom>
          <a:solidFill>
            <a:schemeClr val="accent5"/>
          </a:solidFill>
          <a:ln>
            <a:noFill/>
          </a:ln>
        </p:spPr>
        <p:txBody>
          <a:bodyPr anchorCtr="0" anchor="t" bIns="91400" lIns="182825" spcFirstLastPara="1" rIns="182825"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0" name="Google Shape;1550;p80"/>
          <p:cNvSpPr/>
          <p:nvPr/>
        </p:nvSpPr>
        <p:spPr>
          <a:xfrm>
            <a:off x="2082414" y="3579853"/>
            <a:ext cx="441200" cy="421124"/>
          </a:xfrm>
          <a:custGeom>
            <a:rect b="b" l="l" r="r" t="t"/>
            <a:pathLst>
              <a:path extrusionOk="0" h="1289" w="1348">
                <a:moveTo>
                  <a:pt x="1347" y="786"/>
                </a:moveTo>
                <a:cubicBezTo>
                  <a:pt x="1347" y="1288"/>
                  <a:pt x="1347" y="1288"/>
                  <a:pt x="1347" y="1288"/>
                </a:cubicBezTo>
                <a:cubicBezTo>
                  <a:pt x="1054" y="1288"/>
                  <a:pt x="1054" y="1288"/>
                  <a:pt x="1054" y="1288"/>
                </a:cubicBezTo>
                <a:cubicBezTo>
                  <a:pt x="1054" y="819"/>
                  <a:pt x="1054" y="819"/>
                  <a:pt x="1054" y="819"/>
                </a:cubicBezTo>
                <a:cubicBezTo>
                  <a:pt x="1054" y="702"/>
                  <a:pt x="1020" y="627"/>
                  <a:pt x="912" y="627"/>
                </a:cubicBezTo>
                <a:cubicBezTo>
                  <a:pt x="836" y="627"/>
                  <a:pt x="786" y="677"/>
                  <a:pt x="761" y="736"/>
                </a:cubicBezTo>
                <a:cubicBezTo>
                  <a:pt x="761" y="752"/>
                  <a:pt x="753" y="777"/>
                  <a:pt x="753" y="803"/>
                </a:cubicBezTo>
                <a:cubicBezTo>
                  <a:pt x="753" y="1288"/>
                  <a:pt x="753" y="1288"/>
                  <a:pt x="753" y="1288"/>
                </a:cubicBezTo>
                <a:cubicBezTo>
                  <a:pt x="468" y="1288"/>
                  <a:pt x="468" y="1288"/>
                  <a:pt x="468" y="1288"/>
                </a:cubicBezTo>
                <a:cubicBezTo>
                  <a:pt x="468" y="1288"/>
                  <a:pt x="468" y="502"/>
                  <a:pt x="468" y="418"/>
                </a:cubicBezTo>
                <a:cubicBezTo>
                  <a:pt x="753" y="418"/>
                  <a:pt x="753" y="418"/>
                  <a:pt x="753" y="418"/>
                </a:cubicBezTo>
                <a:cubicBezTo>
                  <a:pt x="753" y="543"/>
                  <a:pt x="753" y="543"/>
                  <a:pt x="753" y="543"/>
                </a:cubicBezTo>
                <a:cubicBezTo>
                  <a:pt x="795" y="485"/>
                  <a:pt x="862" y="401"/>
                  <a:pt x="1012" y="401"/>
                </a:cubicBezTo>
                <a:cubicBezTo>
                  <a:pt x="1204" y="401"/>
                  <a:pt x="1347" y="527"/>
                  <a:pt x="1347" y="786"/>
                </a:cubicBezTo>
                <a:close/>
                <a:moveTo>
                  <a:pt x="167" y="0"/>
                </a:moveTo>
                <a:cubicBezTo>
                  <a:pt x="67" y="0"/>
                  <a:pt x="0" y="67"/>
                  <a:pt x="0" y="151"/>
                </a:cubicBezTo>
                <a:cubicBezTo>
                  <a:pt x="0" y="234"/>
                  <a:pt x="67" y="301"/>
                  <a:pt x="159" y="301"/>
                </a:cubicBezTo>
                <a:cubicBezTo>
                  <a:pt x="167" y="301"/>
                  <a:pt x="167" y="301"/>
                  <a:pt x="167" y="301"/>
                </a:cubicBezTo>
                <a:cubicBezTo>
                  <a:pt x="268" y="301"/>
                  <a:pt x="326" y="234"/>
                  <a:pt x="326" y="151"/>
                </a:cubicBezTo>
                <a:cubicBezTo>
                  <a:pt x="326" y="67"/>
                  <a:pt x="268" y="0"/>
                  <a:pt x="167" y="0"/>
                </a:cubicBezTo>
                <a:close/>
                <a:moveTo>
                  <a:pt x="17" y="1288"/>
                </a:moveTo>
                <a:cubicBezTo>
                  <a:pt x="310" y="1288"/>
                  <a:pt x="310" y="1288"/>
                  <a:pt x="310" y="1288"/>
                </a:cubicBezTo>
                <a:cubicBezTo>
                  <a:pt x="310" y="418"/>
                  <a:pt x="310" y="418"/>
                  <a:pt x="310" y="418"/>
                </a:cubicBezTo>
                <a:cubicBezTo>
                  <a:pt x="17" y="418"/>
                  <a:pt x="17" y="418"/>
                  <a:pt x="17" y="418"/>
                </a:cubicBezTo>
                <a:lnTo>
                  <a:pt x="17" y="1288"/>
                </a:lnTo>
                <a:close/>
                <a:moveTo>
                  <a:pt x="17" y="1288"/>
                </a:moveTo>
                <a:lnTo>
                  <a:pt x="17" y="1288"/>
                </a:lnTo>
                <a:close/>
              </a:path>
            </a:pathLst>
          </a:custGeom>
          <a:solidFill>
            <a:schemeClr val="accent2"/>
          </a:solidFill>
          <a:ln>
            <a:noFill/>
          </a:ln>
        </p:spPr>
        <p:txBody>
          <a:bodyPr anchorCtr="0" anchor="ctr" bIns="121875" lIns="243775" spcFirstLastPara="1" rIns="243775" wrap="square" tIns="121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1" name="Google Shape;1551;p80"/>
          <p:cNvSpPr/>
          <p:nvPr/>
        </p:nvSpPr>
        <p:spPr>
          <a:xfrm>
            <a:off x="3826668" y="2710257"/>
            <a:ext cx="481165" cy="482238"/>
          </a:xfrm>
          <a:custGeom>
            <a:rect b="b" l="l" r="r" t="t"/>
            <a:pathLst>
              <a:path extrusionOk="0" h="280" w="280">
                <a:moveTo>
                  <a:pt x="140" y="0"/>
                </a:moveTo>
                <a:cubicBezTo>
                  <a:pt x="62" y="0"/>
                  <a:pt x="0" y="62"/>
                  <a:pt x="0" y="140"/>
                </a:cubicBezTo>
                <a:cubicBezTo>
                  <a:pt x="0" y="217"/>
                  <a:pt x="62" y="280"/>
                  <a:pt x="140" y="280"/>
                </a:cubicBezTo>
                <a:cubicBezTo>
                  <a:pt x="217" y="280"/>
                  <a:pt x="280" y="217"/>
                  <a:pt x="280" y="140"/>
                </a:cubicBezTo>
                <a:cubicBezTo>
                  <a:pt x="280" y="62"/>
                  <a:pt x="217" y="0"/>
                  <a:pt x="140" y="0"/>
                </a:cubicBezTo>
                <a:close/>
                <a:moveTo>
                  <a:pt x="185" y="69"/>
                </a:moveTo>
                <a:cubicBezTo>
                  <a:pt x="199" y="69"/>
                  <a:pt x="211" y="81"/>
                  <a:pt x="211" y="95"/>
                </a:cubicBezTo>
                <a:cubicBezTo>
                  <a:pt x="211" y="110"/>
                  <a:pt x="199" y="122"/>
                  <a:pt x="185" y="122"/>
                </a:cubicBezTo>
                <a:cubicBezTo>
                  <a:pt x="181" y="122"/>
                  <a:pt x="177" y="121"/>
                  <a:pt x="174" y="119"/>
                </a:cubicBezTo>
                <a:cubicBezTo>
                  <a:pt x="173" y="109"/>
                  <a:pt x="167" y="100"/>
                  <a:pt x="158" y="95"/>
                </a:cubicBezTo>
                <a:cubicBezTo>
                  <a:pt x="159" y="81"/>
                  <a:pt x="170" y="69"/>
                  <a:pt x="185" y="69"/>
                </a:cubicBezTo>
                <a:close/>
                <a:moveTo>
                  <a:pt x="141" y="96"/>
                </a:moveTo>
                <a:cubicBezTo>
                  <a:pt x="156" y="96"/>
                  <a:pt x="167" y="108"/>
                  <a:pt x="167" y="123"/>
                </a:cubicBezTo>
                <a:cubicBezTo>
                  <a:pt x="167" y="137"/>
                  <a:pt x="156" y="149"/>
                  <a:pt x="141" y="149"/>
                </a:cubicBezTo>
                <a:cubicBezTo>
                  <a:pt x="127" y="149"/>
                  <a:pt x="115" y="137"/>
                  <a:pt x="115" y="123"/>
                </a:cubicBezTo>
                <a:cubicBezTo>
                  <a:pt x="115" y="108"/>
                  <a:pt x="127" y="96"/>
                  <a:pt x="141" y="96"/>
                </a:cubicBezTo>
                <a:close/>
                <a:moveTo>
                  <a:pt x="95" y="69"/>
                </a:moveTo>
                <a:cubicBezTo>
                  <a:pt x="109" y="69"/>
                  <a:pt x="121" y="81"/>
                  <a:pt x="121" y="95"/>
                </a:cubicBezTo>
                <a:cubicBezTo>
                  <a:pt x="121" y="96"/>
                  <a:pt x="121" y="96"/>
                  <a:pt x="121" y="97"/>
                </a:cubicBezTo>
                <a:cubicBezTo>
                  <a:pt x="115" y="102"/>
                  <a:pt x="110" y="109"/>
                  <a:pt x="109" y="118"/>
                </a:cubicBezTo>
                <a:cubicBezTo>
                  <a:pt x="105" y="120"/>
                  <a:pt x="100" y="122"/>
                  <a:pt x="95" y="122"/>
                </a:cubicBezTo>
                <a:cubicBezTo>
                  <a:pt x="80" y="122"/>
                  <a:pt x="68" y="110"/>
                  <a:pt x="68" y="95"/>
                </a:cubicBezTo>
                <a:cubicBezTo>
                  <a:pt x="68" y="81"/>
                  <a:pt x="80" y="69"/>
                  <a:pt x="95" y="69"/>
                </a:cubicBezTo>
                <a:close/>
                <a:moveTo>
                  <a:pt x="90" y="193"/>
                </a:moveTo>
                <a:cubicBezTo>
                  <a:pt x="79" y="192"/>
                  <a:pt x="66" y="190"/>
                  <a:pt x="52" y="186"/>
                </a:cubicBezTo>
                <a:cubicBezTo>
                  <a:pt x="50" y="185"/>
                  <a:pt x="50" y="185"/>
                  <a:pt x="50" y="185"/>
                </a:cubicBezTo>
                <a:cubicBezTo>
                  <a:pt x="50" y="185"/>
                  <a:pt x="50" y="185"/>
                  <a:pt x="50" y="185"/>
                </a:cubicBezTo>
                <a:cubicBezTo>
                  <a:pt x="50" y="157"/>
                  <a:pt x="50" y="157"/>
                  <a:pt x="50" y="157"/>
                </a:cubicBezTo>
                <a:cubicBezTo>
                  <a:pt x="50" y="139"/>
                  <a:pt x="65" y="124"/>
                  <a:pt x="84" y="124"/>
                </a:cubicBezTo>
                <a:cubicBezTo>
                  <a:pt x="106" y="124"/>
                  <a:pt x="106" y="124"/>
                  <a:pt x="106" y="124"/>
                </a:cubicBezTo>
                <a:cubicBezTo>
                  <a:pt x="107" y="124"/>
                  <a:pt x="108" y="124"/>
                  <a:pt x="108" y="124"/>
                </a:cubicBezTo>
                <a:cubicBezTo>
                  <a:pt x="109" y="132"/>
                  <a:pt x="113" y="140"/>
                  <a:pt x="118" y="146"/>
                </a:cubicBezTo>
                <a:cubicBezTo>
                  <a:pt x="102" y="151"/>
                  <a:pt x="90" y="166"/>
                  <a:pt x="90" y="185"/>
                </a:cubicBezTo>
                <a:lnTo>
                  <a:pt x="90" y="193"/>
                </a:lnTo>
                <a:close/>
                <a:moveTo>
                  <a:pt x="186" y="212"/>
                </a:moveTo>
                <a:cubicBezTo>
                  <a:pt x="186" y="212"/>
                  <a:pt x="186" y="212"/>
                  <a:pt x="186" y="212"/>
                </a:cubicBezTo>
                <a:cubicBezTo>
                  <a:pt x="184" y="213"/>
                  <a:pt x="184" y="213"/>
                  <a:pt x="184" y="213"/>
                </a:cubicBezTo>
                <a:cubicBezTo>
                  <a:pt x="183" y="213"/>
                  <a:pt x="169" y="220"/>
                  <a:pt x="144" y="220"/>
                </a:cubicBezTo>
                <a:cubicBezTo>
                  <a:pt x="131" y="220"/>
                  <a:pt x="116" y="218"/>
                  <a:pt x="98" y="213"/>
                </a:cubicBezTo>
                <a:cubicBezTo>
                  <a:pt x="96" y="212"/>
                  <a:pt x="96" y="212"/>
                  <a:pt x="96" y="212"/>
                </a:cubicBezTo>
                <a:cubicBezTo>
                  <a:pt x="96" y="212"/>
                  <a:pt x="96" y="212"/>
                  <a:pt x="96" y="212"/>
                </a:cubicBezTo>
                <a:cubicBezTo>
                  <a:pt x="96" y="185"/>
                  <a:pt x="96" y="185"/>
                  <a:pt x="96" y="185"/>
                </a:cubicBezTo>
                <a:cubicBezTo>
                  <a:pt x="96" y="166"/>
                  <a:pt x="111" y="151"/>
                  <a:pt x="130" y="151"/>
                </a:cubicBezTo>
                <a:cubicBezTo>
                  <a:pt x="152" y="151"/>
                  <a:pt x="152" y="151"/>
                  <a:pt x="152" y="151"/>
                </a:cubicBezTo>
                <a:cubicBezTo>
                  <a:pt x="171" y="151"/>
                  <a:pt x="186" y="166"/>
                  <a:pt x="186" y="185"/>
                </a:cubicBezTo>
                <a:lnTo>
                  <a:pt x="186" y="212"/>
                </a:lnTo>
                <a:close/>
                <a:moveTo>
                  <a:pt x="230" y="185"/>
                </a:moveTo>
                <a:cubicBezTo>
                  <a:pt x="230" y="185"/>
                  <a:pt x="230" y="185"/>
                  <a:pt x="230" y="185"/>
                </a:cubicBezTo>
                <a:cubicBezTo>
                  <a:pt x="228" y="186"/>
                  <a:pt x="228" y="186"/>
                  <a:pt x="228" y="186"/>
                </a:cubicBezTo>
                <a:cubicBezTo>
                  <a:pt x="227" y="186"/>
                  <a:pt x="214" y="192"/>
                  <a:pt x="192" y="193"/>
                </a:cubicBezTo>
                <a:cubicBezTo>
                  <a:pt x="192" y="185"/>
                  <a:pt x="192" y="185"/>
                  <a:pt x="192" y="185"/>
                </a:cubicBezTo>
                <a:cubicBezTo>
                  <a:pt x="192" y="166"/>
                  <a:pt x="180" y="151"/>
                  <a:pt x="164" y="146"/>
                </a:cubicBezTo>
                <a:cubicBezTo>
                  <a:pt x="170" y="140"/>
                  <a:pt x="173" y="132"/>
                  <a:pt x="174" y="124"/>
                </a:cubicBezTo>
                <a:cubicBezTo>
                  <a:pt x="196" y="124"/>
                  <a:pt x="196" y="124"/>
                  <a:pt x="196" y="124"/>
                </a:cubicBezTo>
                <a:cubicBezTo>
                  <a:pt x="215" y="124"/>
                  <a:pt x="230" y="139"/>
                  <a:pt x="230" y="157"/>
                </a:cubicBezTo>
                <a:lnTo>
                  <a:pt x="230" y="185"/>
                </a:lnTo>
                <a:close/>
              </a:path>
            </a:pathLst>
          </a:custGeom>
          <a:solidFill>
            <a:schemeClr val="accent3"/>
          </a:solidFill>
          <a:ln>
            <a:noFill/>
          </a:ln>
        </p:spPr>
        <p:txBody>
          <a:bodyPr anchorCtr="0" anchor="t" bIns="91400" lIns="182825" spcFirstLastPara="1" rIns="182825"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52" name="Google Shape;1552;p80"/>
          <p:cNvGrpSpPr/>
          <p:nvPr/>
        </p:nvGrpSpPr>
        <p:grpSpPr>
          <a:xfrm>
            <a:off x="4935993" y="3942132"/>
            <a:ext cx="318966" cy="207337"/>
            <a:chOff x="7145338" y="3587750"/>
            <a:chExt cx="566738" cy="368300"/>
          </a:xfrm>
        </p:grpSpPr>
        <p:sp>
          <p:nvSpPr>
            <p:cNvPr id="1553" name="Google Shape;1553;p80"/>
            <p:cNvSpPr/>
            <p:nvPr/>
          </p:nvSpPr>
          <p:spPr>
            <a:xfrm>
              <a:off x="7250113" y="3816350"/>
              <a:ext cx="153988" cy="139700"/>
            </a:xfrm>
            <a:custGeom>
              <a:rect b="b" l="l" r="r" t="t"/>
              <a:pathLst>
                <a:path extrusionOk="0" h="37" w="41">
                  <a:moveTo>
                    <a:pt x="33" y="0"/>
                  </a:moveTo>
                  <a:cubicBezTo>
                    <a:pt x="28" y="4"/>
                    <a:pt x="22" y="6"/>
                    <a:pt x="15" y="6"/>
                  </a:cubicBezTo>
                  <a:cubicBezTo>
                    <a:pt x="14" y="6"/>
                    <a:pt x="12" y="6"/>
                    <a:pt x="10" y="5"/>
                  </a:cubicBezTo>
                  <a:cubicBezTo>
                    <a:pt x="10" y="5"/>
                    <a:pt x="10" y="5"/>
                    <a:pt x="10" y="6"/>
                  </a:cubicBezTo>
                  <a:cubicBezTo>
                    <a:pt x="2" y="14"/>
                    <a:pt x="0" y="25"/>
                    <a:pt x="6" y="31"/>
                  </a:cubicBezTo>
                  <a:cubicBezTo>
                    <a:pt x="13" y="37"/>
                    <a:pt x="24" y="36"/>
                    <a:pt x="32" y="28"/>
                  </a:cubicBezTo>
                  <a:cubicBezTo>
                    <a:pt x="40" y="20"/>
                    <a:pt x="41" y="8"/>
                    <a:pt x="35" y="2"/>
                  </a:cubicBezTo>
                  <a:cubicBezTo>
                    <a:pt x="34" y="2"/>
                    <a:pt x="34" y="1"/>
                    <a:pt x="33" y="0"/>
                  </a:cubicBezTo>
                </a:path>
              </a:pathLst>
            </a:custGeom>
            <a:solidFill>
              <a:schemeClr val="accent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4" name="Google Shape;1554;p80"/>
            <p:cNvSpPr/>
            <p:nvPr/>
          </p:nvSpPr>
          <p:spPr>
            <a:xfrm>
              <a:off x="7145338" y="3587750"/>
              <a:ext cx="266700" cy="236537"/>
            </a:xfrm>
            <a:custGeom>
              <a:rect b="b" l="l" r="r" t="t"/>
              <a:pathLst>
                <a:path extrusionOk="0" h="63" w="71">
                  <a:moveTo>
                    <a:pt x="16" y="51"/>
                  </a:moveTo>
                  <a:cubicBezTo>
                    <a:pt x="24" y="58"/>
                    <a:pt x="33" y="63"/>
                    <a:pt x="42" y="63"/>
                  </a:cubicBezTo>
                  <a:cubicBezTo>
                    <a:pt x="43" y="63"/>
                    <a:pt x="43" y="63"/>
                    <a:pt x="43" y="63"/>
                  </a:cubicBezTo>
                  <a:cubicBezTo>
                    <a:pt x="48" y="63"/>
                    <a:pt x="52" y="62"/>
                    <a:pt x="56" y="60"/>
                  </a:cubicBezTo>
                  <a:cubicBezTo>
                    <a:pt x="58" y="59"/>
                    <a:pt x="59" y="58"/>
                    <a:pt x="60" y="56"/>
                  </a:cubicBezTo>
                  <a:cubicBezTo>
                    <a:pt x="71" y="46"/>
                    <a:pt x="69" y="26"/>
                    <a:pt x="55" y="12"/>
                  </a:cubicBezTo>
                  <a:cubicBezTo>
                    <a:pt x="47" y="4"/>
                    <a:pt x="37" y="0"/>
                    <a:pt x="28" y="0"/>
                  </a:cubicBezTo>
                  <a:cubicBezTo>
                    <a:pt x="21" y="0"/>
                    <a:pt x="15" y="2"/>
                    <a:pt x="11" y="7"/>
                  </a:cubicBezTo>
                  <a:cubicBezTo>
                    <a:pt x="0" y="17"/>
                    <a:pt x="3" y="37"/>
                    <a:pt x="16" y="51"/>
                  </a:cubicBezTo>
                </a:path>
              </a:pathLst>
            </a:custGeom>
            <a:solidFill>
              <a:schemeClr val="accent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5" name="Google Shape;1555;p80"/>
            <p:cNvSpPr/>
            <p:nvPr/>
          </p:nvSpPr>
          <p:spPr>
            <a:xfrm>
              <a:off x="7450138" y="3816350"/>
              <a:ext cx="157163" cy="139700"/>
            </a:xfrm>
            <a:custGeom>
              <a:rect b="b" l="l" r="r" t="t"/>
              <a:pathLst>
                <a:path extrusionOk="0" h="37" w="42">
                  <a:moveTo>
                    <a:pt x="35" y="31"/>
                  </a:moveTo>
                  <a:cubicBezTo>
                    <a:pt x="42" y="25"/>
                    <a:pt x="40" y="14"/>
                    <a:pt x="32" y="6"/>
                  </a:cubicBezTo>
                  <a:cubicBezTo>
                    <a:pt x="32" y="5"/>
                    <a:pt x="32" y="5"/>
                    <a:pt x="32" y="5"/>
                  </a:cubicBezTo>
                  <a:cubicBezTo>
                    <a:pt x="30" y="6"/>
                    <a:pt x="28" y="6"/>
                    <a:pt x="26" y="6"/>
                  </a:cubicBezTo>
                  <a:cubicBezTo>
                    <a:pt x="20" y="6"/>
                    <a:pt x="14" y="4"/>
                    <a:pt x="9" y="0"/>
                  </a:cubicBezTo>
                  <a:cubicBezTo>
                    <a:pt x="8" y="1"/>
                    <a:pt x="7" y="2"/>
                    <a:pt x="7" y="2"/>
                  </a:cubicBezTo>
                  <a:cubicBezTo>
                    <a:pt x="0" y="8"/>
                    <a:pt x="2" y="20"/>
                    <a:pt x="10" y="28"/>
                  </a:cubicBezTo>
                  <a:cubicBezTo>
                    <a:pt x="18" y="36"/>
                    <a:pt x="29" y="37"/>
                    <a:pt x="35" y="31"/>
                  </a:cubicBezTo>
                </a:path>
              </a:pathLst>
            </a:custGeom>
            <a:solidFill>
              <a:schemeClr val="accent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6" name="Google Shape;1556;p80"/>
            <p:cNvSpPr/>
            <p:nvPr/>
          </p:nvSpPr>
          <p:spPr>
            <a:xfrm>
              <a:off x="7445376" y="3587750"/>
              <a:ext cx="266700" cy="236537"/>
            </a:xfrm>
            <a:custGeom>
              <a:rect b="b" l="l" r="r" t="t"/>
              <a:pathLst>
                <a:path extrusionOk="0" h="63" w="71">
                  <a:moveTo>
                    <a:pt x="60" y="7"/>
                  </a:moveTo>
                  <a:cubicBezTo>
                    <a:pt x="56" y="2"/>
                    <a:pt x="50" y="0"/>
                    <a:pt x="43" y="0"/>
                  </a:cubicBezTo>
                  <a:cubicBezTo>
                    <a:pt x="34" y="0"/>
                    <a:pt x="24" y="4"/>
                    <a:pt x="16" y="12"/>
                  </a:cubicBezTo>
                  <a:cubicBezTo>
                    <a:pt x="2" y="26"/>
                    <a:pt x="0" y="46"/>
                    <a:pt x="10" y="56"/>
                  </a:cubicBezTo>
                  <a:cubicBezTo>
                    <a:pt x="12" y="58"/>
                    <a:pt x="13" y="59"/>
                    <a:pt x="15" y="60"/>
                  </a:cubicBezTo>
                  <a:cubicBezTo>
                    <a:pt x="18" y="62"/>
                    <a:pt x="23" y="63"/>
                    <a:pt x="27" y="63"/>
                  </a:cubicBezTo>
                  <a:cubicBezTo>
                    <a:pt x="28" y="63"/>
                    <a:pt x="28" y="63"/>
                    <a:pt x="29" y="63"/>
                  </a:cubicBezTo>
                  <a:cubicBezTo>
                    <a:pt x="37" y="63"/>
                    <a:pt x="47" y="58"/>
                    <a:pt x="55" y="51"/>
                  </a:cubicBezTo>
                  <a:cubicBezTo>
                    <a:pt x="68" y="37"/>
                    <a:pt x="71" y="17"/>
                    <a:pt x="60" y="7"/>
                  </a:cubicBezTo>
                </a:path>
              </a:pathLst>
            </a:custGeom>
            <a:solidFill>
              <a:schemeClr val="accent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7" name="Google Shape;1557;p80"/>
            <p:cNvSpPr/>
            <p:nvPr/>
          </p:nvSpPr>
          <p:spPr>
            <a:xfrm>
              <a:off x="7381876" y="3606800"/>
              <a:ext cx="93663" cy="333375"/>
            </a:xfrm>
            <a:custGeom>
              <a:rect b="b" l="l" r="r" t="t"/>
              <a:pathLst>
                <a:path extrusionOk="0" h="89" w="25">
                  <a:moveTo>
                    <a:pt x="23" y="4"/>
                  </a:moveTo>
                  <a:cubicBezTo>
                    <a:pt x="25" y="2"/>
                    <a:pt x="22" y="0"/>
                    <a:pt x="20" y="1"/>
                  </a:cubicBezTo>
                  <a:cubicBezTo>
                    <a:pt x="18" y="4"/>
                    <a:pt x="16" y="7"/>
                    <a:pt x="14" y="10"/>
                  </a:cubicBezTo>
                  <a:cubicBezTo>
                    <a:pt x="14" y="10"/>
                    <a:pt x="13" y="10"/>
                    <a:pt x="12" y="10"/>
                  </a:cubicBezTo>
                  <a:cubicBezTo>
                    <a:pt x="12" y="10"/>
                    <a:pt x="11" y="10"/>
                    <a:pt x="11" y="10"/>
                  </a:cubicBezTo>
                  <a:cubicBezTo>
                    <a:pt x="9" y="7"/>
                    <a:pt x="7" y="4"/>
                    <a:pt x="5" y="1"/>
                  </a:cubicBezTo>
                  <a:cubicBezTo>
                    <a:pt x="3" y="0"/>
                    <a:pt x="0" y="2"/>
                    <a:pt x="2" y="4"/>
                  </a:cubicBezTo>
                  <a:cubicBezTo>
                    <a:pt x="4" y="7"/>
                    <a:pt x="6" y="9"/>
                    <a:pt x="8" y="13"/>
                  </a:cubicBezTo>
                  <a:cubicBezTo>
                    <a:pt x="7" y="13"/>
                    <a:pt x="7" y="14"/>
                    <a:pt x="7" y="15"/>
                  </a:cubicBezTo>
                  <a:cubicBezTo>
                    <a:pt x="7" y="27"/>
                    <a:pt x="7" y="27"/>
                    <a:pt x="7" y="27"/>
                  </a:cubicBezTo>
                  <a:cubicBezTo>
                    <a:pt x="7" y="41"/>
                    <a:pt x="7" y="41"/>
                    <a:pt x="7" y="41"/>
                  </a:cubicBezTo>
                  <a:cubicBezTo>
                    <a:pt x="7" y="83"/>
                    <a:pt x="7" y="83"/>
                    <a:pt x="7" y="83"/>
                  </a:cubicBezTo>
                  <a:cubicBezTo>
                    <a:pt x="7" y="86"/>
                    <a:pt x="9" y="89"/>
                    <a:pt x="12" y="89"/>
                  </a:cubicBezTo>
                  <a:cubicBezTo>
                    <a:pt x="15" y="89"/>
                    <a:pt x="18" y="86"/>
                    <a:pt x="18" y="83"/>
                  </a:cubicBezTo>
                  <a:cubicBezTo>
                    <a:pt x="18" y="41"/>
                    <a:pt x="18" y="41"/>
                    <a:pt x="18" y="41"/>
                  </a:cubicBezTo>
                  <a:cubicBezTo>
                    <a:pt x="18" y="27"/>
                    <a:pt x="18" y="27"/>
                    <a:pt x="18" y="27"/>
                  </a:cubicBezTo>
                  <a:cubicBezTo>
                    <a:pt x="18" y="15"/>
                    <a:pt x="18" y="15"/>
                    <a:pt x="18" y="15"/>
                  </a:cubicBezTo>
                  <a:cubicBezTo>
                    <a:pt x="18" y="14"/>
                    <a:pt x="18" y="13"/>
                    <a:pt x="17" y="13"/>
                  </a:cubicBezTo>
                  <a:cubicBezTo>
                    <a:pt x="19" y="9"/>
                    <a:pt x="20" y="7"/>
                    <a:pt x="23" y="4"/>
                  </a:cubicBezTo>
                </a:path>
              </a:pathLst>
            </a:custGeom>
            <a:solidFill>
              <a:schemeClr val="accent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58" name="Google Shape;1558;p80"/>
          <p:cNvSpPr/>
          <p:nvPr/>
        </p:nvSpPr>
        <p:spPr>
          <a:xfrm>
            <a:off x="4102366" y="5274979"/>
            <a:ext cx="287694" cy="243978"/>
          </a:xfrm>
          <a:custGeom>
            <a:rect b="b" l="l" r="r" t="t"/>
            <a:pathLst>
              <a:path extrusionOk="0" h="115" w="136">
                <a:moveTo>
                  <a:pt x="2" y="32"/>
                </a:moveTo>
                <a:cubicBezTo>
                  <a:pt x="1" y="33"/>
                  <a:pt x="0" y="34"/>
                  <a:pt x="0" y="35"/>
                </a:cubicBezTo>
                <a:cubicBezTo>
                  <a:pt x="0" y="37"/>
                  <a:pt x="1" y="38"/>
                  <a:pt x="2" y="39"/>
                </a:cubicBezTo>
                <a:cubicBezTo>
                  <a:pt x="14" y="51"/>
                  <a:pt x="14" y="51"/>
                  <a:pt x="14" y="51"/>
                </a:cubicBezTo>
                <a:cubicBezTo>
                  <a:pt x="14" y="90"/>
                  <a:pt x="40" y="115"/>
                  <a:pt x="78" y="115"/>
                </a:cubicBezTo>
                <a:cubicBezTo>
                  <a:pt x="110" y="115"/>
                  <a:pt x="136" y="80"/>
                  <a:pt x="136" y="56"/>
                </a:cubicBezTo>
                <a:cubicBezTo>
                  <a:pt x="136" y="45"/>
                  <a:pt x="132" y="58"/>
                  <a:pt x="123" y="63"/>
                </a:cubicBezTo>
                <a:cubicBezTo>
                  <a:pt x="114" y="68"/>
                  <a:pt x="89" y="72"/>
                  <a:pt x="90" y="46"/>
                </a:cubicBezTo>
                <a:cubicBezTo>
                  <a:pt x="90" y="44"/>
                  <a:pt x="90" y="42"/>
                  <a:pt x="90" y="40"/>
                </a:cubicBezTo>
                <a:cubicBezTo>
                  <a:pt x="90" y="19"/>
                  <a:pt x="77" y="0"/>
                  <a:pt x="56" y="0"/>
                </a:cubicBezTo>
                <a:cubicBezTo>
                  <a:pt x="36" y="0"/>
                  <a:pt x="22" y="11"/>
                  <a:pt x="19" y="24"/>
                </a:cubicBezTo>
                <a:cubicBezTo>
                  <a:pt x="2" y="32"/>
                  <a:pt x="2" y="32"/>
                  <a:pt x="2" y="32"/>
                </a:cubicBezTo>
                <a:moveTo>
                  <a:pt x="35" y="39"/>
                </a:moveTo>
                <a:cubicBezTo>
                  <a:pt x="32" y="39"/>
                  <a:pt x="29" y="36"/>
                  <a:pt x="29" y="33"/>
                </a:cubicBezTo>
                <a:cubicBezTo>
                  <a:pt x="29" y="30"/>
                  <a:pt x="32" y="27"/>
                  <a:pt x="35" y="27"/>
                </a:cubicBezTo>
                <a:cubicBezTo>
                  <a:pt x="38" y="27"/>
                  <a:pt x="41" y="30"/>
                  <a:pt x="41" y="33"/>
                </a:cubicBezTo>
                <a:cubicBezTo>
                  <a:pt x="41" y="36"/>
                  <a:pt x="38" y="39"/>
                  <a:pt x="35" y="39"/>
                </a:cubicBezTo>
              </a:path>
            </a:pathLst>
          </a:custGeom>
          <a:solidFill>
            <a:srgbClr val="000000"/>
          </a:solidFill>
          <a:ln>
            <a:noFill/>
          </a:ln>
        </p:spPr>
        <p:txBody>
          <a:bodyPr anchorCtr="0" anchor="t" bIns="91400" lIns="182825" spcFirstLastPara="1" rIns="182825"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9" name="Google Shape;1559;p80"/>
          <p:cNvSpPr/>
          <p:nvPr/>
        </p:nvSpPr>
        <p:spPr>
          <a:xfrm>
            <a:off x="2682576" y="4531207"/>
            <a:ext cx="230513" cy="300281"/>
          </a:xfrm>
          <a:custGeom>
            <a:rect b="b" l="l" r="r" t="t"/>
            <a:pathLst>
              <a:path extrusionOk="0" h="336" w="258">
                <a:moveTo>
                  <a:pt x="253" y="303"/>
                </a:moveTo>
                <a:lnTo>
                  <a:pt x="142" y="254"/>
                </a:lnTo>
                <a:lnTo>
                  <a:pt x="232" y="43"/>
                </a:lnTo>
                <a:lnTo>
                  <a:pt x="97" y="235"/>
                </a:lnTo>
                <a:lnTo>
                  <a:pt x="0" y="190"/>
                </a:lnTo>
                <a:lnTo>
                  <a:pt x="258" y="0"/>
                </a:lnTo>
                <a:lnTo>
                  <a:pt x="253" y="303"/>
                </a:lnTo>
                <a:close/>
                <a:moveTo>
                  <a:pt x="109" y="336"/>
                </a:moveTo>
                <a:lnTo>
                  <a:pt x="92" y="263"/>
                </a:lnTo>
                <a:lnTo>
                  <a:pt x="154" y="287"/>
                </a:lnTo>
                <a:lnTo>
                  <a:pt x="109" y="336"/>
                </a:lnTo>
                <a:close/>
              </a:path>
            </a:pathLst>
          </a:custGeom>
          <a:solidFill>
            <a:srgbClr val="000000"/>
          </a:solidFill>
          <a:ln>
            <a:noFill/>
          </a:ln>
        </p:spPr>
        <p:txBody>
          <a:bodyPr anchorCtr="0" anchor="t" bIns="91400" lIns="182825" spcFirstLastPara="1" rIns="182825"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0" name="Google Shape;1560;p80"/>
          <p:cNvSpPr/>
          <p:nvPr/>
        </p:nvSpPr>
        <p:spPr>
          <a:xfrm>
            <a:off x="1945960" y="4191620"/>
            <a:ext cx="268931" cy="213591"/>
          </a:xfrm>
          <a:custGeom>
            <a:rect b="b" l="l" r="r" t="t"/>
            <a:pathLst>
              <a:path extrusionOk="0" h="101" w="127">
                <a:moveTo>
                  <a:pt x="126" y="31"/>
                </a:moveTo>
                <a:cubicBezTo>
                  <a:pt x="110" y="9"/>
                  <a:pt x="110" y="9"/>
                  <a:pt x="110" y="9"/>
                </a:cubicBezTo>
                <a:cubicBezTo>
                  <a:pt x="109" y="8"/>
                  <a:pt x="108" y="7"/>
                  <a:pt x="107" y="7"/>
                </a:cubicBezTo>
                <a:cubicBezTo>
                  <a:pt x="107" y="7"/>
                  <a:pt x="107" y="7"/>
                  <a:pt x="107" y="7"/>
                </a:cubicBezTo>
                <a:cubicBezTo>
                  <a:pt x="59" y="0"/>
                  <a:pt x="59" y="0"/>
                  <a:pt x="59" y="0"/>
                </a:cubicBezTo>
                <a:cubicBezTo>
                  <a:pt x="58" y="0"/>
                  <a:pt x="57" y="0"/>
                  <a:pt x="57" y="0"/>
                </a:cubicBezTo>
                <a:cubicBezTo>
                  <a:pt x="18" y="15"/>
                  <a:pt x="18" y="15"/>
                  <a:pt x="18" y="15"/>
                </a:cubicBezTo>
                <a:cubicBezTo>
                  <a:pt x="18" y="15"/>
                  <a:pt x="18" y="15"/>
                  <a:pt x="18" y="15"/>
                </a:cubicBezTo>
                <a:cubicBezTo>
                  <a:pt x="18" y="15"/>
                  <a:pt x="18" y="15"/>
                  <a:pt x="18" y="15"/>
                </a:cubicBezTo>
                <a:cubicBezTo>
                  <a:pt x="18" y="15"/>
                  <a:pt x="18" y="15"/>
                  <a:pt x="18" y="15"/>
                </a:cubicBezTo>
                <a:cubicBezTo>
                  <a:pt x="17" y="15"/>
                  <a:pt x="17" y="15"/>
                  <a:pt x="17" y="15"/>
                </a:cubicBezTo>
                <a:cubicBezTo>
                  <a:pt x="17" y="15"/>
                  <a:pt x="17" y="16"/>
                  <a:pt x="17" y="16"/>
                </a:cubicBezTo>
                <a:cubicBezTo>
                  <a:pt x="17" y="16"/>
                  <a:pt x="17" y="16"/>
                  <a:pt x="17" y="16"/>
                </a:cubicBezTo>
                <a:cubicBezTo>
                  <a:pt x="0" y="38"/>
                  <a:pt x="0" y="38"/>
                  <a:pt x="0" y="38"/>
                </a:cubicBezTo>
                <a:cubicBezTo>
                  <a:pt x="0" y="39"/>
                  <a:pt x="0" y="40"/>
                  <a:pt x="0" y="41"/>
                </a:cubicBezTo>
                <a:cubicBezTo>
                  <a:pt x="0" y="42"/>
                  <a:pt x="1" y="43"/>
                  <a:pt x="2" y="43"/>
                </a:cubicBezTo>
                <a:cubicBezTo>
                  <a:pt x="16" y="47"/>
                  <a:pt x="16" y="47"/>
                  <a:pt x="16" y="47"/>
                </a:cubicBezTo>
                <a:cubicBezTo>
                  <a:pt x="16" y="82"/>
                  <a:pt x="16" y="82"/>
                  <a:pt x="16" y="82"/>
                </a:cubicBezTo>
                <a:cubicBezTo>
                  <a:pt x="16" y="83"/>
                  <a:pt x="17" y="85"/>
                  <a:pt x="19" y="85"/>
                </a:cubicBezTo>
                <a:cubicBezTo>
                  <a:pt x="71" y="101"/>
                  <a:pt x="71" y="101"/>
                  <a:pt x="71" y="101"/>
                </a:cubicBezTo>
                <a:cubicBezTo>
                  <a:pt x="71" y="101"/>
                  <a:pt x="71" y="101"/>
                  <a:pt x="71" y="101"/>
                </a:cubicBezTo>
                <a:cubicBezTo>
                  <a:pt x="71" y="101"/>
                  <a:pt x="71" y="101"/>
                  <a:pt x="72" y="101"/>
                </a:cubicBezTo>
                <a:cubicBezTo>
                  <a:pt x="72" y="101"/>
                  <a:pt x="72" y="101"/>
                  <a:pt x="72" y="101"/>
                </a:cubicBezTo>
                <a:cubicBezTo>
                  <a:pt x="72" y="101"/>
                  <a:pt x="72" y="101"/>
                  <a:pt x="72" y="101"/>
                </a:cubicBezTo>
                <a:cubicBezTo>
                  <a:pt x="73" y="101"/>
                  <a:pt x="73" y="101"/>
                  <a:pt x="73" y="101"/>
                </a:cubicBezTo>
                <a:cubicBezTo>
                  <a:pt x="73" y="101"/>
                  <a:pt x="73" y="101"/>
                  <a:pt x="73" y="101"/>
                </a:cubicBezTo>
                <a:cubicBezTo>
                  <a:pt x="110" y="80"/>
                  <a:pt x="110" y="80"/>
                  <a:pt x="110" y="80"/>
                </a:cubicBezTo>
                <a:cubicBezTo>
                  <a:pt x="111" y="79"/>
                  <a:pt x="112" y="78"/>
                  <a:pt x="112" y="77"/>
                </a:cubicBezTo>
                <a:cubicBezTo>
                  <a:pt x="112" y="42"/>
                  <a:pt x="112" y="42"/>
                  <a:pt x="112" y="42"/>
                </a:cubicBezTo>
                <a:cubicBezTo>
                  <a:pt x="125" y="36"/>
                  <a:pt x="125" y="36"/>
                  <a:pt x="125" y="36"/>
                </a:cubicBezTo>
                <a:cubicBezTo>
                  <a:pt x="126" y="36"/>
                  <a:pt x="126" y="35"/>
                  <a:pt x="126" y="34"/>
                </a:cubicBezTo>
                <a:cubicBezTo>
                  <a:pt x="127" y="33"/>
                  <a:pt x="126" y="32"/>
                  <a:pt x="126" y="31"/>
                </a:cubicBezTo>
                <a:close/>
                <a:moveTo>
                  <a:pt x="8" y="38"/>
                </a:moveTo>
                <a:cubicBezTo>
                  <a:pt x="21" y="21"/>
                  <a:pt x="21" y="21"/>
                  <a:pt x="21" y="21"/>
                </a:cubicBezTo>
                <a:cubicBezTo>
                  <a:pt x="66" y="30"/>
                  <a:pt x="66" y="30"/>
                  <a:pt x="66" y="30"/>
                </a:cubicBezTo>
                <a:cubicBezTo>
                  <a:pt x="53" y="50"/>
                  <a:pt x="53" y="50"/>
                  <a:pt x="53" y="50"/>
                </a:cubicBezTo>
                <a:lnTo>
                  <a:pt x="8" y="38"/>
                </a:lnTo>
                <a:close/>
                <a:moveTo>
                  <a:pt x="68" y="93"/>
                </a:moveTo>
                <a:cubicBezTo>
                  <a:pt x="23" y="80"/>
                  <a:pt x="23" y="80"/>
                  <a:pt x="23" y="80"/>
                </a:cubicBezTo>
                <a:cubicBezTo>
                  <a:pt x="23" y="48"/>
                  <a:pt x="23" y="48"/>
                  <a:pt x="23" y="48"/>
                </a:cubicBezTo>
                <a:cubicBezTo>
                  <a:pt x="53" y="56"/>
                  <a:pt x="53" y="56"/>
                  <a:pt x="53" y="56"/>
                </a:cubicBezTo>
                <a:cubicBezTo>
                  <a:pt x="54" y="56"/>
                  <a:pt x="54" y="56"/>
                  <a:pt x="54" y="56"/>
                </a:cubicBezTo>
                <a:cubicBezTo>
                  <a:pt x="55" y="56"/>
                  <a:pt x="56" y="56"/>
                  <a:pt x="57" y="55"/>
                </a:cubicBezTo>
                <a:cubicBezTo>
                  <a:pt x="68" y="38"/>
                  <a:pt x="68" y="38"/>
                  <a:pt x="68" y="38"/>
                </a:cubicBezTo>
                <a:lnTo>
                  <a:pt x="68" y="93"/>
                </a:lnTo>
                <a:close/>
                <a:moveTo>
                  <a:pt x="71" y="24"/>
                </a:moveTo>
                <a:cubicBezTo>
                  <a:pt x="31" y="17"/>
                  <a:pt x="31" y="17"/>
                  <a:pt x="31" y="17"/>
                </a:cubicBezTo>
                <a:cubicBezTo>
                  <a:pt x="58" y="7"/>
                  <a:pt x="58" y="7"/>
                  <a:pt x="58" y="7"/>
                </a:cubicBezTo>
                <a:cubicBezTo>
                  <a:pt x="96" y="12"/>
                  <a:pt x="96" y="12"/>
                  <a:pt x="96" y="12"/>
                </a:cubicBezTo>
                <a:lnTo>
                  <a:pt x="71" y="24"/>
                </a:lnTo>
                <a:close/>
                <a:moveTo>
                  <a:pt x="75" y="92"/>
                </a:moveTo>
                <a:cubicBezTo>
                  <a:pt x="75" y="42"/>
                  <a:pt x="75" y="42"/>
                  <a:pt x="75" y="42"/>
                </a:cubicBezTo>
                <a:cubicBezTo>
                  <a:pt x="80" y="54"/>
                  <a:pt x="80" y="54"/>
                  <a:pt x="80" y="54"/>
                </a:cubicBezTo>
                <a:cubicBezTo>
                  <a:pt x="81" y="54"/>
                  <a:pt x="81" y="55"/>
                  <a:pt x="82" y="55"/>
                </a:cubicBezTo>
                <a:cubicBezTo>
                  <a:pt x="83" y="55"/>
                  <a:pt x="83" y="55"/>
                  <a:pt x="83" y="55"/>
                </a:cubicBezTo>
                <a:cubicBezTo>
                  <a:pt x="84" y="55"/>
                  <a:pt x="84" y="55"/>
                  <a:pt x="85" y="55"/>
                </a:cubicBezTo>
                <a:cubicBezTo>
                  <a:pt x="106" y="45"/>
                  <a:pt x="106" y="45"/>
                  <a:pt x="106" y="45"/>
                </a:cubicBezTo>
                <a:cubicBezTo>
                  <a:pt x="106" y="75"/>
                  <a:pt x="106" y="75"/>
                  <a:pt x="106" y="75"/>
                </a:cubicBezTo>
                <a:cubicBezTo>
                  <a:pt x="106" y="75"/>
                  <a:pt x="106" y="75"/>
                  <a:pt x="106" y="75"/>
                </a:cubicBezTo>
                <a:lnTo>
                  <a:pt x="75" y="92"/>
                </a:lnTo>
                <a:close/>
                <a:moveTo>
                  <a:pt x="85" y="48"/>
                </a:moveTo>
                <a:cubicBezTo>
                  <a:pt x="76" y="29"/>
                  <a:pt x="76" y="29"/>
                  <a:pt x="76" y="29"/>
                </a:cubicBezTo>
                <a:cubicBezTo>
                  <a:pt x="106" y="15"/>
                  <a:pt x="106" y="15"/>
                  <a:pt x="106" y="15"/>
                </a:cubicBezTo>
                <a:cubicBezTo>
                  <a:pt x="118" y="32"/>
                  <a:pt x="118" y="32"/>
                  <a:pt x="118" y="32"/>
                </a:cubicBezTo>
                <a:lnTo>
                  <a:pt x="85" y="48"/>
                </a:lnTo>
                <a:close/>
              </a:path>
            </a:pathLst>
          </a:custGeom>
          <a:solidFill>
            <a:schemeClr val="accent3"/>
          </a:solidFill>
          <a:ln>
            <a:noFill/>
          </a:ln>
        </p:spPr>
        <p:txBody>
          <a:bodyPr anchorCtr="0" anchor="t" bIns="91400" lIns="182825" spcFirstLastPara="1" rIns="182825"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1" name="Google Shape;1561;p80"/>
          <p:cNvSpPr txBox="1"/>
          <p:nvPr/>
        </p:nvSpPr>
        <p:spPr>
          <a:xfrm>
            <a:off x="2814295" y="3500368"/>
            <a:ext cx="1465417" cy="800183"/>
          </a:xfrm>
          <a:prstGeom prst="rect">
            <a:avLst/>
          </a:prstGeom>
          <a:noFill/>
          <a:ln>
            <a:noFill/>
          </a:ln>
        </p:spPr>
        <p:txBody>
          <a:bodyPr anchorCtr="0" anchor="t" bIns="91400" lIns="182825" spcFirstLastPara="1" rIns="182825" wrap="square" tIns="914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SOCIAL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MEDIA</a:t>
            </a:r>
            <a:endParaRPr b="0" i="0" sz="1400" u="none" cap="none" strike="noStrike">
              <a:solidFill>
                <a:srgbClr val="000000"/>
              </a:solidFill>
              <a:latin typeface="Arial"/>
              <a:ea typeface="Arial"/>
              <a:cs typeface="Arial"/>
              <a:sym typeface="Arial"/>
            </a:endParaRPr>
          </a:p>
        </p:txBody>
      </p:sp>
      <p:sp>
        <p:nvSpPr>
          <p:cNvPr id="1562" name="Google Shape;1562;p80"/>
          <p:cNvSpPr/>
          <p:nvPr/>
        </p:nvSpPr>
        <p:spPr>
          <a:xfrm>
            <a:off x="2925071" y="2791718"/>
            <a:ext cx="558685" cy="455231"/>
          </a:xfrm>
          <a:custGeom>
            <a:rect b="b" l="l" r="r" t="t"/>
            <a:pathLst>
              <a:path extrusionOk="0" h="228" w="280">
                <a:moveTo>
                  <a:pt x="280" y="27"/>
                </a:moveTo>
                <a:cubicBezTo>
                  <a:pt x="270" y="32"/>
                  <a:pt x="259" y="35"/>
                  <a:pt x="247" y="36"/>
                </a:cubicBezTo>
                <a:cubicBezTo>
                  <a:pt x="259" y="29"/>
                  <a:pt x="268" y="18"/>
                  <a:pt x="272" y="5"/>
                </a:cubicBezTo>
                <a:cubicBezTo>
                  <a:pt x="261" y="11"/>
                  <a:pt x="249" y="16"/>
                  <a:pt x="236" y="19"/>
                </a:cubicBezTo>
                <a:cubicBezTo>
                  <a:pt x="225" y="7"/>
                  <a:pt x="210" y="0"/>
                  <a:pt x="194" y="0"/>
                </a:cubicBezTo>
                <a:cubicBezTo>
                  <a:pt x="162" y="0"/>
                  <a:pt x="136" y="26"/>
                  <a:pt x="136" y="58"/>
                </a:cubicBezTo>
                <a:cubicBezTo>
                  <a:pt x="136" y="62"/>
                  <a:pt x="137" y="67"/>
                  <a:pt x="138" y="71"/>
                </a:cubicBezTo>
                <a:cubicBezTo>
                  <a:pt x="90" y="69"/>
                  <a:pt x="48" y="46"/>
                  <a:pt x="19" y="11"/>
                </a:cubicBezTo>
                <a:cubicBezTo>
                  <a:pt x="14" y="19"/>
                  <a:pt x="12" y="29"/>
                  <a:pt x="12" y="40"/>
                </a:cubicBezTo>
                <a:cubicBezTo>
                  <a:pt x="12" y="60"/>
                  <a:pt x="22" y="77"/>
                  <a:pt x="37" y="88"/>
                </a:cubicBezTo>
                <a:cubicBezTo>
                  <a:pt x="28" y="87"/>
                  <a:pt x="19" y="85"/>
                  <a:pt x="11" y="80"/>
                </a:cubicBezTo>
                <a:cubicBezTo>
                  <a:pt x="11" y="81"/>
                  <a:pt x="11" y="81"/>
                  <a:pt x="11" y="81"/>
                </a:cubicBezTo>
                <a:cubicBezTo>
                  <a:pt x="11" y="109"/>
                  <a:pt x="31" y="132"/>
                  <a:pt x="57" y="138"/>
                </a:cubicBezTo>
                <a:cubicBezTo>
                  <a:pt x="52" y="139"/>
                  <a:pt x="47" y="140"/>
                  <a:pt x="42" y="140"/>
                </a:cubicBezTo>
                <a:cubicBezTo>
                  <a:pt x="38" y="140"/>
                  <a:pt x="35" y="139"/>
                  <a:pt x="31" y="139"/>
                </a:cubicBezTo>
                <a:cubicBezTo>
                  <a:pt x="39" y="161"/>
                  <a:pt x="60" y="178"/>
                  <a:pt x="85" y="178"/>
                </a:cubicBezTo>
                <a:cubicBezTo>
                  <a:pt x="65" y="194"/>
                  <a:pt x="40" y="203"/>
                  <a:pt x="14" y="203"/>
                </a:cubicBezTo>
                <a:cubicBezTo>
                  <a:pt x="9" y="203"/>
                  <a:pt x="4" y="203"/>
                  <a:pt x="0" y="202"/>
                </a:cubicBezTo>
                <a:cubicBezTo>
                  <a:pt x="25" y="219"/>
                  <a:pt x="55" y="228"/>
                  <a:pt x="88" y="228"/>
                </a:cubicBezTo>
                <a:cubicBezTo>
                  <a:pt x="194" y="228"/>
                  <a:pt x="251" y="140"/>
                  <a:pt x="251" y="65"/>
                </a:cubicBezTo>
                <a:cubicBezTo>
                  <a:pt x="251" y="62"/>
                  <a:pt x="251" y="60"/>
                  <a:pt x="251" y="57"/>
                </a:cubicBezTo>
                <a:cubicBezTo>
                  <a:pt x="263" y="49"/>
                  <a:pt x="272" y="39"/>
                  <a:pt x="280" y="27"/>
                </a:cubicBezTo>
                <a:close/>
              </a:path>
            </a:pathLst>
          </a:custGeom>
          <a:solidFill>
            <a:srgbClr val="000000"/>
          </a:solidFill>
          <a:ln>
            <a:noFill/>
          </a:ln>
        </p:spPr>
        <p:txBody>
          <a:bodyPr anchorCtr="0" anchor="t" bIns="91400" lIns="182825" spcFirstLastPara="1" rIns="182825"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3" name="Google Shape;1563;p80"/>
          <p:cNvSpPr/>
          <p:nvPr/>
        </p:nvSpPr>
        <p:spPr>
          <a:xfrm>
            <a:off x="4551134" y="4658412"/>
            <a:ext cx="602121" cy="599280"/>
          </a:xfrm>
          <a:custGeom>
            <a:rect b="b" l="l" r="r" t="t"/>
            <a:pathLst>
              <a:path extrusionOk="0" h="227" w="228">
                <a:moveTo>
                  <a:pt x="114" y="0"/>
                </a:moveTo>
                <a:cubicBezTo>
                  <a:pt x="51" y="0"/>
                  <a:pt x="0" y="51"/>
                  <a:pt x="0" y="114"/>
                </a:cubicBezTo>
                <a:cubicBezTo>
                  <a:pt x="0" y="160"/>
                  <a:pt x="28" y="200"/>
                  <a:pt x="68" y="218"/>
                </a:cubicBezTo>
                <a:cubicBezTo>
                  <a:pt x="68" y="210"/>
                  <a:pt x="68" y="200"/>
                  <a:pt x="70" y="192"/>
                </a:cubicBezTo>
                <a:cubicBezTo>
                  <a:pt x="73" y="183"/>
                  <a:pt x="85" y="130"/>
                  <a:pt x="85" y="130"/>
                </a:cubicBezTo>
                <a:cubicBezTo>
                  <a:pt x="85" y="130"/>
                  <a:pt x="81" y="122"/>
                  <a:pt x="81" y="112"/>
                </a:cubicBezTo>
                <a:cubicBezTo>
                  <a:pt x="81" y="95"/>
                  <a:pt x="91" y="82"/>
                  <a:pt x="103" y="82"/>
                </a:cubicBezTo>
                <a:cubicBezTo>
                  <a:pt x="114" y="82"/>
                  <a:pt x="119" y="90"/>
                  <a:pt x="119" y="99"/>
                </a:cubicBezTo>
                <a:cubicBezTo>
                  <a:pt x="119" y="110"/>
                  <a:pt x="112" y="125"/>
                  <a:pt x="109" y="140"/>
                </a:cubicBezTo>
                <a:cubicBezTo>
                  <a:pt x="106" y="152"/>
                  <a:pt x="115" y="162"/>
                  <a:pt x="127" y="162"/>
                </a:cubicBezTo>
                <a:cubicBezTo>
                  <a:pt x="148" y="162"/>
                  <a:pt x="163" y="134"/>
                  <a:pt x="163" y="101"/>
                </a:cubicBezTo>
                <a:cubicBezTo>
                  <a:pt x="163" y="76"/>
                  <a:pt x="146" y="57"/>
                  <a:pt x="115" y="57"/>
                </a:cubicBezTo>
                <a:cubicBezTo>
                  <a:pt x="81" y="57"/>
                  <a:pt x="59" y="83"/>
                  <a:pt x="59" y="112"/>
                </a:cubicBezTo>
                <a:cubicBezTo>
                  <a:pt x="59" y="122"/>
                  <a:pt x="62" y="129"/>
                  <a:pt x="67" y="134"/>
                </a:cubicBezTo>
                <a:cubicBezTo>
                  <a:pt x="69" y="137"/>
                  <a:pt x="69" y="138"/>
                  <a:pt x="68" y="141"/>
                </a:cubicBezTo>
                <a:cubicBezTo>
                  <a:pt x="68" y="143"/>
                  <a:pt x="67" y="148"/>
                  <a:pt x="66" y="150"/>
                </a:cubicBezTo>
                <a:cubicBezTo>
                  <a:pt x="65" y="153"/>
                  <a:pt x="63" y="154"/>
                  <a:pt x="60" y="153"/>
                </a:cubicBezTo>
                <a:cubicBezTo>
                  <a:pt x="44" y="146"/>
                  <a:pt x="37" y="129"/>
                  <a:pt x="37" y="109"/>
                </a:cubicBezTo>
                <a:cubicBezTo>
                  <a:pt x="37" y="77"/>
                  <a:pt x="64" y="38"/>
                  <a:pt x="118" y="38"/>
                </a:cubicBezTo>
                <a:cubicBezTo>
                  <a:pt x="162" y="38"/>
                  <a:pt x="191" y="70"/>
                  <a:pt x="191" y="103"/>
                </a:cubicBezTo>
                <a:cubicBezTo>
                  <a:pt x="191" y="148"/>
                  <a:pt x="166" y="181"/>
                  <a:pt x="129" y="181"/>
                </a:cubicBezTo>
                <a:cubicBezTo>
                  <a:pt x="117" y="181"/>
                  <a:pt x="105" y="175"/>
                  <a:pt x="101" y="167"/>
                </a:cubicBezTo>
                <a:cubicBezTo>
                  <a:pt x="101" y="167"/>
                  <a:pt x="95" y="193"/>
                  <a:pt x="93" y="198"/>
                </a:cubicBezTo>
                <a:cubicBezTo>
                  <a:pt x="91" y="207"/>
                  <a:pt x="86" y="216"/>
                  <a:pt x="82" y="223"/>
                </a:cubicBezTo>
                <a:cubicBezTo>
                  <a:pt x="92" y="226"/>
                  <a:pt x="103" y="227"/>
                  <a:pt x="114" y="227"/>
                </a:cubicBezTo>
                <a:cubicBezTo>
                  <a:pt x="177" y="227"/>
                  <a:pt x="228" y="176"/>
                  <a:pt x="228" y="114"/>
                </a:cubicBezTo>
                <a:cubicBezTo>
                  <a:pt x="228" y="51"/>
                  <a:pt x="177" y="0"/>
                  <a:pt x="114" y="0"/>
                </a:cubicBezTo>
                <a:close/>
              </a:path>
            </a:pathLst>
          </a:custGeom>
          <a:solidFill>
            <a:srgbClr val="000000"/>
          </a:solidFill>
          <a:ln>
            <a:noFill/>
          </a:ln>
        </p:spPr>
        <p:txBody>
          <a:bodyPr anchorCtr="0" anchor="t" bIns="91400" lIns="182825" spcFirstLastPara="1" rIns="182825"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64" name="Google Shape;1564;p80"/>
          <p:cNvGrpSpPr/>
          <p:nvPr/>
        </p:nvGrpSpPr>
        <p:grpSpPr>
          <a:xfrm>
            <a:off x="4506989" y="3216951"/>
            <a:ext cx="646267" cy="605403"/>
            <a:chOff x="544513" y="3295650"/>
            <a:chExt cx="1325563" cy="1241425"/>
          </a:xfrm>
        </p:grpSpPr>
        <p:sp>
          <p:nvSpPr>
            <p:cNvPr id="1565" name="Google Shape;1565;p80"/>
            <p:cNvSpPr/>
            <p:nvPr/>
          </p:nvSpPr>
          <p:spPr>
            <a:xfrm>
              <a:off x="692151" y="3351213"/>
              <a:ext cx="1077913" cy="1185862"/>
            </a:xfrm>
            <a:custGeom>
              <a:rect b="b" l="l" r="r" t="t"/>
              <a:pathLst>
                <a:path extrusionOk="0" h="283" w="257">
                  <a:moveTo>
                    <a:pt x="55" y="128"/>
                  </a:moveTo>
                  <a:cubicBezTo>
                    <a:pt x="53" y="127"/>
                    <a:pt x="51" y="127"/>
                    <a:pt x="49" y="128"/>
                  </a:cubicBezTo>
                  <a:cubicBezTo>
                    <a:pt x="47" y="128"/>
                    <a:pt x="45" y="128"/>
                    <a:pt x="43" y="129"/>
                  </a:cubicBezTo>
                  <a:cubicBezTo>
                    <a:pt x="41" y="130"/>
                    <a:pt x="38" y="131"/>
                    <a:pt x="36" y="133"/>
                  </a:cubicBezTo>
                  <a:cubicBezTo>
                    <a:pt x="9" y="145"/>
                    <a:pt x="9" y="145"/>
                    <a:pt x="9" y="145"/>
                  </a:cubicBezTo>
                  <a:cubicBezTo>
                    <a:pt x="2" y="148"/>
                    <a:pt x="0" y="158"/>
                    <a:pt x="4" y="167"/>
                  </a:cubicBezTo>
                  <a:cubicBezTo>
                    <a:pt x="26" y="218"/>
                    <a:pt x="26" y="218"/>
                    <a:pt x="26" y="218"/>
                  </a:cubicBezTo>
                  <a:cubicBezTo>
                    <a:pt x="30" y="227"/>
                    <a:pt x="39" y="232"/>
                    <a:pt x="46" y="229"/>
                  </a:cubicBezTo>
                  <a:cubicBezTo>
                    <a:pt x="61" y="223"/>
                    <a:pt x="61" y="223"/>
                    <a:pt x="61" y="223"/>
                  </a:cubicBezTo>
                  <a:cubicBezTo>
                    <a:pt x="73" y="243"/>
                    <a:pt x="73" y="243"/>
                    <a:pt x="73" y="243"/>
                  </a:cubicBezTo>
                  <a:cubicBezTo>
                    <a:pt x="77" y="240"/>
                    <a:pt x="77" y="240"/>
                    <a:pt x="77" y="240"/>
                  </a:cubicBezTo>
                  <a:cubicBezTo>
                    <a:pt x="106" y="273"/>
                    <a:pt x="106" y="273"/>
                    <a:pt x="106" y="273"/>
                  </a:cubicBezTo>
                  <a:cubicBezTo>
                    <a:pt x="115" y="282"/>
                    <a:pt x="129" y="283"/>
                    <a:pt x="139" y="275"/>
                  </a:cubicBezTo>
                  <a:cubicBezTo>
                    <a:pt x="149" y="266"/>
                    <a:pt x="149" y="251"/>
                    <a:pt x="141" y="242"/>
                  </a:cubicBezTo>
                  <a:cubicBezTo>
                    <a:pt x="138" y="239"/>
                    <a:pt x="138" y="239"/>
                    <a:pt x="138" y="239"/>
                  </a:cubicBezTo>
                  <a:cubicBezTo>
                    <a:pt x="138" y="239"/>
                    <a:pt x="138" y="239"/>
                    <a:pt x="138" y="239"/>
                  </a:cubicBezTo>
                  <a:cubicBezTo>
                    <a:pt x="112" y="209"/>
                    <a:pt x="112" y="209"/>
                    <a:pt x="112" y="209"/>
                  </a:cubicBezTo>
                  <a:cubicBezTo>
                    <a:pt x="128" y="194"/>
                    <a:pt x="128" y="194"/>
                    <a:pt x="128" y="194"/>
                  </a:cubicBezTo>
                  <a:cubicBezTo>
                    <a:pt x="129" y="194"/>
                    <a:pt x="130" y="193"/>
                    <a:pt x="131" y="193"/>
                  </a:cubicBezTo>
                  <a:cubicBezTo>
                    <a:pt x="197" y="178"/>
                    <a:pt x="257" y="188"/>
                    <a:pt x="257" y="188"/>
                  </a:cubicBezTo>
                  <a:cubicBezTo>
                    <a:pt x="174" y="0"/>
                    <a:pt x="174" y="0"/>
                    <a:pt x="174" y="0"/>
                  </a:cubicBezTo>
                  <a:cubicBezTo>
                    <a:pt x="161" y="54"/>
                    <a:pt x="86" y="108"/>
                    <a:pt x="55" y="128"/>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6" name="Google Shape;1566;p80"/>
            <p:cNvSpPr/>
            <p:nvPr/>
          </p:nvSpPr>
          <p:spPr>
            <a:xfrm>
              <a:off x="1446213" y="3295650"/>
              <a:ext cx="423863" cy="865187"/>
            </a:xfrm>
            <a:custGeom>
              <a:rect b="b" l="l" r="r" t="t"/>
              <a:pathLst>
                <a:path extrusionOk="0" h="545" w="267">
                  <a:moveTo>
                    <a:pt x="0" y="16"/>
                  </a:moveTo>
                  <a:lnTo>
                    <a:pt x="233" y="545"/>
                  </a:lnTo>
                  <a:lnTo>
                    <a:pt x="267" y="531"/>
                  </a:lnTo>
                  <a:lnTo>
                    <a:pt x="32" y="0"/>
                  </a:lnTo>
                  <a:lnTo>
                    <a:pt x="0" y="16"/>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7" name="Google Shape;1567;p80"/>
            <p:cNvSpPr/>
            <p:nvPr/>
          </p:nvSpPr>
          <p:spPr>
            <a:xfrm>
              <a:off x="544513" y="4021138"/>
              <a:ext cx="257175" cy="339725"/>
            </a:xfrm>
            <a:custGeom>
              <a:rect b="b" l="l" r="r" t="t"/>
              <a:pathLst>
                <a:path extrusionOk="0" h="81" w="61">
                  <a:moveTo>
                    <a:pt x="30" y="10"/>
                  </a:moveTo>
                  <a:cubicBezTo>
                    <a:pt x="29" y="6"/>
                    <a:pt x="28" y="3"/>
                    <a:pt x="28" y="0"/>
                  </a:cubicBezTo>
                  <a:cubicBezTo>
                    <a:pt x="17" y="5"/>
                    <a:pt x="17" y="5"/>
                    <a:pt x="17" y="5"/>
                  </a:cubicBezTo>
                  <a:cubicBezTo>
                    <a:pt x="6" y="10"/>
                    <a:pt x="0" y="21"/>
                    <a:pt x="1" y="32"/>
                  </a:cubicBezTo>
                  <a:cubicBezTo>
                    <a:pt x="15" y="26"/>
                    <a:pt x="15" y="26"/>
                    <a:pt x="15" y="26"/>
                  </a:cubicBezTo>
                  <a:cubicBezTo>
                    <a:pt x="18" y="25"/>
                    <a:pt x="20" y="26"/>
                    <a:pt x="21" y="28"/>
                  </a:cubicBezTo>
                  <a:cubicBezTo>
                    <a:pt x="21" y="29"/>
                    <a:pt x="21" y="29"/>
                    <a:pt x="21" y="29"/>
                  </a:cubicBezTo>
                  <a:cubicBezTo>
                    <a:pt x="21" y="29"/>
                    <a:pt x="22" y="29"/>
                    <a:pt x="22" y="29"/>
                  </a:cubicBezTo>
                  <a:cubicBezTo>
                    <a:pt x="23" y="31"/>
                    <a:pt x="22" y="34"/>
                    <a:pt x="19" y="35"/>
                  </a:cubicBezTo>
                  <a:cubicBezTo>
                    <a:pt x="4" y="42"/>
                    <a:pt x="4" y="42"/>
                    <a:pt x="4" y="42"/>
                  </a:cubicBezTo>
                  <a:cubicBezTo>
                    <a:pt x="6" y="47"/>
                    <a:pt x="6" y="47"/>
                    <a:pt x="6" y="47"/>
                  </a:cubicBezTo>
                  <a:cubicBezTo>
                    <a:pt x="21" y="40"/>
                    <a:pt x="21" y="40"/>
                    <a:pt x="21" y="40"/>
                  </a:cubicBezTo>
                  <a:cubicBezTo>
                    <a:pt x="24" y="39"/>
                    <a:pt x="26" y="40"/>
                    <a:pt x="27" y="42"/>
                  </a:cubicBezTo>
                  <a:cubicBezTo>
                    <a:pt x="27" y="42"/>
                    <a:pt x="27" y="43"/>
                    <a:pt x="28" y="43"/>
                  </a:cubicBezTo>
                  <a:cubicBezTo>
                    <a:pt x="28" y="43"/>
                    <a:pt x="28" y="43"/>
                    <a:pt x="28" y="43"/>
                  </a:cubicBezTo>
                  <a:cubicBezTo>
                    <a:pt x="29" y="45"/>
                    <a:pt x="28" y="48"/>
                    <a:pt x="25" y="49"/>
                  </a:cubicBezTo>
                  <a:cubicBezTo>
                    <a:pt x="10" y="56"/>
                    <a:pt x="10" y="56"/>
                    <a:pt x="10" y="56"/>
                  </a:cubicBezTo>
                  <a:cubicBezTo>
                    <a:pt x="12" y="61"/>
                    <a:pt x="12" y="61"/>
                    <a:pt x="12" y="61"/>
                  </a:cubicBezTo>
                  <a:cubicBezTo>
                    <a:pt x="28" y="54"/>
                    <a:pt x="28" y="54"/>
                    <a:pt x="28" y="54"/>
                  </a:cubicBezTo>
                  <a:cubicBezTo>
                    <a:pt x="30" y="53"/>
                    <a:pt x="33" y="54"/>
                    <a:pt x="34" y="56"/>
                  </a:cubicBezTo>
                  <a:cubicBezTo>
                    <a:pt x="34" y="56"/>
                    <a:pt x="34" y="56"/>
                    <a:pt x="34" y="56"/>
                  </a:cubicBezTo>
                  <a:cubicBezTo>
                    <a:pt x="34" y="57"/>
                    <a:pt x="34" y="57"/>
                    <a:pt x="34" y="57"/>
                  </a:cubicBezTo>
                  <a:cubicBezTo>
                    <a:pt x="35" y="59"/>
                    <a:pt x="34" y="62"/>
                    <a:pt x="31" y="63"/>
                  </a:cubicBezTo>
                  <a:cubicBezTo>
                    <a:pt x="17" y="69"/>
                    <a:pt x="17" y="69"/>
                    <a:pt x="17" y="69"/>
                  </a:cubicBezTo>
                  <a:cubicBezTo>
                    <a:pt x="24" y="78"/>
                    <a:pt x="37" y="81"/>
                    <a:pt x="48" y="76"/>
                  </a:cubicBezTo>
                  <a:cubicBezTo>
                    <a:pt x="61" y="71"/>
                    <a:pt x="61" y="71"/>
                    <a:pt x="61" y="71"/>
                  </a:cubicBezTo>
                  <a:cubicBezTo>
                    <a:pt x="58" y="68"/>
                    <a:pt x="55" y="65"/>
                    <a:pt x="53" y="61"/>
                  </a:cubicBezTo>
                  <a:lnTo>
                    <a:pt x="30" y="1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68" name="Google Shape;1568;p80"/>
          <p:cNvSpPr/>
          <p:nvPr/>
        </p:nvSpPr>
        <p:spPr>
          <a:xfrm>
            <a:off x="1882552" y="2809319"/>
            <a:ext cx="641063" cy="641230"/>
          </a:xfrm>
          <a:custGeom>
            <a:rect b="b" l="l" r="r" t="t"/>
            <a:pathLst>
              <a:path extrusionOk="0" h="243" w="243">
                <a:moveTo>
                  <a:pt x="122" y="0"/>
                </a:moveTo>
                <a:cubicBezTo>
                  <a:pt x="55" y="0"/>
                  <a:pt x="0" y="54"/>
                  <a:pt x="0" y="121"/>
                </a:cubicBezTo>
                <a:cubicBezTo>
                  <a:pt x="0" y="188"/>
                  <a:pt x="55" y="243"/>
                  <a:pt x="122" y="243"/>
                </a:cubicBezTo>
                <a:cubicBezTo>
                  <a:pt x="189" y="243"/>
                  <a:pt x="243" y="188"/>
                  <a:pt x="243" y="121"/>
                </a:cubicBezTo>
                <a:cubicBezTo>
                  <a:pt x="243" y="54"/>
                  <a:pt x="189" y="0"/>
                  <a:pt x="122" y="0"/>
                </a:cubicBezTo>
                <a:close/>
                <a:moveTo>
                  <a:pt x="154" y="121"/>
                </a:moveTo>
                <a:cubicBezTo>
                  <a:pt x="133" y="121"/>
                  <a:pt x="133" y="121"/>
                  <a:pt x="133" y="121"/>
                </a:cubicBezTo>
                <a:cubicBezTo>
                  <a:pt x="133" y="154"/>
                  <a:pt x="133" y="196"/>
                  <a:pt x="133" y="196"/>
                </a:cubicBezTo>
                <a:cubicBezTo>
                  <a:pt x="102" y="196"/>
                  <a:pt x="102" y="196"/>
                  <a:pt x="102" y="196"/>
                </a:cubicBezTo>
                <a:cubicBezTo>
                  <a:pt x="102" y="196"/>
                  <a:pt x="102" y="155"/>
                  <a:pt x="102" y="121"/>
                </a:cubicBezTo>
                <a:cubicBezTo>
                  <a:pt x="87" y="121"/>
                  <a:pt x="87" y="121"/>
                  <a:pt x="87" y="121"/>
                </a:cubicBezTo>
                <a:cubicBezTo>
                  <a:pt x="87" y="94"/>
                  <a:pt x="87" y="94"/>
                  <a:pt x="87" y="94"/>
                </a:cubicBezTo>
                <a:cubicBezTo>
                  <a:pt x="102" y="94"/>
                  <a:pt x="102" y="94"/>
                  <a:pt x="102" y="94"/>
                </a:cubicBezTo>
                <a:cubicBezTo>
                  <a:pt x="102" y="77"/>
                  <a:pt x="102" y="77"/>
                  <a:pt x="102" y="77"/>
                </a:cubicBezTo>
                <a:cubicBezTo>
                  <a:pt x="102" y="65"/>
                  <a:pt x="108" y="46"/>
                  <a:pt x="133" y="46"/>
                </a:cubicBezTo>
                <a:cubicBezTo>
                  <a:pt x="156" y="46"/>
                  <a:pt x="156" y="46"/>
                  <a:pt x="156" y="46"/>
                </a:cubicBezTo>
                <a:cubicBezTo>
                  <a:pt x="156" y="72"/>
                  <a:pt x="156" y="72"/>
                  <a:pt x="156" y="72"/>
                </a:cubicBezTo>
                <a:cubicBezTo>
                  <a:pt x="156" y="72"/>
                  <a:pt x="142" y="72"/>
                  <a:pt x="140" y="72"/>
                </a:cubicBezTo>
                <a:cubicBezTo>
                  <a:pt x="137" y="72"/>
                  <a:pt x="133" y="73"/>
                  <a:pt x="133" y="79"/>
                </a:cubicBezTo>
                <a:cubicBezTo>
                  <a:pt x="133" y="94"/>
                  <a:pt x="133" y="94"/>
                  <a:pt x="133" y="94"/>
                </a:cubicBezTo>
                <a:cubicBezTo>
                  <a:pt x="157" y="94"/>
                  <a:pt x="157" y="94"/>
                  <a:pt x="157" y="94"/>
                </a:cubicBezTo>
                <a:lnTo>
                  <a:pt x="154" y="121"/>
                </a:lnTo>
                <a:close/>
              </a:path>
            </a:pathLst>
          </a:custGeom>
          <a:solidFill>
            <a:schemeClr val="accent5"/>
          </a:solidFill>
          <a:ln>
            <a:noFill/>
          </a:ln>
        </p:spPr>
        <p:txBody>
          <a:bodyPr anchorCtr="0" anchor="t" bIns="91400" lIns="182825" spcFirstLastPara="1" rIns="182825"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9" name="Google Shape;1569;p80"/>
          <p:cNvSpPr/>
          <p:nvPr/>
        </p:nvSpPr>
        <p:spPr>
          <a:xfrm>
            <a:off x="1414286" y="3977407"/>
            <a:ext cx="308253" cy="307101"/>
          </a:xfrm>
          <a:custGeom>
            <a:rect b="b" l="l" r="r" t="t"/>
            <a:pathLst>
              <a:path extrusionOk="0" h="21600" w="21600">
                <a:moveTo>
                  <a:pt x="20263" y="0"/>
                </a:moveTo>
                <a:cubicBezTo>
                  <a:pt x="20630" y="0"/>
                  <a:pt x="20946" y="161"/>
                  <a:pt x="21208" y="481"/>
                </a:cubicBezTo>
                <a:cubicBezTo>
                  <a:pt x="21470" y="798"/>
                  <a:pt x="21599" y="1177"/>
                  <a:pt x="21599" y="1618"/>
                </a:cubicBezTo>
                <a:lnTo>
                  <a:pt x="21599" y="19981"/>
                </a:lnTo>
                <a:cubicBezTo>
                  <a:pt x="21599" y="20422"/>
                  <a:pt x="21470" y="20801"/>
                  <a:pt x="21208" y="21121"/>
                </a:cubicBezTo>
                <a:cubicBezTo>
                  <a:pt x="20946" y="21441"/>
                  <a:pt x="20630" y="21599"/>
                  <a:pt x="20263" y="21599"/>
                </a:cubicBezTo>
                <a:lnTo>
                  <a:pt x="1346" y="21599"/>
                </a:lnTo>
                <a:cubicBezTo>
                  <a:pt x="979" y="21599"/>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rgbClr val="000000"/>
          </a:solidFill>
          <a:ln>
            <a:noFill/>
          </a:ln>
        </p:spPr>
        <p:txBody>
          <a:bodyPr anchorCtr="0" anchor="ctr" bIns="101575" lIns="101575" spcFirstLastPara="1" rIns="101575" wrap="square" tIns="101575">
            <a:noAutofit/>
          </a:bodyPr>
          <a:lstStyle/>
          <a:p>
            <a:pPr indent="0" lvl="0" marL="0" marR="0" rtl="0" algn="l">
              <a:lnSpc>
                <a:spcPct val="100000"/>
              </a:lnSpc>
              <a:spcBef>
                <a:spcPts val="0"/>
              </a:spcBef>
              <a:spcAft>
                <a:spcPts val="0"/>
              </a:spcAft>
              <a:buClr>
                <a:srgbClr val="000000"/>
              </a:buClr>
              <a:buSzPts val="5800"/>
              <a:buFont typeface="Arial"/>
              <a:buNone/>
            </a:pPr>
            <a:r>
              <a:t/>
            </a:r>
            <a:endParaRPr b="0" i="0" sz="5800" u="none" cap="none" strike="noStrike">
              <a:solidFill>
                <a:srgbClr val="44CEB9"/>
              </a:solidFill>
              <a:latin typeface="Arial"/>
              <a:ea typeface="Arial"/>
              <a:cs typeface="Arial"/>
              <a:sym typeface="Arial"/>
            </a:endParaRPr>
          </a:p>
        </p:txBody>
      </p:sp>
      <p:grpSp>
        <p:nvGrpSpPr>
          <p:cNvPr id="1570" name="Google Shape;1570;p80"/>
          <p:cNvGrpSpPr/>
          <p:nvPr/>
        </p:nvGrpSpPr>
        <p:grpSpPr>
          <a:xfrm>
            <a:off x="2827356" y="5061944"/>
            <a:ext cx="656399" cy="654240"/>
            <a:chOff x="4805363" y="4148138"/>
            <a:chExt cx="895350" cy="892175"/>
          </a:xfrm>
        </p:grpSpPr>
        <p:sp>
          <p:nvSpPr>
            <p:cNvPr id="1571" name="Google Shape;1571;p80"/>
            <p:cNvSpPr/>
            <p:nvPr/>
          </p:nvSpPr>
          <p:spPr>
            <a:xfrm>
              <a:off x="5332413" y="4371975"/>
              <a:ext cx="103188" cy="66675"/>
            </a:xfrm>
            <a:custGeom>
              <a:rect b="b" l="l" r="r" t="t"/>
              <a:pathLst>
                <a:path extrusionOk="0" h="23" w="36">
                  <a:moveTo>
                    <a:pt x="36" y="2"/>
                  </a:moveTo>
                  <a:cubicBezTo>
                    <a:pt x="35" y="2"/>
                    <a:pt x="35" y="1"/>
                    <a:pt x="34" y="1"/>
                  </a:cubicBezTo>
                  <a:cubicBezTo>
                    <a:pt x="19" y="0"/>
                    <a:pt x="5" y="9"/>
                    <a:pt x="0" y="23"/>
                  </a:cubicBezTo>
                  <a:cubicBezTo>
                    <a:pt x="8" y="22"/>
                    <a:pt x="15" y="19"/>
                    <a:pt x="22" y="15"/>
                  </a:cubicBezTo>
                  <a:cubicBezTo>
                    <a:pt x="25" y="12"/>
                    <a:pt x="29" y="10"/>
                    <a:pt x="32" y="6"/>
                  </a:cubicBezTo>
                  <a:cubicBezTo>
                    <a:pt x="32" y="6"/>
                    <a:pt x="35" y="3"/>
                    <a:pt x="36" y="2"/>
                  </a:cubicBezTo>
                  <a:close/>
                </a:path>
              </a:pathLst>
            </a:custGeom>
            <a:solidFill>
              <a:schemeClr val="accent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2" name="Google Shape;1572;p80"/>
            <p:cNvSpPr/>
            <p:nvPr/>
          </p:nvSpPr>
          <p:spPr>
            <a:xfrm>
              <a:off x="5067301" y="4371975"/>
              <a:ext cx="103188" cy="66675"/>
            </a:xfrm>
            <a:custGeom>
              <a:rect b="b" l="l" r="r" t="t"/>
              <a:pathLst>
                <a:path extrusionOk="0" h="23" w="36">
                  <a:moveTo>
                    <a:pt x="4" y="6"/>
                  </a:moveTo>
                  <a:cubicBezTo>
                    <a:pt x="7" y="10"/>
                    <a:pt x="10" y="12"/>
                    <a:pt x="14" y="15"/>
                  </a:cubicBezTo>
                  <a:cubicBezTo>
                    <a:pt x="21" y="19"/>
                    <a:pt x="28" y="22"/>
                    <a:pt x="36" y="23"/>
                  </a:cubicBezTo>
                  <a:cubicBezTo>
                    <a:pt x="31" y="9"/>
                    <a:pt x="17" y="0"/>
                    <a:pt x="2" y="1"/>
                  </a:cubicBezTo>
                  <a:cubicBezTo>
                    <a:pt x="1" y="1"/>
                    <a:pt x="1" y="2"/>
                    <a:pt x="0" y="2"/>
                  </a:cubicBezTo>
                  <a:cubicBezTo>
                    <a:pt x="1" y="3"/>
                    <a:pt x="3" y="6"/>
                    <a:pt x="4" y="6"/>
                  </a:cubicBezTo>
                  <a:close/>
                </a:path>
              </a:pathLst>
            </a:custGeom>
            <a:solidFill>
              <a:schemeClr val="accent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3" name="Google Shape;1573;p80"/>
            <p:cNvSpPr/>
            <p:nvPr/>
          </p:nvSpPr>
          <p:spPr>
            <a:xfrm>
              <a:off x="4805363" y="4148138"/>
              <a:ext cx="895350" cy="892175"/>
            </a:xfrm>
            <a:custGeom>
              <a:rect b="b" l="l" r="r" t="t"/>
              <a:pathLst>
                <a:path extrusionOk="0" h="310" w="311">
                  <a:moveTo>
                    <a:pt x="155" y="0"/>
                  </a:moveTo>
                  <a:cubicBezTo>
                    <a:pt x="70" y="0"/>
                    <a:pt x="0" y="69"/>
                    <a:pt x="0" y="155"/>
                  </a:cubicBezTo>
                  <a:cubicBezTo>
                    <a:pt x="0" y="240"/>
                    <a:pt x="70" y="310"/>
                    <a:pt x="155" y="310"/>
                  </a:cubicBezTo>
                  <a:cubicBezTo>
                    <a:pt x="241" y="310"/>
                    <a:pt x="311" y="240"/>
                    <a:pt x="311" y="155"/>
                  </a:cubicBezTo>
                  <a:cubicBezTo>
                    <a:pt x="311" y="69"/>
                    <a:pt x="241" y="0"/>
                    <a:pt x="155" y="0"/>
                  </a:cubicBezTo>
                  <a:close/>
                  <a:moveTo>
                    <a:pt x="187" y="73"/>
                  </a:moveTo>
                  <a:cubicBezTo>
                    <a:pt x="193" y="68"/>
                    <a:pt x="200" y="66"/>
                    <a:pt x="208" y="65"/>
                  </a:cubicBezTo>
                  <a:cubicBezTo>
                    <a:pt x="214" y="64"/>
                    <a:pt x="222" y="64"/>
                    <a:pt x="227" y="67"/>
                  </a:cubicBezTo>
                  <a:cubicBezTo>
                    <a:pt x="242" y="78"/>
                    <a:pt x="227" y="94"/>
                    <a:pt x="217" y="102"/>
                  </a:cubicBezTo>
                  <a:cubicBezTo>
                    <a:pt x="214" y="104"/>
                    <a:pt x="211" y="106"/>
                    <a:pt x="208" y="108"/>
                  </a:cubicBezTo>
                  <a:cubicBezTo>
                    <a:pt x="166" y="108"/>
                    <a:pt x="166" y="108"/>
                    <a:pt x="166" y="108"/>
                  </a:cubicBezTo>
                  <a:cubicBezTo>
                    <a:pt x="168" y="94"/>
                    <a:pt x="175" y="80"/>
                    <a:pt x="187" y="73"/>
                  </a:cubicBezTo>
                  <a:close/>
                  <a:moveTo>
                    <a:pt x="148" y="92"/>
                  </a:moveTo>
                  <a:cubicBezTo>
                    <a:pt x="148" y="82"/>
                    <a:pt x="163" y="82"/>
                    <a:pt x="163" y="92"/>
                  </a:cubicBezTo>
                  <a:cubicBezTo>
                    <a:pt x="163" y="108"/>
                    <a:pt x="163" y="108"/>
                    <a:pt x="163" y="108"/>
                  </a:cubicBezTo>
                  <a:cubicBezTo>
                    <a:pt x="148" y="108"/>
                    <a:pt x="148" y="108"/>
                    <a:pt x="148" y="108"/>
                  </a:cubicBezTo>
                  <a:lnTo>
                    <a:pt x="148" y="92"/>
                  </a:lnTo>
                  <a:close/>
                  <a:moveTo>
                    <a:pt x="83" y="67"/>
                  </a:moveTo>
                  <a:cubicBezTo>
                    <a:pt x="88" y="64"/>
                    <a:pt x="96" y="64"/>
                    <a:pt x="102" y="65"/>
                  </a:cubicBezTo>
                  <a:cubicBezTo>
                    <a:pt x="109" y="66"/>
                    <a:pt x="116" y="68"/>
                    <a:pt x="123" y="73"/>
                  </a:cubicBezTo>
                  <a:cubicBezTo>
                    <a:pt x="135" y="80"/>
                    <a:pt x="142" y="94"/>
                    <a:pt x="143" y="108"/>
                  </a:cubicBezTo>
                  <a:cubicBezTo>
                    <a:pt x="102" y="108"/>
                    <a:pt x="102" y="108"/>
                    <a:pt x="102" y="108"/>
                  </a:cubicBezTo>
                  <a:cubicBezTo>
                    <a:pt x="99" y="106"/>
                    <a:pt x="96" y="104"/>
                    <a:pt x="92" y="102"/>
                  </a:cubicBezTo>
                  <a:cubicBezTo>
                    <a:pt x="82" y="94"/>
                    <a:pt x="67" y="78"/>
                    <a:pt x="83" y="67"/>
                  </a:cubicBezTo>
                  <a:close/>
                  <a:moveTo>
                    <a:pt x="238" y="245"/>
                  </a:moveTo>
                  <a:cubicBezTo>
                    <a:pt x="73" y="245"/>
                    <a:pt x="73" y="245"/>
                    <a:pt x="73" y="245"/>
                  </a:cubicBezTo>
                  <a:cubicBezTo>
                    <a:pt x="73" y="114"/>
                    <a:pt x="73" y="114"/>
                    <a:pt x="73" y="114"/>
                  </a:cubicBezTo>
                  <a:cubicBezTo>
                    <a:pt x="116" y="114"/>
                    <a:pt x="116" y="114"/>
                    <a:pt x="116" y="114"/>
                  </a:cubicBezTo>
                  <a:cubicBezTo>
                    <a:pt x="137" y="114"/>
                    <a:pt x="137" y="114"/>
                    <a:pt x="137" y="114"/>
                  </a:cubicBezTo>
                  <a:cubicBezTo>
                    <a:pt x="137" y="118"/>
                    <a:pt x="137" y="118"/>
                    <a:pt x="137" y="118"/>
                  </a:cubicBezTo>
                  <a:cubicBezTo>
                    <a:pt x="137" y="183"/>
                    <a:pt x="137" y="183"/>
                    <a:pt x="137" y="183"/>
                  </a:cubicBezTo>
                  <a:cubicBezTo>
                    <a:pt x="156" y="167"/>
                    <a:pt x="156" y="167"/>
                    <a:pt x="156" y="167"/>
                  </a:cubicBezTo>
                  <a:cubicBezTo>
                    <a:pt x="175" y="183"/>
                    <a:pt x="175" y="183"/>
                    <a:pt x="175" y="183"/>
                  </a:cubicBezTo>
                  <a:cubicBezTo>
                    <a:pt x="175" y="117"/>
                    <a:pt x="175" y="117"/>
                    <a:pt x="175" y="117"/>
                  </a:cubicBezTo>
                  <a:cubicBezTo>
                    <a:pt x="175" y="114"/>
                    <a:pt x="175" y="114"/>
                    <a:pt x="175" y="114"/>
                  </a:cubicBezTo>
                  <a:cubicBezTo>
                    <a:pt x="194" y="114"/>
                    <a:pt x="194" y="114"/>
                    <a:pt x="194" y="114"/>
                  </a:cubicBezTo>
                  <a:cubicBezTo>
                    <a:pt x="238" y="114"/>
                    <a:pt x="238" y="114"/>
                    <a:pt x="238" y="114"/>
                  </a:cubicBezTo>
                  <a:lnTo>
                    <a:pt x="238" y="245"/>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74" name="Google Shape;1574;p80"/>
          <p:cNvGrpSpPr/>
          <p:nvPr/>
        </p:nvGrpSpPr>
        <p:grpSpPr>
          <a:xfrm>
            <a:off x="4523227" y="4099855"/>
            <a:ext cx="272506" cy="239509"/>
            <a:chOff x="8332788" y="4259263"/>
            <a:chExt cx="484188" cy="425449"/>
          </a:xfrm>
        </p:grpSpPr>
        <p:sp>
          <p:nvSpPr>
            <p:cNvPr id="1575" name="Google Shape;1575;p80"/>
            <p:cNvSpPr/>
            <p:nvPr/>
          </p:nvSpPr>
          <p:spPr>
            <a:xfrm>
              <a:off x="8569326" y="4552950"/>
              <a:ext cx="131763" cy="131762"/>
            </a:xfrm>
            <a:custGeom>
              <a:rect b="b" l="l" r="r" t="t"/>
              <a:pathLst>
                <a:path extrusionOk="0" h="35" w="35">
                  <a:moveTo>
                    <a:pt x="13" y="3"/>
                  </a:moveTo>
                  <a:cubicBezTo>
                    <a:pt x="21" y="0"/>
                    <a:pt x="30" y="5"/>
                    <a:pt x="33" y="13"/>
                  </a:cubicBezTo>
                  <a:cubicBezTo>
                    <a:pt x="35" y="21"/>
                    <a:pt x="31" y="30"/>
                    <a:pt x="23" y="33"/>
                  </a:cubicBezTo>
                  <a:cubicBezTo>
                    <a:pt x="15" y="35"/>
                    <a:pt x="6" y="31"/>
                    <a:pt x="3" y="23"/>
                  </a:cubicBezTo>
                  <a:cubicBezTo>
                    <a:pt x="0" y="15"/>
                    <a:pt x="5" y="6"/>
                    <a:pt x="13" y="3"/>
                  </a:cubicBezTo>
                </a:path>
              </a:pathLst>
            </a:cu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6" name="Google Shape;1576;p80"/>
            <p:cNvSpPr/>
            <p:nvPr/>
          </p:nvSpPr>
          <p:spPr>
            <a:xfrm>
              <a:off x="8445501" y="4395788"/>
              <a:ext cx="315913" cy="217487"/>
            </a:xfrm>
            <a:custGeom>
              <a:rect b="b" l="l" r="r" t="t"/>
              <a:pathLst>
                <a:path extrusionOk="0" h="58" w="84">
                  <a:moveTo>
                    <a:pt x="74" y="12"/>
                  </a:moveTo>
                  <a:cubicBezTo>
                    <a:pt x="74" y="12"/>
                    <a:pt x="73" y="12"/>
                    <a:pt x="73" y="12"/>
                  </a:cubicBezTo>
                  <a:cubicBezTo>
                    <a:pt x="72" y="11"/>
                    <a:pt x="72" y="11"/>
                    <a:pt x="72" y="11"/>
                  </a:cubicBezTo>
                  <a:cubicBezTo>
                    <a:pt x="72" y="11"/>
                    <a:pt x="72" y="11"/>
                    <a:pt x="72" y="11"/>
                  </a:cubicBezTo>
                  <a:cubicBezTo>
                    <a:pt x="46" y="0"/>
                    <a:pt x="18" y="11"/>
                    <a:pt x="6" y="36"/>
                  </a:cubicBezTo>
                  <a:cubicBezTo>
                    <a:pt x="4" y="38"/>
                    <a:pt x="4" y="38"/>
                    <a:pt x="4" y="38"/>
                  </a:cubicBezTo>
                  <a:cubicBezTo>
                    <a:pt x="2" y="42"/>
                    <a:pt x="2" y="42"/>
                    <a:pt x="2" y="42"/>
                  </a:cubicBezTo>
                  <a:cubicBezTo>
                    <a:pt x="0" y="47"/>
                    <a:pt x="2" y="53"/>
                    <a:pt x="7" y="56"/>
                  </a:cubicBezTo>
                  <a:cubicBezTo>
                    <a:pt x="12" y="58"/>
                    <a:pt x="18" y="56"/>
                    <a:pt x="20" y="51"/>
                  </a:cubicBezTo>
                  <a:cubicBezTo>
                    <a:pt x="23" y="44"/>
                    <a:pt x="23" y="44"/>
                    <a:pt x="23" y="44"/>
                  </a:cubicBezTo>
                  <a:cubicBezTo>
                    <a:pt x="31" y="29"/>
                    <a:pt x="50" y="22"/>
                    <a:pt x="65" y="30"/>
                  </a:cubicBezTo>
                  <a:cubicBezTo>
                    <a:pt x="70" y="32"/>
                    <a:pt x="70" y="32"/>
                    <a:pt x="70" y="32"/>
                  </a:cubicBezTo>
                  <a:cubicBezTo>
                    <a:pt x="75" y="34"/>
                    <a:pt x="81" y="32"/>
                    <a:pt x="83" y="27"/>
                  </a:cubicBezTo>
                  <a:cubicBezTo>
                    <a:pt x="84" y="25"/>
                    <a:pt x="84" y="22"/>
                    <a:pt x="84" y="20"/>
                  </a:cubicBezTo>
                  <a:cubicBezTo>
                    <a:pt x="83" y="18"/>
                    <a:pt x="81" y="16"/>
                    <a:pt x="79" y="14"/>
                  </a:cubicBezTo>
                  <a:lnTo>
                    <a:pt x="74" y="12"/>
                  </a:lnTo>
                  <a:close/>
                </a:path>
              </a:pathLst>
            </a:cu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7" name="Google Shape;1577;p80"/>
            <p:cNvSpPr/>
            <p:nvPr/>
          </p:nvSpPr>
          <p:spPr>
            <a:xfrm>
              <a:off x="8332788" y="4259263"/>
              <a:ext cx="484188" cy="296862"/>
            </a:xfrm>
            <a:custGeom>
              <a:rect b="b" l="l" r="r" t="t"/>
              <a:pathLst>
                <a:path extrusionOk="0" h="79" w="129">
                  <a:moveTo>
                    <a:pt x="123" y="21"/>
                  </a:moveTo>
                  <a:cubicBezTo>
                    <a:pt x="119" y="19"/>
                    <a:pt x="119" y="19"/>
                    <a:pt x="119" y="19"/>
                  </a:cubicBezTo>
                  <a:cubicBezTo>
                    <a:pt x="118" y="19"/>
                    <a:pt x="118" y="19"/>
                    <a:pt x="118" y="19"/>
                  </a:cubicBezTo>
                  <a:cubicBezTo>
                    <a:pt x="115" y="17"/>
                    <a:pt x="115" y="17"/>
                    <a:pt x="115" y="17"/>
                  </a:cubicBezTo>
                  <a:cubicBezTo>
                    <a:pt x="115" y="17"/>
                    <a:pt x="114" y="17"/>
                    <a:pt x="113" y="17"/>
                  </a:cubicBezTo>
                  <a:cubicBezTo>
                    <a:pt x="73" y="0"/>
                    <a:pt x="26" y="18"/>
                    <a:pt x="6" y="57"/>
                  </a:cubicBezTo>
                  <a:cubicBezTo>
                    <a:pt x="6" y="57"/>
                    <a:pt x="6" y="57"/>
                    <a:pt x="5" y="57"/>
                  </a:cubicBezTo>
                  <a:cubicBezTo>
                    <a:pt x="2" y="65"/>
                    <a:pt x="2" y="65"/>
                    <a:pt x="2" y="65"/>
                  </a:cubicBezTo>
                  <a:cubicBezTo>
                    <a:pt x="0" y="69"/>
                    <a:pt x="2" y="75"/>
                    <a:pt x="6" y="77"/>
                  </a:cubicBezTo>
                  <a:cubicBezTo>
                    <a:pt x="10" y="79"/>
                    <a:pt x="16" y="77"/>
                    <a:pt x="18" y="73"/>
                  </a:cubicBezTo>
                  <a:cubicBezTo>
                    <a:pt x="22" y="65"/>
                    <a:pt x="22" y="65"/>
                    <a:pt x="22" y="65"/>
                  </a:cubicBezTo>
                  <a:cubicBezTo>
                    <a:pt x="22" y="65"/>
                    <a:pt x="22" y="65"/>
                    <a:pt x="22" y="65"/>
                  </a:cubicBezTo>
                  <a:cubicBezTo>
                    <a:pt x="38" y="33"/>
                    <a:pt x="76" y="20"/>
                    <a:pt x="109" y="34"/>
                  </a:cubicBezTo>
                  <a:cubicBezTo>
                    <a:pt x="115" y="37"/>
                    <a:pt x="115" y="37"/>
                    <a:pt x="115" y="37"/>
                  </a:cubicBezTo>
                  <a:cubicBezTo>
                    <a:pt x="119" y="39"/>
                    <a:pt x="125" y="37"/>
                    <a:pt x="127" y="33"/>
                  </a:cubicBezTo>
                  <a:cubicBezTo>
                    <a:pt x="129" y="29"/>
                    <a:pt x="127" y="23"/>
                    <a:pt x="123" y="21"/>
                  </a:cubicBezTo>
                </a:path>
              </a:pathLst>
            </a:cu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78" name="Google Shape;1578;p80"/>
          <p:cNvGrpSpPr/>
          <p:nvPr/>
        </p:nvGrpSpPr>
        <p:grpSpPr>
          <a:xfrm>
            <a:off x="2306533" y="4173673"/>
            <a:ext cx="307350" cy="313686"/>
            <a:chOff x="7426326" y="839788"/>
            <a:chExt cx="546100" cy="557212"/>
          </a:xfrm>
        </p:grpSpPr>
        <p:sp>
          <p:nvSpPr>
            <p:cNvPr id="1579" name="Google Shape;1579;p80"/>
            <p:cNvSpPr/>
            <p:nvPr/>
          </p:nvSpPr>
          <p:spPr>
            <a:xfrm>
              <a:off x="7426326" y="1017588"/>
              <a:ext cx="381000" cy="379412"/>
            </a:xfrm>
            <a:custGeom>
              <a:rect b="b" l="l" r="r" t="t"/>
              <a:pathLst>
                <a:path extrusionOk="0" h="101" w="101">
                  <a:moveTo>
                    <a:pt x="15" y="76"/>
                  </a:moveTo>
                  <a:cubicBezTo>
                    <a:pt x="9" y="81"/>
                    <a:pt x="9" y="81"/>
                    <a:pt x="9" y="81"/>
                  </a:cubicBezTo>
                  <a:cubicBezTo>
                    <a:pt x="21" y="92"/>
                    <a:pt x="21" y="92"/>
                    <a:pt x="21" y="92"/>
                  </a:cubicBezTo>
                  <a:cubicBezTo>
                    <a:pt x="26" y="87"/>
                    <a:pt x="26" y="87"/>
                    <a:pt x="26" y="87"/>
                  </a:cubicBezTo>
                  <a:cubicBezTo>
                    <a:pt x="31" y="90"/>
                    <a:pt x="37" y="92"/>
                    <a:pt x="43" y="93"/>
                  </a:cubicBezTo>
                  <a:cubicBezTo>
                    <a:pt x="43" y="101"/>
                    <a:pt x="43" y="101"/>
                    <a:pt x="43" y="101"/>
                  </a:cubicBezTo>
                  <a:cubicBezTo>
                    <a:pt x="59" y="101"/>
                    <a:pt x="59" y="101"/>
                    <a:pt x="59" y="101"/>
                  </a:cubicBezTo>
                  <a:cubicBezTo>
                    <a:pt x="59" y="93"/>
                    <a:pt x="59" y="93"/>
                    <a:pt x="59" y="93"/>
                  </a:cubicBezTo>
                  <a:cubicBezTo>
                    <a:pt x="65" y="92"/>
                    <a:pt x="71" y="90"/>
                    <a:pt x="75" y="86"/>
                  </a:cubicBezTo>
                  <a:cubicBezTo>
                    <a:pt x="81" y="91"/>
                    <a:pt x="81" y="91"/>
                    <a:pt x="81" y="91"/>
                  </a:cubicBezTo>
                  <a:cubicBezTo>
                    <a:pt x="92" y="80"/>
                    <a:pt x="92" y="80"/>
                    <a:pt x="92" y="80"/>
                  </a:cubicBezTo>
                  <a:cubicBezTo>
                    <a:pt x="87" y="75"/>
                    <a:pt x="87" y="75"/>
                    <a:pt x="87" y="75"/>
                  </a:cubicBezTo>
                  <a:cubicBezTo>
                    <a:pt x="90" y="70"/>
                    <a:pt x="92" y="64"/>
                    <a:pt x="93" y="58"/>
                  </a:cubicBezTo>
                  <a:cubicBezTo>
                    <a:pt x="101" y="58"/>
                    <a:pt x="101" y="58"/>
                    <a:pt x="101" y="58"/>
                  </a:cubicBezTo>
                  <a:cubicBezTo>
                    <a:pt x="101" y="42"/>
                    <a:pt x="101" y="42"/>
                    <a:pt x="101" y="42"/>
                  </a:cubicBezTo>
                  <a:cubicBezTo>
                    <a:pt x="93" y="42"/>
                    <a:pt x="93" y="42"/>
                    <a:pt x="93" y="42"/>
                  </a:cubicBezTo>
                  <a:cubicBezTo>
                    <a:pt x="92" y="36"/>
                    <a:pt x="89" y="30"/>
                    <a:pt x="86" y="25"/>
                  </a:cubicBezTo>
                  <a:cubicBezTo>
                    <a:pt x="91" y="20"/>
                    <a:pt x="91" y="20"/>
                    <a:pt x="91" y="20"/>
                  </a:cubicBezTo>
                  <a:cubicBezTo>
                    <a:pt x="80" y="9"/>
                    <a:pt x="80" y="9"/>
                    <a:pt x="80" y="9"/>
                  </a:cubicBezTo>
                  <a:cubicBezTo>
                    <a:pt x="74" y="14"/>
                    <a:pt x="74" y="14"/>
                    <a:pt x="74" y="14"/>
                  </a:cubicBezTo>
                  <a:cubicBezTo>
                    <a:pt x="69" y="11"/>
                    <a:pt x="64" y="8"/>
                    <a:pt x="58" y="7"/>
                  </a:cubicBezTo>
                  <a:cubicBezTo>
                    <a:pt x="57" y="0"/>
                    <a:pt x="57" y="0"/>
                    <a:pt x="57" y="0"/>
                  </a:cubicBezTo>
                  <a:cubicBezTo>
                    <a:pt x="41" y="0"/>
                    <a:pt x="41" y="0"/>
                    <a:pt x="41" y="0"/>
                  </a:cubicBezTo>
                  <a:cubicBezTo>
                    <a:pt x="42" y="8"/>
                    <a:pt x="42" y="8"/>
                    <a:pt x="42" y="8"/>
                  </a:cubicBezTo>
                  <a:cubicBezTo>
                    <a:pt x="35" y="9"/>
                    <a:pt x="30" y="11"/>
                    <a:pt x="25" y="15"/>
                  </a:cubicBezTo>
                  <a:cubicBezTo>
                    <a:pt x="20" y="10"/>
                    <a:pt x="20" y="10"/>
                    <a:pt x="20" y="10"/>
                  </a:cubicBezTo>
                  <a:cubicBezTo>
                    <a:pt x="8" y="21"/>
                    <a:pt x="8" y="21"/>
                    <a:pt x="8" y="21"/>
                  </a:cubicBezTo>
                  <a:cubicBezTo>
                    <a:pt x="14" y="26"/>
                    <a:pt x="14" y="26"/>
                    <a:pt x="14" y="26"/>
                  </a:cubicBezTo>
                  <a:cubicBezTo>
                    <a:pt x="10" y="31"/>
                    <a:pt x="8" y="37"/>
                    <a:pt x="7" y="43"/>
                  </a:cubicBezTo>
                  <a:cubicBezTo>
                    <a:pt x="0" y="43"/>
                    <a:pt x="0" y="43"/>
                    <a:pt x="0" y="43"/>
                  </a:cubicBezTo>
                  <a:cubicBezTo>
                    <a:pt x="0" y="59"/>
                    <a:pt x="0" y="59"/>
                    <a:pt x="0" y="59"/>
                  </a:cubicBezTo>
                  <a:cubicBezTo>
                    <a:pt x="7" y="59"/>
                    <a:pt x="7" y="59"/>
                    <a:pt x="7" y="59"/>
                  </a:cubicBezTo>
                  <a:cubicBezTo>
                    <a:pt x="9" y="65"/>
                    <a:pt x="11" y="71"/>
                    <a:pt x="15" y="76"/>
                  </a:cubicBezTo>
                  <a:moveTo>
                    <a:pt x="50" y="18"/>
                  </a:moveTo>
                  <a:cubicBezTo>
                    <a:pt x="68" y="18"/>
                    <a:pt x="82" y="32"/>
                    <a:pt x="82" y="50"/>
                  </a:cubicBezTo>
                  <a:cubicBezTo>
                    <a:pt x="83" y="68"/>
                    <a:pt x="68" y="82"/>
                    <a:pt x="51" y="83"/>
                  </a:cubicBezTo>
                  <a:cubicBezTo>
                    <a:pt x="33" y="83"/>
                    <a:pt x="18" y="69"/>
                    <a:pt x="18" y="51"/>
                  </a:cubicBezTo>
                  <a:cubicBezTo>
                    <a:pt x="18" y="33"/>
                    <a:pt x="32" y="18"/>
                    <a:pt x="50" y="18"/>
                  </a:cubicBezTo>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0" name="Google Shape;1580;p80"/>
            <p:cNvSpPr/>
            <p:nvPr/>
          </p:nvSpPr>
          <p:spPr>
            <a:xfrm>
              <a:off x="7712076" y="839788"/>
              <a:ext cx="260350" cy="260350"/>
            </a:xfrm>
            <a:custGeom>
              <a:rect b="b" l="l" r="r" t="t"/>
              <a:pathLst>
                <a:path extrusionOk="0" h="69" w="69">
                  <a:moveTo>
                    <a:pt x="64" y="29"/>
                  </a:moveTo>
                  <a:cubicBezTo>
                    <a:pt x="69" y="26"/>
                    <a:pt x="69" y="26"/>
                    <a:pt x="69" y="26"/>
                  </a:cubicBezTo>
                  <a:cubicBezTo>
                    <a:pt x="63" y="15"/>
                    <a:pt x="63" y="15"/>
                    <a:pt x="63" y="15"/>
                  </a:cubicBezTo>
                  <a:cubicBezTo>
                    <a:pt x="59" y="17"/>
                    <a:pt x="59" y="17"/>
                    <a:pt x="59" y="17"/>
                  </a:cubicBezTo>
                  <a:cubicBezTo>
                    <a:pt x="57" y="14"/>
                    <a:pt x="54" y="12"/>
                    <a:pt x="51" y="10"/>
                  </a:cubicBezTo>
                  <a:cubicBezTo>
                    <a:pt x="53" y="5"/>
                    <a:pt x="53" y="5"/>
                    <a:pt x="53" y="5"/>
                  </a:cubicBezTo>
                  <a:cubicBezTo>
                    <a:pt x="41" y="0"/>
                    <a:pt x="41" y="0"/>
                    <a:pt x="41" y="0"/>
                  </a:cubicBezTo>
                  <a:cubicBezTo>
                    <a:pt x="39" y="5"/>
                    <a:pt x="39" y="5"/>
                    <a:pt x="39" y="5"/>
                  </a:cubicBezTo>
                  <a:cubicBezTo>
                    <a:pt x="36" y="4"/>
                    <a:pt x="32" y="5"/>
                    <a:pt x="29" y="5"/>
                  </a:cubicBezTo>
                  <a:cubicBezTo>
                    <a:pt x="27" y="1"/>
                    <a:pt x="27" y="1"/>
                    <a:pt x="27" y="1"/>
                  </a:cubicBezTo>
                  <a:cubicBezTo>
                    <a:pt x="15" y="6"/>
                    <a:pt x="15" y="6"/>
                    <a:pt x="15" y="6"/>
                  </a:cubicBezTo>
                  <a:cubicBezTo>
                    <a:pt x="17" y="10"/>
                    <a:pt x="17" y="10"/>
                    <a:pt x="17" y="10"/>
                  </a:cubicBezTo>
                  <a:cubicBezTo>
                    <a:pt x="14" y="13"/>
                    <a:pt x="12" y="15"/>
                    <a:pt x="10" y="18"/>
                  </a:cubicBezTo>
                  <a:cubicBezTo>
                    <a:pt x="5" y="16"/>
                    <a:pt x="5" y="16"/>
                    <a:pt x="5" y="16"/>
                  </a:cubicBezTo>
                  <a:cubicBezTo>
                    <a:pt x="0" y="28"/>
                    <a:pt x="0" y="28"/>
                    <a:pt x="0" y="28"/>
                  </a:cubicBezTo>
                  <a:cubicBezTo>
                    <a:pt x="5" y="30"/>
                    <a:pt x="5" y="30"/>
                    <a:pt x="5" y="30"/>
                  </a:cubicBezTo>
                  <a:cubicBezTo>
                    <a:pt x="5" y="33"/>
                    <a:pt x="5" y="37"/>
                    <a:pt x="5" y="40"/>
                  </a:cubicBezTo>
                  <a:cubicBezTo>
                    <a:pt x="1" y="43"/>
                    <a:pt x="1" y="43"/>
                    <a:pt x="1" y="43"/>
                  </a:cubicBezTo>
                  <a:cubicBezTo>
                    <a:pt x="6" y="54"/>
                    <a:pt x="6" y="54"/>
                    <a:pt x="6" y="54"/>
                  </a:cubicBezTo>
                  <a:cubicBezTo>
                    <a:pt x="11" y="52"/>
                    <a:pt x="11" y="52"/>
                    <a:pt x="11" y="52"/>
                  </a:cubicBezTo>
                  <a:cubicBezTo>
                    <a:pt x="13" y="55"/>
                    <a:pt x="15" y="57"/>
                    <a:pt x="18" y="59"/>
                  </a:cubicBezTo>
                  <a:cubicBezTo>
                    <a:pt x="16" y="64"/>
                    <a:pt x="16" y="64"/>
                    <a:pt x="16" y="64"/>
                  </a:cubicBezTo>
                  <a:cubicBezTo>
                    <a:pt x="28" y="69"/>
                    <a:pt x="28" y="69"/>
                    <a:pt x="28" y="69"/>
                  </a:cubicBezTo>
                  <a:cubicBezTo>
                    <a:pt x="30" y="64"/>
                    <a:pt x="30" y="64"/>
                    <a:pt x="30" y="64"/>
                  </a:cubicBezTo>
                  <a:cubicBezTo>
                    <a:pt x="34" y="64"/>
                    <a:pt x="37" y="64"/>
                    <a:pt x="41" y="64"/>
                  </a:cubicBezTo>
                  <a:cubicBezTo>
                    <a:pt x="43" y="68"/>
                    <a:pt x="43" y="68"/>
                    <a:pt x="43" y="68"/>
                  </a:cubicBezTo>
                  <a:cubicBezTo>
                    <a:pt x="54" y="63"/>
                    <a:pt x="54" y="63"/>
                    <a:pt x="54" y="63"/>
                  </a:cubicBezTo>
                  <a:cubicBezTo>
                    <a:pt x="52" y="58"/>
                    <a:pt x="52" y="58"/>
                    <a:pt x="52" y="58"/>
                  </a:cubicBezTo>
                  <a:cubicBezTo>
                    <a:pt x="55" y="56"/>
                    <a:pt x="58" y="54"/>
                    <a:pt x="59" y="51"/>
                  </a:cubicBezTo>
                  <a:cubicBezTo>
                    <a:pt x="64" y="53"/>
                    <a:pt x="64" y="53"/>
                    <a:pt x="64" y="53"/>
                  </a:cubicBezTo>
                  <a:cubicBezTo>
                    <a:pt x="69" y="41"/>
                    <a:pt x="69" y="41"/>
                    <a:pt x="69" y="41"/>
                  </a:cubicBezTo>
                  <a:cubicBezTo>
                    <a:pt x="64" y="39"/>
                    <a:pt x="64" y="39"/>
                    <a:pt x="64" y="39"/>
                  </a:cubicBezTo>
                  <a:cubicBezTo>
                    <a:pt x="65" y="35"/>
                    <a:pt x="64" y="32"/>
                    <a:pt x="64" y="29"/>
                  </a:cubicBezTo>
                  <a:moveTo>
                    <a:pt x="43" y="53"/>
                  </a:moveTo>
                  <a:cubicBezTo>
                    <a:pt x="40" y="54"/>
                    <a:pt x="38" y="54"/>
                    <a:pt x="35" y="54"/>
                  </a:cubicBezTo>
                  <a:cubicBezTo>
                    <a:pt x="27" y="55"/>
                    <a:pt x="20" y="50"/>
                    <a:pt x="16" y="43"/>
                  </a:cubicBezTo>
                  <a:cubicBezTo>
                    <a:pt x="12" y="33"/>
                    <a:pt x="16" y="21"/>
                    <a:pt x="26" y="16"/>
                  </a:cubicBezTo>
                  <a:cubicBezTo>
                    <a:pt x="29" y="15"/>
                    <a:pt x="32" y="15"/>
                    <a:pt x="34" y="14"/>
                  </a:cubicBezTo>
                  <a:cubicBezTo>
                    <a:pt x="42" y="14"/>
                    <a:pt x="50" y="19"/>
                    <a:pt x="53" y="26"/>
                  </a:cubicBezTo>
                  <a:cubicBezTo>
                    <a:pt x="57" y="36"/>
                    <a:pt x="53" y="48"/>
                    <a:pt x="43" y="53"/>
                  </a:cubicBezTo>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81" name="Google Shape;1581;p80"/>
          <p:cNvSpPr txBox="1"/>
          <p:nvPr>
            <p:ph idx="1" type="body"/>
          </p:nvPr>
        </p:nvSpPr>
        <p:spPr>
          <a:xfrm>
            <a:off x="558140" y="658898"/>
            <a:ext cx="11251271" cy="609074"/>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582" name="Google Shape;1582;p80"/>
          <p:cNvSpPr txBox="1"/>
          <p:nvPr>
            <p:ph idx="2" type="body"/>
          </p:nvPr>
        </p:nvSpPr>
        <p:spPr>
          <a:xfrm>
            <a:off x="558140" y="302372"/>
            <a:ext cx="11251271"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1583" name="Google Shape;1583;p80"/>
          <p:cNvCxnSpPr/>
          <p:nvPr/>
        </p:nvCxnSpPr>
        <p:spPr>
          <a:xfrm rot="10800000">
            <a:off x="379412" y="261553"/>
            <a:ext cx="0" cy="1006419"/>
          </a:xfrm>
          <a:prstGeom prst="straightConnector1">
            <a:avLst/>
          </a:prstGeom>
          <a:noFill/>
          <a:ln cap="flat" cmpd="sng" w="38100">
            <a:solidFill>
              <a:schemeClr val="dk2"/>
            </a:solidFill>
            <a:prstDash val="solid"/>
            <a:round/>
            <a:headEnd len="sm" w="sm" type="none"/>
            <a:tailEnd len="sm" w="sm" type="none"/>
          </a:ln>
        </p:spPr>
      </p:cxnSp>
    </p:spTree>
  </p:cSld>
  <p:clrMapOvr>
    <a:masterClrMapping/>
  </p:clrMapOvr>
  <p:transition spd="slow">
    <p:fade thruBlk="1"/>
  </p:transition>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9tblEVdh8pc=">
    <p:spTree>
      <p:nvGrpSpPr>
        <p:cNvPr id="1584" name="Shape 1584"/>
        <p:cNvGrpSpPr/>
        <p:nvPr/>
      </p:nvGrpSpPr>
      <p:grpSpPr>
        <a:xfrm>
          <a:off x="0" y="0"/>
          <a:ext cx="0" cy="0"/>
          <a:chOff x="0" y="0"/>
          <a:chExt cx="0" cy="0"/>
        </a:xfrm>
      </p:grpSpPr>
      <p:sp>
        <p:nvSpPr>
          <p:cNvPr id="1585" name="Google Shape;1585;p81"/>
          <p:cNvSpPr txBox="1"/>
          <p:nvPr>
            <p:ph idx="1" type="body"/>
          </p:nvPr>
        </p:nvSpPr>
        <p:spPr>
          <a:xfrm>
            <a:off x="8447443" y="2318636"/>
            <a:ext cx="3245264" cy="578239"/>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Montserrat Light"/>
                <a:ea typeface="Montserrat Light"/>
                <a:cs typeface="Montserrat Light"/>
                <a:sym typeface="Montserrat Light"/>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86" name="Google Shape;1586;p81"/>
          <p:cNvSpPr txBox="1"/>
          <p:nvPr>
            <p:ph idx="2" type="body"/>
          </p:nvPr>
        </p:nvSpPr>
        <p:spPr>
          <a:xfrm>
            <a:off x="6881985" y="3099448"/>
            <a:ext cx="4810721" cy="578239"/>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Montserrat Light"/>
                <a:ea typeface="Montserrat Light"/>
                <a:cs typeface="Montserrat Light"/>
                <a:sym typeface="Montserrat Light"/>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grpSp>
        <p:nvGrpSpPr>
          <p:cNvPr id="1587" name="Google Shape;1587;p81"/>
          <p:cNvGrpSpPr/>
          <p:nvPr/>
        </p:nvGrpSpPr>
        <p:grpSpPr>
          <a:xfrm>
            <a:off x="6901792" y="5400168"/>
            <a:ext cx="312011" cy="669840"/>
            <a:chOff x="6213475" y="1668463"/>
            <a:chExt cx="227013" cy="487362"/>
          </a:xfrm>
        </p:grpSpPr>
        <p:sp>
          <p:nvSpPr>
            <p:cNvPr id="1588" name="Google Shape;1588;p81"/>
            <p:cNvSpPr/>
            <p:nvPr/>
          </p:nvSpPr>
          <p:spPr>
            <a:xfrm>
              <a:off x="6291263" y="1668463"/>
              <a:ext cx="73025" cy="73025"/>
            </a:xfrm>
            <a:prstGeom prst="ellipse">
              <a:avLst/>
            </a:prstGeom>
            <a:solidFill>
              <a:srgbClr val="3E38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Light"/>
                <a:ea typeface="Montserrat Light"/>
                <a:cs typeface="Montserrat Light"/>
                <a:sym typeface="Montserrat Light"/>
              </a:endParaRPr>
            </a:p>
          </p:txBody>
        </p:sp>
        <p:sp>
          <p:nvSpPr>
            <p:cNvPr id="1589" name="Google Shape;1589;p81"/>
            <p:cNvSpPr/>
            <p:nvPr/>
          </p:nvSpPr>
          <p:spPr>
            <a:xfrm>
              <a:off x="6213475" y="1757363"/>
              <a:ext cx="227013" cy="398462"/>
            </a:xfrm>
            <a:custGeom>
              <a:rect b="b" l="l" r="r" t="t"/>
              <a:pathLst>
                <a:path extrusionOk="0"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3E38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Light"/>
                <a:ea typeface="Montserrat Light"/>
                <a:cs typeface="Montserrat Light"/>
                <a:sym typeface="Montserrat Light"/>
              </a:endParaRPr>
            </a:p>
          </p:txBody>
        </p:sp>
      </p:grpSp>
      <p:grpSp>
        <p:nvGrpSpPr>
          <p:cNvPr id="1590" name="Google Shape;1590;p81"/>
          <p:cNvGrpSpPr/>
          <p:nvPr/>
        </p:nvGrpSpPr>
        <p:grpSpPr>
          <a:xfrm>
            <a:off x="7220906" y="5400168"/>
            <a:ext cx="312011" cy="669840"/>
            <a:chOff x="6213475" y="1668463"/>
            <a:chExt cx="227013" cy="487362"/>
          </a:xfrm>
        </p:grpSpPr>
        <p:sp>
          <p:nvSpPr>
            <p:cNvPr id="1591" name="Google Shape;1591;p81"/>
            <p:cNvSpPr/>
            <p:nvPr/>
          </p:nvSpPr>
          <p:spPr>
            <a:xfrm>
              <a:off x="6291263" y="1668463"/>
              <a:ext cx="73025" cy="73025"/>
            </a:xfrm>
            <a:prstGeom prst="ellipse">
              <a:avLst/>
            </a:prstGeom>
            <a:solidFill>
              <a:srgbClr val="3E38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Light"/>
                <a:ea typeface="Montserrat Light"/>
                <a:cs typeface="Montserrat Light"/>
                <a:sym typeface="Montserrat Light"/>
              </a:endParaRPr>
            </a:p>
          </p:txBody>
        </p:sp>
        <p:sp>
          <p:nvSpPr>
            <p:cNvPr id="1592" name="Google Shape;1592;p81"/>
            <p:cNvSpPr/>
            <p:nvPr/>
          </p:nvSpPr>
          <p:spPr>
            <a:xfrm>
              <a:off x="6213475" y="1757363"/>
              <a:ext cx="227013" cy="398462"/>
            </a:xfrm>
            <a:custGeom>
              <a:rect b="b" l="l" r="r" t="t"/>
              <a:pathLst>
                <a:path extrusionOk="0"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3E38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Light"/>
                <a:ea typeface="Montserrat Light"/>
                <a:cs typeface="Montserrat Light"/>
                <a:sym typeface="Montserrat Light"/>
              </a:endParaRPr>
            </a:p>
          </p:txBody>
        </p:sp>
      </p:grpSp>
      <p:grpSp>
        <p:nvGrpSpPr>
          <p:cNvPr id="1593" name="Google Shape;1593;p81"/>
          <p:cNvGrpSpPr/>
          <p:nvPr/>
        </p:nvGrpSpPr>
        <p:grpSpPr>
          <a:xfrm>
            <a:off x="7540018" y="5400168"/>
            <a:ext cx="312011" cy="669840"/>
            <a:chOff x="6213475" y="1668463"/>
            <a:chExt cx="227013" cy="487362"/>
          </a:xfrm>
        </p:grpSpPr>
        <p:sp>
          <p:nvSpPr>
            <p:cNvPr id="1594" name="Google Shape;1594;p81"/>
            <p:cNvSpPr/>
            <p:nvPr/>
          </p:nvSpPr>
          <p:spPr>
            <a:xfrm>
              <a:off x="6291263" y="1668463"/>
              <a:ext cx="73025" cy="73025"/>
            </a:xfrm>
            <a:prstGeom prst="ellipse">
              <a:avLst/>
            </a:prstGeom>
            <a:solidFill>
              <a:srgbClr val="3E38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Light"/>
                <a:ea typeface="Montserrat Light"/>
                <a:cs typeface="Montserrat Light"/>
                <a:sym typeface="Montserrat Light"/>
              </a:endParaRPr>
            </a:p>
          </p:txBody>
        </p:sp>
        <p:sp>
          <p:nvSpPr>
            <p:cNvPr id="1595" name="Google Shape;1595;p81"/>
            <p:cNvSpPr/>
            <p:nvPr/>
          </p:nvSpPr>
          <p:spPr>
            <a:xfrm>
              <a:off x="6213475" y="1757363"/>
              <a:ext cx="227013" cy="398462"/>
            </a:xfrm>
            <a:custGeom>
              <a:rect b="b" l="l" r="r" t="t"/>
              <a:pathLst>
                <a:path extrusionOk="0"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3E38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Light"/>
                <a:ea typeface="Montserrat Light"/>
                <a:cs typeface="Montserrat Light"/>
                <a:sym typeface="Montserrat Light"/>
              </a:endParaRPr>
            </a:p>
          </p:txBody>
        </p:sp>
      </p:grpSp>
      <p:grpSp>
        <p:nvGrpSpPr>
          <p:cNvPr id="1596" name="Google Shape;1596;p81"/>
          <p:cNvGrpSpPr/>
          <p:nvPr/>
        </p:nvGrpSpPr>
        <p:grpSpPr>
          <a:xfrm>
            <a:off x="7859132" y="5400168"/>
            <a:ext cx="312011" cy="669840"/>
            <a:chOff x="6213475" y="1668463"/>
            <a:chExt cx="227013" cy="487362"/>
          </a:xfrm>
        </p:grpSpPr>
        <p:sp>
          <p:nvSpPr>
            <p:cNvPr id="1597" name="Google Shape;1597;p81"/>
            <p:cNvSpPr/>
            <p:nvPr/>
          </p:nvSpPr>
          <p:spPr>
            <a:xfrm>
              <a:off x="6291263" y="1668463"/>
              <a:ext cx="73025" cy="73025"/>
            </a:xfrm>
            <a:prstGeom prst="ellipse">
              <a:avLst/>
            </a:prstGeom>
            <a:solidFill>
              <a:srgbClr val="3E38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Light"/>
                <a:ea typeface="Montserrat Light"/>
                <a:cs typeface="Montserrat Light"/>
                <a:sym typeface="Montserrat Light"/>
              </a:endParaRPr>
            </a:p>
          </p:txBody>
        </p:sp>
        <p:sp>
          <p:nvSpPr>
            <p:cNvPr id="1598" name="Google Shape;1598;p81"/>
            <p:cNvSpPr/>
            <p:nvPr/>
          </p:nvSpPr>
          <p:spPr>
            <a:xfrm>
              <a:off x="6213475" y="1757363"/>
              <a:ext cx="227013" cy="398462"/>
            </a:xfrm>
            <a:custGeom>
              <a:rect b="b" l="l" r="r" t="t"/>
              <a:pathLst>
                <a:path extrusionOk="0"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3E38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Light"/>
                <a:ea typeface="Montserrat Light"/>
                <a:cs typeface="Montserrat Light"/>
                <a:sym typeface="Montserrat Light"/>
              </a:endParaRPr>
            </a:p>
          </p:txBody>
        </p:sp>
      </p:grpSp>
      <p:grpSp>
        <p:nvGrpSpPr>
          <p:cNvPr id="1599" name="Google Shape;1599;p81"/>
          <p:cNvGrpSpPr/>
          <p:nvPr/>
        </p:nvGrpSpPr>
        <p:grpSpPr>
          <a:xfrm>
            <a:off x="8178244" y="5400168"/>
            <a:ext cx="312011" cy="669840"/>
            <a:chOff x="6213475" y="1668463"/>
            <a:chExt cx="227013" cy="487362"/>
          </a:xfrm>
        </p:grpSpPr>
        <p:sp>
          <p:nvSpPr>
            <p:cNvPr id="1600" name="Google Shape;1600;p81"/>
            <p:cNvSpPr/>
            <p:nvPr/>
          </p:nvSpPr>
          <p:spPr>
            <a:xfrm>
              <a:off x="6291263" y="1668463"/>
              <a:ext cx="73025" cy="73025"/>
            </a:xfrm>
            <a:prstGeom prst="ellipse">
              <a:avLst/>
            </a:prstGeom>
            <a:solidFill>
              <a:srgbClr val="3E38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Light"/>
                <a:ea typeface="Montserrat Light"/>
                <a:cs typeface="Montserrat Light"/>
                <a:sym typeface="Montserrat Light"/>
              </a:endParaRPr>
            </a:p>
          </p:txBody>
        </p:sp>
        <p:sp>
          <p:nvSpPr>
            <p:cNvPr id="1601" name="Google Shape;1601;p81"/>
            <p:cNvSpPr/>
            <p:nvPr/>
          </p:nvSpPr>
          <p:spPr>
            <a:xfrm>
              <a:off x="6213475" y="1757363"/>
              <a:ext cx="227013" cy="398462"/>
            </a:xfrm>
            <a:custGeom>
              <a:rect b="b" l="l" r="r" t="t"/>
              <a:pathLst>
                <a:path extrusionOk="0"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3E38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Light"/>
                <a:ea typeface="Montserrat Light"/>
                <a:cs typeface="Montserrat Light"/>
                <a:sym typeface="Montserrat Light"/>
              </a:endParaRPr>
            </a:p>
          </p:txBody>
        </p:sp>
      </p:grpSp>
      <p:grpSp>
        <p:nvGrpSpPr>
          <p:cNvPr id="1602" name="Google Shape;1602;p81"/>
          <p:cNvGrpSpPr/>
          <p:nvPr/>
        </p:nvGrpSpPr>
        <p:grpSpPr>
          <a:xfrm>
            <a:off x="8497357" y="5400168"/>
            <a:ext cx="312011" cy="669840"/>
            <a:chOff x="6213475" y="1668463"/>
            <a:chExt cx="227013" cy="487362"/>
          </a:xfrm>
        </p:grpSpPr>
        <p:sp>
          <p:nvSpPr>
            <p:cNvPr id="1603" name="Google Shape;1603;p81"/>
            <p:cNvSpPr/>
            <p:nvPr/>
          </p:nvSpPr>
          <p:spPr>
            <a:xfrm>
              <a:off x="6291263" y="1668463"/>
              <a:ext cx="73025" cy="73025"/>
            </a:xfrm>
            <a:prstGeom prst="ellipse">
              <a:avLst/>
            </a:prstGeom>
            <a:solidFill>
              <a:srgbClr val="3E38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Light"/>
                <a:ea typeface="Montserrat Light"/>
                <a:cs typeface="Montserrat Light"/>
                <a:sym typeface="Montserrat Light"/>
              </a:endParaRPr>
            </a:p>
          </p:txBody>
        </p:sp>
        <p:sp>
          <p:nvSpPr>
            <p:cNvPr id="1604" name="Google Shape;1604;p81"/>
            <p:cNvSpPr/>
            <p:nvPr/>
          </p:nvSpPr>
          <p:spPr>
            <a:xfrm>
              <a:off x="6213475" y="1757363"/>
              <a:ext cx="227013" cy="398462"/>
            </a:xfrm>
            <a:custGeom>
              <a:rect b="b" l="l" r="r" t="t"/>
              <a:pathLst>
                <a:path extrusionOk="0"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3E38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Light"/>
                <a:ea typeface="Montserrat Light"/>
                <a:cs typeface="Montserrat Light"/>
                <a:sym typeface="Montserrat Light"/>
              </a:endParaRPr>
            </a:p>
          </p:txBody>
        </p:sp>
      </p:grpSp>
      <p:grpSp>
        <p:nvGrpSpPr>
          <p:cNvPr id="1605" name="Google Shape;1605;p81"/>
          <p:cNvGrpSpPr/>
          <p:nvPr/>
        </p:nvGrpSpPr>
        <p:grpSpPr>
          <a:xfrm>
            <a:off x="8816470" y="5400168"/>
            <a:ext cx="312011" cy="669840"/>
            <a:chOff x="6213475" y="1668463"/>
            <a:chExt cx="227013" cy="487362"/>
          </a:xfrm>
        </p:grpSpPr>
        <p:sp>
          <p:nvSpPr>
            <p:cNvPr id="1606" name="Google Shape;1606;p81"/>
            <p:cNvSpPr/>
            <p:nvPr/>
          </p:nvSpPr>
          <p:spPr>
            <a:xfrm>
              <a:off x="6291263" y="1668463"/>
              <a:ext cx="73025" cy="73025"/>
            </a:xfrm>
            <a:prstGeom prst="ellipse">
              <a:avLst/>
            </a:prstGeom>
            <a:solidFill>
              <a:srgbClr val="3E38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Light"/>
                <a:ea typeface="Montserrat Light"/>
                <a:cs typeface="Montserrat Light"/>
                <a:sym typeface="Montserrat Light"/>
              </a:endParaRPr>
            </a:p>
          </p:txBody>
        </p:sp>
        <p:sp>
          <p:nvSpPr>
            <p:cNvPr id="1607" name="Google Shape;1607;p81"/>
            <p:cNvSpPr/>
            <p:nvPr/>
          </p:nvSpPr>
          <p:spPr>
            <a:xfrm>
              <a:off x="6213475" y="1757363"/>
              <a:ext cx="227013" cy="398462"/>
            </a:xfrm>
            <a:custGeom>
              <a:rect b="b" l="l" r="r" t="t"/>
              <a:pathLst>
                <a:path extrusionOk="0"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3E38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Light"/>
                <a:ea typeface="Montserrat Light"/>
                <a:cs typeface="Montserrat Light"/>
                <a:sym typeface="Montserrat Light"/>
              </a:endParaRPr>
            </a:p>
          </p:txBody>
        </p:sp>
      </p:grpSp>
      <p:grpSp>
        <p:nvGrpSpPr>
          <p:cNvPr id="1608" name="Google Shape;1608;p81"/>
          <p:cNvGrpSpPr/>
          <p:nvPr/>
        </p:nvGrpSpPr>
        <p:grpSpPr>
          <a:xfrm>
            <a:off x="9135583" y="5400168"/>
            <a:ext cx="312011" cy="669840"/>
            <a:chOff x="6213475" y="1668463"/>
            <a:chExt cx="227013" cy="487362"/>
          </a:xfrm>
        </p:grpSpPr>
        <p:sp>
          <p:nvSpPr>
            <p:cNvPr id="1609" name="Google Shape;1609;p81"/>
            <p:cNvSpPr/>
            <p:nvPr/>
          </p:nvSpPr>
          <p:spPr>
            <a:xfrm>
              <a:off x="6291263" y="1668463"/>
              <a:ext cx="73025" cy="73025"/>
            </a:xfrm>
            <a:prstGeom prst="ellipse">
              <a:avLst/>
            </a:prstGeom>
            <a:solidFill>
              <a:srgbClr val="3E38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Light"/>
                <a:ea typeface="Montserrat Light"/>
                <a:cs typeface="Montserrat Light"/>
                <a:sym typeface="Montserrat Light"/>
              </a:endParaRPr>
            </a:p>
          </p:txBody>
        </p:sp>
        <p:sp>
          <p:nvSpPr>
            <p:cNvPr id="1610" name="Google Shape;1610;p81"/>
            <p:cNvSpPr/>
            <p:nvPr/>
          </p:nvSpPr>
          <p:spPr>
            <a:xfrm>
              <a:off x="6213475" y="1757363"/>
              <a:ext cx="227013" cy="398462"/>
            </a:xfrm>
            <a:custGeom>
              <a:rect b="b" l="l" r="r" t="t"/>
              <a:pathLst>
                <a:path extrusionOk="0"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3E38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Light"/>
                <a:ea typeface="Montserrat Light"/>
                <a:cs typeface="Montserrat Light"/>
                <a:sym typeface="Montserrat Light"/>
              </a:endParaRPr>
            </a:p>
          </p:txBody>
        </p:sp>
      </p:grpSp>
      <p:grpSp>
        <p:nvGrpSpPr>
          <p:cNvPr id="1611" name="Google Shape;1611;p81"/>
          <p:cNvGrpSpPr/>
          <p:nvPr/>
        </p:nvGrpSpPr>
        <p:grpSpPr>
          <a:xfrm>
            <a:off x="9454695" y="5400168"/>
            <a:ext cx="312011" cy="669840"/>
            <a:chOff x="6213475" y="1668463"/>
            <a:chExt cx="227013" cy="487362"/>
          </a:xfrm>
        </p:grpSpPr>
        <p:sp>
          <p:nvSpPr>
            <p:cNvPr id="1612" name="Google Shape;1612;p81"/>
            <p:cNvSpPr/>
            <p:nvPr/>
          </p:nvSpPr>
          <p:spPr>
            <a:xfrm>
              <a:off x="6291263" y="1668463"/>
              <a:ext cx="73025" cy="73025"/>
            </a:xfrm>
            <a:prstGeom prst="ellipse">
              <a:avLst/>
            </a:prstGeom>
            <a:solidFill>
              <a:srgbClr val="BCBCF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Light"/>
                <a:ea typeface="Montserrat Light"/>
                <a:cs typeface="Montserrat Light"/>
                <a:sym typeface="Montserrat Light"/>
              </a:endParaRPr>
            </a:p>
          </p:txBody>
        </p:sp>
        <p:sp>
          <p:nvSpPr>
            <p:cNvPr id="1613" name="Google Shape;1613;p81"/>
            <p:cNvSpPr/>
            <p:nvPr/>
          </p:nvSpPr>
          <p:spPr>
            <a:xfrm>
              <a:off x="6213475" y="1757363"/>
              <a:ext cx="227013" cy="398462"/>
            </a:xfrm>
            <a:custGeom>
              <a:rect b="b" l="l" r="r" t="t"/>
              <a:pathLst>
                <a:path extrusionOk="0"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BCBCF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Light"/>
                <a:ea typeface="Montserrat Light"/>
                <a:cs typeface="Montserrat Light"/>
                <a:sym typeface="Montserrat Light"/>
              </a:endParaRPr>
            </a:p>
          </p:txBody>
        </p:sp>
      </p:grpSp>
      <p:grpSp>
        <p:nvGrpSpPr>
          <p:cNvPr id="1614" name="Google Shape;1614;p81"/>
          <p:cNvGrpSpPr/>
          <p:nvPr/>
        </p:nvGrpSpPr>
        <p:grpSpPr>
          <a:xfrm>
            <a:off x="9773812" y="5400168"/>
            <a:ext cx="312011" cy="669840"/>
            <a:chOff x="6213475" y="1668463"/>
            <a:chExt cx="227013" cy="487362"/>
          </a:xfrm>
        </p:grpSpPr>
        <p:sp>
          <p:nvSpPr>
            <p:cNvPr id="1615" name="Google Shape;1615;p81"/>
            <p:cNvSpPr/>
            <p:nvPr/>
          </p:nvSpPr>
          <p:spPr>
            <a:xfrm>
              <a:off x="6291263" y="1668463"/>
              <a:ext cx="73025" cy="73025"/>
            </a:xfrm>
            <a:prstGeom prst="ellipse">
              <a:avLst/>
            </a:prstGeom>
            <a:solidFill>
              <a:srgbClr val="BCBCF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Light"/>
                <a:ea typeface="Montserrat Light"/>
                <a:cs typeface="Montserrat Light"/>
                <a:sym typeface="Montserrat Light"/>
              </a:endParaRPr>
            </a:p>
          </p:txBody>
        </p:sp>
        <p:sp>
          <p:nvSpPr>
            <p:cNvPr id="1616" name="Google Shape;1616;p81"/>
            <p:cNvSpPr/>
            <p:nvPr/>
          </p:nvSpPr>
          <p:spPr>
            <a:xfrm>
              <a:off x="6213475" y="1757363"/>
              <a:ext cx="227013" cy="398462"/>
            </a:xfrm>
            <a:custGeom>
              <a:rect b="b" l="l" r="r" t="t"/>
              <a:pathLst>
                <a:path extrusionOk="0"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BCBCF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Light"/>
                <a:ea typeface="Montserrat Light"/>
                <a:cs typeface="Montserrat Light"/>
                <a:sym typeface="Montserrat Light"/>
              </a:endParaRPr>
            </a:p>
          </p:txBody>
        </p:sp>
      </p:grpSp>
      <p:grpSp>
        <p:nvGrpSpPr>
          <p:cNvPr id="1617" name="Google Shape;1617;p81"/>
          <p:cNvGrpSpPr/>
          <p:nvPr/>
        </p:nvGrpSpPr>
        <p:grpSpPr>
          <a:xfrm>
            <a:off x="6933851" y="4484695"/>
            <a:ext cx="276989" cy="708905"/>
            <a:chOff x="5054600" y="1652588"/>
            <a:chExt cx="187325" cy="479424"/>
          </a:xfrm>
        </p:grpSpPr>
        <p:sp>
          <p:nvSpPr>
            <p:cNvPr id="1618" name="Google Shape;1618;p81"/>
            <p:cNvSpPr/>
            <p:nvPr/>
          </p:nvSpPr>
          <p:spPr>
            <a:xfrm>
              <a:off x="5054600" y="1733550"/>
              <a:ext cx="187325" cy="398462"/>
            </a:xfrm>
            <a:custGeom>
              <a:rect b="b" l="l" r="r" t="t"/>
              <a:pathLst>
                <a:path extrusionOk="0"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7896E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Light"/>
                <a:ea typeface="Montserrat Light"/>
                <a:cs typeface="Montserrat Light"/>
                <a:sym typeface="Montserrat Light"/>
              </a:endParaRPr>
            </a:p>
          </p:txBody>
        </p:sp>
        <p:sp>
          <p:nvSpPr>
            <p:cNvPr id="1619" name="Google Shape;1619;p81"/>
            <p:cNvSpPr/>
            <p:nvPr/>
          </p:nvSpPr>
          <p:spPr>
            <a:xfrm>
              <a:off x="5110163" y="1652588"/>
              <a:ext cx="74613" cy="76200"/>
            </a:xfrm>
            <a:prstGeom prst="ellipse">
              <a:avLst/>
            </a:prstGeom>
            <a:solidFill>
              <a:srgbClr val="7896E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Light"/>
                <a:ea typeface="Montserrat Light"/>
                <a:cs typeface="Montserrat Light"/>
                <a:sym typeface="Montserrat Light"/>
              </a:endParaRPr>
            </a:p>
          </p:txBody>
        </p:sp>
      </p:grpSp>
      <p:grpSp>
        <p:nvGrpSpPr>
          <p:cNvPr id="1620" name="Google Shape;1620;p81"/>
          <p:cNvGrpSpPr/>
          <p:nvPr/>
        </p:nvGrpSpPr>
        <p:grpSpPr>
          <a:xfrm>
            <a:off x="7245219" y="4484695"/>
            <a:ext cx="276989" cy="708905"/>
            <a:chOff x="5054600" y="1652588"/>
            <a:chExt cx="187325" cy="479424"/>
          </a:xfrm>
        </p:grpSpPr>
        <p:sp>
          <p:nvSpPr>
            <p:cNvPr id="1621" name="Google Shape;1621;p81"/>
            <p:cNvSpPr/>
            <p:nvPr/>
          </p:nvSpPr>
          <p:spPr>
            <a:xfrm>
              <a:off x="5054600" y="1733550"/>
              <a:ext cx="187325" cy="398462"/>
            </a:xfrm>
            <a:custGeom>
              <a:rect b="b" l="l" r="r" t="t"/>
              <a:pathLst>
                <a:path extrusionOk="0"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7896E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Light"/>
                <a:ea typeface="Montserrat Light"/>
                <a:cs typeface="Montserrat Light"/>
                <a:sym typeface="Montserrat Light"/>
              </a:endParaRPr>
            </a:p>
          </p:txBody>
        </p:sp>
        <p:sp>
          <p:nvSpPr>
            <p:cNvPr id="1622" name="Google Shape;1622;p81"/>
            <p:cNvSpPr/>
            <p:nvPr/>
          </p:nvSpPr>
          <p:spPr>
            <a:xfrm>
              <a:off x="5110163" y="1652588"/>
              <a:ext cx="74613" cy="76200"/>
            </a:xfrm>
            <a:prstGeom prst="ellipse">
              <a:avLst/>
            </a:prstGeom>
            <a:solidFill>
              <a:srgbClr val="7896E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Light"/>
                <a:ea typeface="Montserrat Light"/>
                <a:cs typeface="Montserrat Light"/>
                <a:sym typeface="Montserrat Light"/>
              </a:endParaRPr>
            </a:p>
          </p:txBody>
        </p:sp>
      </p:grpSp>
      <p:grpSp>
        <p:nvGrpSpPr>
          <p:cNvPr id="1623" name="Google Shape;1623;p81"/>
          <p:cNvGrpSpPr/>
          <p:nvPr/>
        </p:nvGrpSpPr>
        <p:grpSpPr>
          <a:xfrm>
            <a:off x="7556585" y="4484695"/>
            <a:ext cx="276989" cy="708905"/>
            <a:chOff x="5054600" y="1652588"/>
            <a:chExt cx="187325" cy="479424"/>
          </a:xfrm>
        </p:grpSpPr>
        <p:sp>
          <p:nvSpPr>
            <p:cNvPr id="1624" name="Google Shape;1624;p81"/>
            <p:cNvSpPr/>
            <p:nvPr/>
          </p:nvSpPr>
          <p:spPr>
            <a:xfrm>
              <a:off x="5054600" y="1733550"/>
              <a:ext cx="187325" cy="398462"/>
            </a:xfrm>
            <a:custGeom>
              <a:rect b="b" l="l" r="r" t="t"/>
              <a:pathLst>
                <a:path extrusionOk="0"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7896E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Light"/>
                <a:ea typeface="Montserrat Light"/>
                <a:cs typeface="Montserrat Light"/>
                <a:sym typeface="Montserrat Light"/>
              </a:endParaRPr>
            </a:p>
          </p:txBody>
        </p:sp>
        <p:sp>
          <p:nvSpPr>
            <p:cNvPr id="1625" name="Google Shape;1625;p81"/>
            <p:cNvSpPr/>
            <p:nvPr/>
          </p:nvSpPr>
          <p:spPr>
            <a:xfrm>
              <a:off x="5110163" y="1652588"/>
              <a:ext cx="74613" cy="76200"/>
            </a:xfrm>
            <a:prstGeom prst="ellipse">
              <a:avLst/>
            </a:prstGeom>
            <a:solidFill>
              <a:srgbClr val="7896E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Light"/>
                <a:ea typeface="Montserrat Light"/>
                <a:cs typeface="Montserrat Light"/>
                <a:sym typeface="Montserrat Light"/>
              </a:endParaRPr>
            </a:p>
          </p:txBody>
        </p:sp>
      </p:grpSp>
      <p:grpSp>
        <p:nvGrpSpPr>
          <p:cNvPr id="1626" name="Google Shape;1626;p81"/>
          <p:cNvGrpSpPr/>
          <p:nvPr/>
        </p:nvGrpSpPr>
        <p:grpSpPr>
          <a:xfrm>
            <a:off x="7867954" y="4484695"/>
            <a:ext cx="276989" cy="708905"/>
            <a:chOff x="5054600" y="1652588"/>
            <a:chExt cx="187325" cy="479424"/>
          </a:xfrm>
        </p:grpSpPr>
        <p:sp>
          <p:nvSpPr>
            <p:cNvPr id="1627" name="Google Shape;1627;p81"/>
            <p:cNvSpPr/>
            <p:nvPr/>
          </p:nvSpPr>
          <p:spPr>
            <a:xfrm>
              <a:off x="5054600" y="1733550"/>
              <a:ext cx="187325" cy="398462"/>
            </a:xfrm>
            <a:custGeom>
              <a:rect b="b" l="l" r="r" t="t"/>
              <a:pathLst>
                <a:path extrusionOk="0"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7896E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Light"/>
                <a:ea typeface="Montserrat Light"/>
                <a:cs typeface="Montserrat Light"/>
                <a:sym typeface="Montserrat Light"/>
              </a:endParaRPr>
            </a:p>
          </p:txBody>
        </p:sp>
        <p:sp>
          <p:nvSpPr>
            <p:cNvPr id="1628" name="Google Shape;1628;p81"/>
            <p:cNvSpPr/>
            <p:nvPr/>
          </p:nvSpPr>
          <p:spPr>
            <a:xfrm>
              <a:off x="5110163" y="1652588"/>
              <a:ext cx="74613" cy="76200"/>
            </a:xfrm>
            <a:prstGeom prst="ellipse">
              <a:avLst/>
            </a:prstGeom>
            <a:solidFill>
              <a:srgbClr val="7896E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Light"/>
                <a:ea typeface="Montserrat Light"/>
                <a:cs typeface="Montserrat Light"/>
                <a:sym typeface="Montserrat Light"/>
              </a:endParaRPr>
            </a:p>
          </p:txBody>
        </p:sp>
      </p:grpSp>
      <p:grpSp>
        <p:nvGrpSpPr>
          <p:cNvPr id="1629" name="Google Shape;1629;p81"/>
          <p:cNvGrpSpPr/>
          <p:nvPr/>
        </p:nvGrpSpPr>
        <p:grpSpPr>
          <a:xfrm>
            <a:off x="8179322" y="4484695"/>
            <a:ext cx="276989" cy="708905"/>
            <a:chOff x="5054600" y="1652588"/>
            <a:chExt cx="187325" cy="479424"/>
          </a:xfrm>
        </p:grpSpPr>
        <p:sp>
          <p:nvSpPr>
            <p:cNvPr id="1630" name="Google Shape;1630;p81"/>
            <p:cNvSpPr/>
            <p:nvPr/>
          </p:nvSpPr>
          <p:spPr>
            <a:xfrm>
              <a:off x="5054600" y="1733550"/>
              <a:ext cx="187325" cy="398462"/>
            </a:xfrm>
            <a:custGeom>
              <a:rect b="b" l="l" r="r" t="t"/>
              <a:pathLst>
                <a:path extrusionOk="0"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7896E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Light"/>
                <a:ea typeface="Montserrat Light"/>
                <a:cs typeface="Montserrat Light"/>
                <a:sym typeface="Montserrat Light"/>
              </a:endParaRPr>
            </a:p>
          </p:txBody>
        </p:sp>
        <p:sp>
          <p:nvSpPr>
            <p:cNvPr id="1631" name="Google Shape;1631;p81"/>
            <p:cNvSpPr/>
            <p:nvPr/>
          </p:nvSpPr>
          <p:spPr>
            <a:xfrm>
              <a:off x="5110163" y="1652588"/>
              <a:ext cx="74613" cy="76200"/>
            </a:xfrm>
            <a:prstGeom prst="ellipse">
              <a:avLst/>
            </a:prstGeom>
            <a:solidFill>
              <a:srgbClr val="7896E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Light"/>
                <a:ea typeface="Montserrat Light"/>
                <a:cs typeface="Montserrat Light"/>
                <a:sym typeface="Montserrat Light"/>
              </a:endParaRPr>
            </a:p>
          </p:txBody>
        </p:sp>
      </p:grpSp>
      <p:grpSp>
        <p:nvGrpSpPr>
          <p:cNvPr id="1632" name="Google Shape;1632;p81"/>
          <p:cNvGrpSpPr/>
          <p:nvPr/>
        </p:nvGrpSpPr>
        <p:grpSpPr>
          <a:xfrm>
            <a:off x="8490690" y="4484695"/>
            <a:ext cx="276989" cy="708905"/>
            <a:chOff x="5054600" y="1652588"/>
            <a:chExt cx="187325" cy="479424"/>
          </a:xfrm>
        </p:grpSpPr>
        <p:sp>
          <p:nvSpPr>
            <p:cNvPr id="1633" name="Google Shape;1633;p81"/>
            <p:cNvSpPr/>
            <p:nvPr/>
          </p:nvSpPr>
          <p:spPr>
            <a:xfrm>
              <a:off x="5054600" y="1733550"/>
              <a:ext cx="187325" cy="398462"/>
            </a:xfrm>
            <a:custGeom>
              <a:rect b="b" l="l" r="r" t="t"/>
              <a:pathLst>
                <a:path extrusionOk="0"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Light"/>
                <a:ea typeface="Montserrat Light"/>
                <a:cs typeface="Montserrat Light"/>
                <a:sym typeface="Montserrat Light"/>
              </a:endParaRPr>
            </a:p>
          </p:txBody>
        </p:sp>
        <p:sp>
          <p:nvSpPr>
            <p:cNvPr id="1634" name="Google Shape;1634;p81"/>
            <p:cNvSpPr/>
            <p:nvPr/>
          </p:nvSpPr>
          <p:spPr>
            <a:xfrm>
              <a:off x="5110163" y="1652588"/>
              <a:ext cx="74613" cy="76200"/>
            </a:xfrm>
            <a:prstGeom prst="ellipse">
              <a:avLst/>
            </a:pr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Light"/>
                <a:ea typeface="Montserrat Light"/>
                <a:cs typeface="Montserrat Light"/>
                <a:sym typeface="Montserrat Light"/>
              </a:endParaRPr>
            </a:p>
          </p:txBody>
        </p:sp>
      </p:grpSp>
      <p:grpSp>
        <p:nvGrpSpPr>
          <p:cNvPr id="1635" name="Google Shape;1635;p81"/>
          <p:cNvGrpSpPr/>
          <p:nvPr/>
        </p:nvGrpSpPr>
        <p:grpSpPr>
          <a:xfrm>
            <a:off x="8802058" y="4484695"/>
            <a:ext cx="276989" cy="708905"/>
            <a:chOff x="5054600" y="1652588"/>
            <a:chExt cx="187325" cy="479424"/>
          </a:xfrm>
        </p:grpSpPr>
        <p:sp>
          <p:nvSpPr>
            <p:cNvPr id="1636" name="Google Shape;1636;p81"/>
            <p:cNvSpPr/>
            <p:nvPr/>
          </p:nvSpPr>
          <p:spPr>
            <a:xfrm>
              <a:off x="5054600" y="1733550"/>
              <a:ext cx="187325" cy="398462"/>
            </a:xfrm>
            <a:custGeom>
              <a:rect b="b" l="l" r="r" t="t"/>
              <a:pathLst>
                <a:path extrusionOk="0"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Light"/>
                <a:ea typeface="Montserrat Light"/>
                <a:cs typeface="Montserrat Light"/>
                <a:sym typeface="Montserrat Light"/>
              </a:endParaRPr>
            </a:p>
          </p:txBody>
        </p:sp>
        <p:sp>
          <p:nvSpPr>
            <p:cNvPr id="1637" name="Google Shape;1637;p81"/>
            <p:cNvSpPr/>
            <p:nvPr/>
          </p:nvSpPr>
          <p:spPr>
            <a:xfrm>
              <a:off x="5110163" y="1652588"/>
              <a:ext cx="74613" cy="76200"/>
            </a:xfrm>
            <a:prstGeom prst="ellipse">
              <a:avLst/>
            </a:pr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Light"/>
                <a:ea typeface="Montserrat Light"/>
                <a:cs typeface="Montserrat Light"/>
                <a:sym typeface="Montserrat Light"/>
              </a:endParaRPr>
            </a:p>
          </p:txBody>
        </p:sp>
      </p:grpSp>
      <p:grpSp>
        <p:nvGrpSpPr>
          <p:cNvPr id="1638" name="Google Shape;1638;p81"/>
          <p:cNvGrpSpPr/>
          <p:nvPr/>
        </p:nvGrpSpPr>
        <p:grpSpPr>
          <a:xfrm>
            <a:off x="9113426" y="4484695"/>
            <a:ext cx="276989" cy="708905"/>
            <a:chOff x="5054600" y="1652588"/>
            <a:chExt cx="187325" cy="479424"/>
          </a:xfrm>
        </p:grpSpPr>
        <p:sp>
          <p:nvSpPr>
            <p:cNvPr id="1639" name="Google Shape;1639;p81"/>
            <p:cNvSpPr/>
            <p:nvPr/>
          </p:nvSpPr>
          <p:spPr>
            <a:xfrm>
              <a:off x="5054600" y="1733550"/>
              <a:ext cx="187325" cy="398462"/>
            </a:xfrm>
            <a:custGeom>
              <a:rect b="b" l="l" r="r" t="t"/>
              <a:pathLst>
                <a:path extrusionOk="0"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Light"/>
                <a:ea typeface="Montserrat Light"/>
                <a:cs typeface="Montserrat Light"/>
                <a:sym typeface="Montserrat Light"/>
              </a:endParaRPr>
            </a:p>
          </p:txBody>
        </p:sp>
        <p:sp>
          <p:nvSpPr>
            <p:cNvPr id="1640" name="Google Shape;1640;p81"/>
            <p:cNvSpPr/>
            <p:nvPr/>
          </p:nvSpPr>
          <p:spPr>
            <a:xfrm>
              <a:off x="5110163" y="1652588"/>
              <a:ext cx="74613" cy="76200"/>
            </a:xfrm>
            <a:prstGeom prst="ellipse">
              <a:avLst/>
            </a:pr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Light"/>
                <a:ea typeface="Montserrat Light"/>
                <a:cs typeface="Montserrat Light"/>
                <a:sym typeface="Montserrat Light"/>
              </a:endParaRPr>
            </a:p>
          </p:txBody>
        </p:sp>
      </p:grpSp>
      <p:grpSp>
        <p:nvGrpSpPr>
          <p:cNvPr id="1641" name="Google Shape;1641;p81"/>
          <p:cNvGrpSpPr/>
          <p:nvPr/>
        </p:nvGrpSpPr>
        <p:grpSpPr>
          <a:xfrm>
            <a:off x="9424793" y="4484695"/>
            <a:ext cx="276989" cy="708905"/>
            <a:chOff x="5054600" y="1652588"/>
            <a:chExt cx="187325" cy="479424"/>
          </a:xfrm>
        </p:grpSpPr>
        <p:sp>
          <p:nvSpPr>
            <p:cNvPr id="1642" name="Google Shape;1642;p81"/>
            <p:cNvSpPr/>
            <p:nvPr/>
          </p:nvSpPr>
          <p:spPr>
            <a:xfrm>
              <a:off x="5054600" y="1733550"/>
              <a:ext cx="187325" cy="398462"/>
            </a:xfrm>
            <a:custGeom>
              <a:rect b="b" l="l" r="r" t="t"/>
              <a:pathLst>
                <a:path extrusionOk="0"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Light"/>
                <a:ea typeface="Montserrat Light"/>
                <a:cs typeface="Montserrat Light"/>
                <a:sym typeface="Montserrat Light"/>
              </a:endParaRPr>
            </a:p>
          </p:txBody>
        </p:sp>
        <p:sp>
          <p:nvSpPr>
            <p:cNvPr id="1643" name="Google Shape;1643;p81"/>
            <p:cNvSpPr/>
            <p:nvPr/>
          </p:nvSpPr>
          <p:spPr>
            <a:xfrm>
              <a:off x="5110163" y="1652588"/>
              <a:ext cx="74613" cy="76200"/>
            </a:xfrm>
            <a:prstGeom prst="ellipse">
              <a:avLst/>
            </a:pr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Light"/>
                <a:ea typeface="Montserrat Light"/>
                <a:cs typeface="Montserrat Light"/>
                <a:sym typeface="Montserrat Light"/>
              </a:endParaRPr>
            </a:p>
          </p:txBody>
        </p:sp>
      </p:grpSp>
      <p:grpSp>
        <p:nvGrpSpPr>
          <p:cNvPr id="1644" name="Google Shape;1644;p81"/>
          <p:cNvGrpSpPr/>
          <p:nvPr/>
        </p:nvGrpSpPr>
        <p:grpSpPr>
          <a:xfrm>
            <a:off x="9736158" y="4484695"/>
            <a:ext cx="276989" cy="708905"/>
            <a:chOff x="5054600" y="1652588"/>
            <a:chExt cx="187325" cy="479424"/>
          </a:xfrm>
        </p:grpSpPr>
        <p:sp>
          <p:nvSpPr>
            <p:cNvPr id="1645" name="Google Shape;1645;p81"/>
            <p:cNvSpPr/>
            <p:nvPr/>
          </p:nvSpPr>
          <p:spPr>
            <a:xfrm>
              <a:off x="5054600" y="1733550"/>
              <a:ext cx="187325" cy="398462"/>
            </a:xfrm>
            <a:custGeom>
              <a:rect b="b" l="l" r="r" t="t"/>
              <a:pathLst>
                <a:path extrusionOk="0"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Light"/>
                <a:ea typeface="Montserrat Light"/>
                <a:cs typeface="Montserrat Light"/>
                <a:sym typeface="Montserrat Light"/>
              </a:endParaRPr>
            </a:p>
          </p:txBody>
        </p:sp>
        <p:sp>
          <p:nvSpPr>
            <p:cNvPr id="1646" name="Google Shape;1646;p81"/>
            <p:cNvSpPr/>
            <p:nvPr/>
          </p:nvSpPr>
          <p:spPr>
            <a:xfrm>
              <a:off x="5110163" y="1652588"/>
              <a:ext cx="74613" cy="76200"/>
            </a:xfrm>
            <a:prstGeom prst="ellipse">
              <a:avLst/>
            </a:pr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Light"/>
                <a:ea typeface="Montserrat Light"/>
                <a:cs typeface="Montserrat Light"/>
                <a:sym typeface="Montserrat Light"/>
              </a:endParaRPr>
            </a:p>
          </p:txBody>
        </p:sp>
      </p:grpSp>
      <p:sp>
        <p:nvSpPr>
          <p:cNvPr id="1647" name="Google Shape;1647;p81"/>
          <p:cNvSpPr txBox="1"/>
          <p:nvPr>
            <p:ph idx="3" type="body"/>
          </p:nvPr>
        </p:nvSpPr>
        <p:spPr>
          <a:xfrm>
            <a:off x="6890567" y="2318636"/>
            <a:ext cx="1565743" cy="578240"/>
          </a:xfrm>
          <a:prstGeom prst="rect">
            <a:avLst/>
          </a:prstGeom>
          <a:noFill/>
          <a:ln>
            <a:noFill/>
          </a:ln>
        </p:spPr>
        <p:txBody>
          <a:bodyPr anchorCtr="0" anchor="b" bIns="0" lIns="0" spcFirstLastPara="1" rIns="0" wrap="square" tIns="0">
            <a:noAutofit/>
          </a:bodyPr>
          <a:lstStyle>
            <a:lvl1pPr indent="-228600" lvl="0" marL="457200" marR="0" rtl="0" algn="l">
              <a:lnSpc>
                <a:spcPct val="150000"/>
              </a:lnSpc>
              <a:spcBef>
                <a:spcPts val="0"/>
              </a:spcBef>
              <a:spcAft>
                <a:spcPts val="0"/>
              </a:spcAft>
              <a:buClr>
                <a:srgbClr val="000000"/>
              </a:buClr>
              <a:buSzPts val="4800"/>
              <a:buFont typeface="Arial"/>
              <a:buNone/>
              <a:defRPr b="0" i="0" sz="4800" u="none" cap="none" strike="noStrike">
                <a:solidFill>
                  <a:schemeClr val="accent2"/>
                </a:solidFill>
                <a:latin typeface="Montserrat Medium"/>
                <a:ea typeface="Montserrat Medium"/>
                <a:cs typeface="Montserrat Medium"/>
                <a:sym typeface="Montserrat Medium"/>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648" name="Google Shape;1648;p81"/>
          <p:cNvSpPr txBox="1"/>
          <p:nvPr>
            <p:ph idx="4" type="body"/>
          </p:nvPr>
        </p:nvSpPr>
        <p:spPr>
          <a:xfrm>
            <a:off x="6881984" y="1828800"/>
            <a:ext cx="4810721" cy="325459"/>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800"/>
              <a:buFont typeface="Arial"/>
              <a:buNone/>
              <a:defRPr b="0" i="0" sz="1800" u="none" cap="none" strike="noStrike">
                <a:solidFill>
                  <a:schemeClr val="accent1"/>
                </a:solidFill>
                <a:latin typeface="Montserrat Medium"/>
                <a:ea typeface="Montserrat Medium"/>
                <a:cs typeface="Montserrat Medium"/>
                <a:sym typeface="Montserrat Medium"/>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649" name="Google Shape;1649;p81"/>
          <p:cNvSpPr txBox="1"/>
          <p:nvPr>
            <p:ph idx="5" type="body"/>
          </p:nvPr>
        </p:nvSpPr>
        <p:spPr>
          <a:xfrm>
            <a:off x="10304574" y="4541032"/>
            <a:ext cx="1375412" cy="578240"/>
          </a:xfrm>
          <a:prstGeom prst="rect">
            <a:avLst/>
          </a:prstGeom>
          <a:noFill/>
          <a:ln>
            <a:noFill/>
          </a:ln>
        </p:spPr>
        <p:txBody>
          <a:bodyPr anchorCtr="0" anchor="b" bIns="0" lIns="0" spcFirstLastPara="1" rIns="0" wrap="square" tIns="0">
            <a:noAutofit/>
          </a:bodyPr>
          <a:lstStyle>
            <a:lvl1pPr indent="-228600" lvl="0" marL="457200" marR="0" rtl="0" algn="l">
              <a:lnSpc>
                <a:spcPct val="150000"/>
              </a:lnSpc>
              <a:spcBef>
                <a:spcPts val="0"/>
              </a:spcBef>
              <a:spcAft>
                <a:spcPts val="0"/>
              </a:spcAft>
              <a:buClr>
                <a:srgbClr val="000000"/>
              </a:buClr>
              <a:buSzPts val="3200"/>
              <a:buFont typeface="Arial"/>
              <a:buNone/>
              <a:defRPr b="0" i="0" sz="3200" u="none" cap="none" strike="noStrike">
                <a:solidFill>
                  <a:schemeClr val="accent2"/>
                </a:solidFill>
                <a:latin typeface="Montserrat Medium"/>
                <a:ea typeface="Montserrat Medium"/>
                <a:cs typeface="Montserrat Medium"/>
                <a:sym typeface="Montserrat Medium"/>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650" name="Google Shape;1650;p81"/>
          <p:cNvSpPr txBox="1"/>
          <p:nvPr>
            <p:ph idx="6" type="body"/>
          </p:nvPr>
        </p:nvSpPr>
        <p:spPr>
          <a:xfrm>
            <a:off x="10317294" y="5450351"/>
            <a:ext cx="1375412" cy="578240"/>
          </a:xfrm>
          <a:prstGeom prst="rect">
            <a:avLst/>
          </a:prstGeom>
          <a:noFill/>
          <a:ln>
            <a:noFill/>
          </a:ln>
        </p:spPr>
        <p:txBody>
          <a:bodyPr anchorCtr="0" anchor="b" bIns="0" lIns="0" spcFirstLastPara="1" rIns="0" wrap="square" tIns="0">
            <a:noAutofit/>
          </a:bodyPr>
          <a:lstStyle>
            <a:lvl1pPr indent="-228600" lvl="0" marL="457200" marR="0" rtl="0" algn="l">
              <a:lnSpc>
                <a:spcPct val="150000"/>
              </a:lnSpc>
              <a:spcBef>
                <a:spcPts val="0"/>
              </a:spcBef>
              <a:spcAft>
                <a:spcPts val="0"/>
              </a:spcAft>
              <a:buClr>
                <a:srgbClr val="000000"/>
              </a:buClr>
              <a:buSzPts val="3200"/>
              <a:buFont typeface="Arial"/>
              <a:buNone/>
              <a:defRPr b="0" i="0" sz="3200" u="none" cap="none" strike="noStrike">
                <a:solidFill>
                  <a:schemeClr val="accent2"/>
                </a:solidFill>
                <a:latin typeface="Montserrat Medium"/>
                <a:ea typeface="Montserrat Medium"/>
                <a:cs typeface="Montserrat Medium"/>
                <a:sym typeface="Montserrat Medium"/>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651" name="Google Shape;1651;p81"/>
          <p:cNvSpPr txBox="1"/>
          <p:nvPr>
            <p:ph idx="7" type="body"/>
          </p:nvPr>
        </p:nvSpPr>
        <p:spPr>
          <a:xfrm>
            <a:off x="558142" y="658898"/>
            <a:ext cx="4810728" cy="609074"/>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652" name="Google Shape;1652;p81"/>
          <p:cNvSpPr txBox="1"/>
          <p:nvPr>
            <p:ph idx="8" type="body"/>
          </p:nvPr>
        </p:nvSpPr>
        <p:spPr>
          <a:xfrm>
            <a:off x="558142" y="302372"/>
            <a:ext cx="4810728"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1653" name="Google Shape;1653;p81"/>
          <p:cNvCxnSpPr/>
          <p:nvPr/>
        </p:nvCxnSpPr>
        <p:spPr>
          <a:xfrm rot="10800000">
            <a:off x="379412" y="261553"/>
            <a:ext cx="0" cy="1006419"/>
          </a:xfrm>
          <a:prstGeom prst="straightConnector1">
            <a:avLst/>
          </a:prstGeom>
          <a:noFill/>
          <a:ln cap="flat" cmpd="sng" w="38100">
            <a:solidFill>
              <a:schemeClr val="dk2"/>
            </a:solidFill>
            <a:prstDash val="solid"/>
            <a:round/>
            <a:headEnd len="sm" w="sm" type="none"/>
            <a:tailEnd len="sm" w="sm" type="none"/>
          </a:ln>
        </p:spPr>
      </p:cxnSp>
      <p:sp>
        <p:nvSpPr>
          <p:cNvPr id="1654" name="Google Shape;1654;p81"/>
          <p:cNvSpPr txBox="1"/>
          <p:nvPr>
            <p:ph idx="9" type="body"/>
          </p:nvPr>
        </p:nvSpPr>
        <p:spPr>
          <a:xfrm>
            <a:off x="558141" y="2421916"/>
            <a:ext cx="4810721" cy="3750284"/>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transition spd="slow">
    <p:fade thruBlk="1"/>
  </p:transition>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wPu4TbgvpNM=">
    <p:spTree>
      <p:nvGrpSpPr>
        <p:cNvPr id="1655" name="Shape 1655"/>
        <p:cNvGrpSpPr/>
        <p:nvPr/>
      </p:nvGrpSpPr>
      <p:grpSpPr>
        <a:xfrm>
          <a:off x="0" y="0"/>
          <a:ext cx="0" cy="0"/>
          <a:chOff x="0" y="0"/>
          <a:chExt cx="0" cy="0"/>
        </a:xfrm>
      </p:grpSpPr>
      <p:sp>
        <p:nvSpPr>
          <p:cNvPr id="1656" name="Google Shape;1656;p82"/>
          <p:cNvSpPr/>
          <p:nvPr/>
        </p:nvSpPr>
        <p:spPr>
          <a:xfrm>
            <a:off x="674570" y="2056801"/>
            <a:ext cx="404867" cy="406355"/>
          </a:xfrm>
          <a:custGeom>
            <a:rect b="b" l="l" r="r" t="t"/>
            <a:pathLst>
              <a:path extrusionOk="0" h="354" w="353">
                <a:moveTo>
                  <a:pt x="72" y="97"/>
                </a:moveTo>
                <a:cubicBezTo>
                  <a:pt x="59" y="97"/>
                  <a:pt x="48" y="108"/>
                  <a:pt x="48" y="121"/>
                </a:cubicBezTo>
                <a:cubicBezTo>
                  <a:pt x="48" y="134"/>
                  <a:pt x="59" y="145"/>
                  <a:pt x="72" y="145"/>
                </a:cubicBezTo>
                <a:cubicBezTo>
                  <a:pt x="85" y="145"/>
                  <a:pt x="96" y="134"/>
                  <a:pt x="96" y="121"/>
                </a:cubicBezTo>
                <a:cubicBezTo>
                  <a:pt x="96" y="108"/>
                  <a:pt x="85" y="97"/>
                  <a:pt x="72" y="97"/>
                </a:cubicBezTo>
                <a:moveTo>
                  <a:pt x="72" y="129"/>
                </a:moveTo>
                <a:cubicBezTo>
                  <a:pt x="68" y="129"/>
                  <a:pt x="64" y="125"/>
                  <a:pt x="64" y="121"/>
                </a:cubicBezTo>
                <a:cubicBezTo>
                  <a:pt x="64" y="116"/>
                  <a:pt x="68" y="113"/>
                  <a:pt x="72" y="113"/>
                </a:cubicBezTo>
                <a:cubicBezTo>
                  <a:pt x="77" y="113"/>
                  <a:pt x="80" y="116"/>
                  <a:pt x="80" y="121"/>
                </a:cubicBezTo>
                <a:cubicBezTo>
                  <a:pt x="80" y="125"/>
                  <a:pt x="77" y="129"/>
                  <a:pt x="72" y="129"/>
                </a:cubicBezTo>
                <a:moveTo>
                  <a:pt x="168" y="225"/>
                </a:moveTo>
                <a:cubicBezTo>
                  <a:pt x="171" y="225"/>
                  <a:pt x="173" y="224"/>
                  <a:pt x="174" y="223"/>
                </a:cubicBezTo>
                <a:cubicBezTo>
                  <a:pt x="190" y="207"/>
                  <a:pt x="190" y="207"/>
                  <a:pt x="190" y="207"/>
                </a:cubicBezTo>
                <a:cubicBezTo>
                  <a:pt x="192" y="205"/>
                  <a:pt x="193" y="203"/>
                  <a:pt x="193" y="201"/>
                </a:cubicBezTo>
                <a:cubicBezTo>
                  <a:pt x="193" y="197"/>
                  <a:pt x="189" y="193"/>
                  <a:pt x="185" y="193"/>
                </a:cubicBezTo>
                <a:cubicBezTo>
                  <a:pt x="182" y="193"/>
                  <a:pt x="180" y="194"/>
                  <a:pt x="179" y="195"/>
                </a:cubicBezTo>
                <a:cubicBezTo>
                  <a:pt x="163" y="212"/>
                  <a:pt x="163" y="212"/>
                  <a:pt x="163" y="212"/>
                </a:cubicBezTo>
                <a:cubicBezTo>
                  <a:pt x="161" y="213"/>
                  <a:pt x="160" y="215"/>
                  <a:pt x="160" y="217"/>
                </a:cubicBezTo>
                <a:cubicBezTo>
                  <a:pt x="160" y="222"/>
                  <a:pt x="164" y="225"/>
                  <a:pt x="168" y="225"/>
                </a:cubicBezTo>
                <a:moveTo>
                  <a:pt x="351" y="163"/>
                </a:moveTo>
                <a:cubicBezTo>
                  <a:pt x="190" y="3"/>
                  <a:pt x="190" y="3"/>
                  <a:pt x="190" y="3"/>
                </a:cubicBezTo>
                <a:cubicBezTo>
                  <a:pt x="189" y="1"/>
                  <a:pt x="187" y="0"/>
                  <a:pt x="185" y="0"/>
                </a:cubicBezTo>
                <a:cubicBezTo>
                  <a:pt x="72" y="0"/>
                  <a:pt x="72" y="0"/>
                  <a:pt x="72" y="0"/>
                </a:cubicBezTo>
                <a:cubicBezTo>
                  <a:pt x="59" y="0"/>
                  <a:pt x="48" y="11"/>
                  <a:pt x="48" y="25"/>
                </a:cubicBezTo>
                <a:cubicBezTo>
                  <a:pt x="48" y="29"/>
                  <a:pt x="52" y="33"/>
                  <a:pt x="56" y="33"/>
                </a:cubicBezTo>
                <a:cubicBezTo>
                  <a:pt x="61" y="33"/>
                  <a:pt x="64" y="29"/>
                  <a:pt x="64" y="25"/>
                </a:cubicBezTo>
                <a:cubicBezTo>
                  <a:pt x="64" y="20"/>
                  <a:pt x="68" y="16"/>
                  <a:pt x="72" y="16"/>
                </a:cubicBezTo>
                <a:cubicBezTo>
                  <a:pt x="181" y="16"/>
                  <a:pt x="181" y="16"/>
                  <a:pt x="181" y="16"/>
                </a:cubicBezTo>
                <a:cubicBezTo>
                  <a:pt x="334" y="169"/>
                  <a:pt x="334" y="169"/>
                  <a:pt x="334" y="169"/>
                </a:cubicBezTo>
                <a:cubicBezTo>
                  <a:pt x="315" y="187"/>
                  <a:pt x="315" y="187"/>
                  <a:pt x="315" y="187"/>
                </a:cubicBezTo>
                <a:cubicBezTo>
                  <a:pt x="314" y="189"/>
                  <a:pt x="313" y="191"/>
                  <a:pt x="313" y="193"/>
                </a:cubicBezTo>
                <a:cubicBezTo>
                  <a:pt x="313" y="198"/>
                  <a:pt x="317" y="201"/>
                  <a:pt x="321" y="201"/>
                </a:cubicBezTo>
                <a:cubicBezTo>
                  <a:pt x="323" y="201"/>
                  <a:pt x="325" y="200"/>
                  <a:pt x="327" y="199"/>
                </a:cubicBezTo>
                <a:cubicBezTo>
                  <a:pt x="351" y="175"/>
                  <a:pt x="351" y="175"/>
                  <a:pt x="351" y="175"/>
                </a:cubicBezTo>
                <a:cubicBezTo>
                  <a:pt x="352" y="173"/>
                  <a:pt x="353" y="171"/>
                  <a:pt x="353" y="169"/>
                </a:cubicBezTo>
                <a:cubicBezTo>
                  <a:pt x="353" y="167"/>
                  <a:pt x="352" y="165"/>
                  <a:pt x="351" y="163"/>
                </a:cubicBezTo>
                <a:moveTo>
                  <a:pt x="128" y="249"/>
                </a:moveTo>
                <a:cubicBezTo>
                  <a:pt x="128" y="254"/>
                  <a:pt x="132" y="257"/>
                  <a:pt x="136" y="257"/>
                </a:cubicBezTo>
                <a:cubicBezTo>
                  <a:pt x="139" y="257"/>
                  <a:pt x="141" y="256"/>
                  <a:pt x="142" y="255"/>
                </a:cubicBezTo>
                <a:cubicBezTo>
                  <a:pt x="150" y="247"/>
                  <a:pt x="150" y="247"/>
                  <a:pt x="150" y="247"/>
                </a:cubicBezTo>
                <a:cubicBezTo>
                  <a:pt x="152" y="245"/>
                  <a:pt x="152" y="243"/>
                  <a:pt x="152" y="241"/>
                </a:cubicBezTo>
                <a:cubicBezTo>
                  <a:pt x="152" y="237"/>
                  <a:pt x="149" y="233"/>
                  <a:pt x="144" y="233"/>
                </a:cubicBezTo>
                <a:cubicBezTo>
                  <a:pt x="142" y="233"/>
                  <a:pt x="140" y="234"/>
                  <a:pt x="139" y="236"/>
                </a:cubicBezTo>
                <a:cubicBezTo>
                  <a:pt x="131" y="244"/>
                  <a:pt x="131" y="244"/>
                  <a:pt x="131" y="244"/>
                </a:cubicBezTo>
                <a:cubicBezTo>
                  <a:pt x="129" y="245"/>
                  <a:pt x="128" y="247"/>
                  <a:pt x="128" y="249"/>
                </a:cubicBezTo>
                <a:moveTo>
                  <a:pt x="142" y="51"/>
                </a:moveTo>
                <a:cubicBezTo>
                  <a:pt x="141" y="49"/>
                  <a:pt x="139" y="49"/>
                  <a:pt x="136" y="49"/>
                </a:cubicBezTo>
                <a:cubicBezTo>
                  <a:pt x="24" y="49"/>
                  <a:pt x="24" y="49"/>
                  <a:pt x="24" y="49"/>
                </a:cubicBezTo>
                <a:cubicBezTo>
                  <a:pt x="11" y="49"/>
                  <a:pt x="0" y="59"/>
                  <a:pt x="0" y="73"/>
                </a:cubicBezTo>
                <a:cubicBezTo>
                  <a:pt x="0" y="185"/>
                  <a:pt x="0" y="185"/>
                  <a:pt x="0" y="185"/>
                </a:cubicBezTo>
                <a:cubicBezTo>
                  <a:pt x="0" y="187"/>
                  <a:pt x="1" y="189"/>
                  <a:pt x="2" y="191"/>
                </a:cubicBezTo>
                <a:cubicBezTo>
                  <a:pt x="163" y="351"/>
                  <a:pt x="163" y="351"/>
                  <a:pt x="163" y="351"/>
                </a:cubicBezTo>
                <a:cubicBezTo>
                  <a:pt x="164" y="353"/>
                  <a:pt x="166" y="354"/>
                  <a:pt x="168" y="354"/>
                </a:cubicBezTo>
                <a:cubicBezTo>
                  <a:pt x="171" y="354"/>
                  <a:pt x="173" y="353"/>
                  <a:pt x="174" y="351"/>
                </a:cubicBezTo>
                <a:cubicBezTo>
                  <a:pt x="303" y="223"/>
                  <a:pt x="303" y="223"/>
                  <a:pt x="303" y="223"/>
                </a:cubicBezTo>
                <a:cubicBezTo>
                  <a:pt x="304" y="221"/>
                  <a:pt x="305" y="219"/>
                  <a:pt x="305" y="217"/>
                </a:cubicBezTo>
                <a:cubicBezTo>
                  <a:pt x="305" y="215"/>
                  <a:pt x="304" y="213"/>
                  <a:pt x="303" y="212"/>
                </a:cubicBezTo>
                <a:lnTo>
                  <a:pt x="142" y="51"/>
                </a:lnTo>
                <a:close/>
                <a:moveTo>
                  <a:pt x="168" y="334"/>
                </a:moveTo>
                <a:cubicBezTo>
                  <a:pt x="16" y="182"/>
                  <a:pt x="16" y="182"/>
                  <a:pt x="16" y="182"/>
                </a:cubicBezTo>
                <a:cubicBezTo>
                  <a:pt x="16" y="73"/>
                  <a:pt x="16" y="73"/>
                  <a:pt x="16" y="73"/>
                </a:cubicBezTo>
                <a:cubicBezTo>
                  <a:pt x="16" y="68"/>
                  <a:pt x="20" y="65"/>
                  <a:pt x="24" y="65"/>
                </a:cubicBezTo>
                <a:cubicBezTo>
                  <a:pt x="133" y="65"/>
                  <a:pt x="133" y="65"/>
                  <a:pt x="133" y="65"/>
                </a:cubicBezTo>
                <a:cubicBezTo>
                  <a:pt x="286" y="217"/>
                  <a:pt x="286" y="217"/>
                  <a:pt x="286" y="217"/>
                </a:cubicBezTo>
                <a:lnTo>
                  <a:pt x="168" y="334"/>
                </a:lnTo>
                <a:close/>
                <a:moveTo>
                  <a:pt x="168" y="289"/>
                </a:moveTo>
                <a:cubicBezTo>
                  <a:pt x="171" y="289"/>
                  <a:pt x="173" y="289"/>
                  <a:pt x="174" y="287"/>
                </a:cubicBezTo>
                <a:cubicBezTo>
                  <a:pt x="206" y="255"/>
                  <a:pt x="206" y="255"/>
                  <a:pt x="206" y="255"/>
                </a:cubicBezTo>
                <a:cubicBezTo>
                  <a:pt x="208" y="254"/>
                  <a:pt x="209" y="252"/>
                  <a:pt x="209" y="249"/>
                </a:cubicBezTo>
                <a:cubicBezTo>
                  <a:pt x="209" y="245"/>
                  <a:pt x="205" y="241"/>
                  <a:pt x="201" y="241"/>
                </a:cubicBezTo>
                <a:cubicBezTo>
                  <a:pt x="198" y="241"/>
                  <a:pt x="196" y="242"/>
                  <a:pt x="195" y="244"/>
                </a:cubicBezTo>
                <a:cubicBezTo>
                  <a:pt x="163" y="276"/>
                  <a:pt x="163" y="276"/>
                  <a:pt x="163" y="276"/>
                </a:cubicBezTo>
                <a:cubicBezTo>
                  <a:pt x="161" y="277"/>
                  <a:pt x="160" y="279"/>
                  <a:pt x="160" y="281"/>
                </a:cubicBezTo>
                <a:cubicBezTo>
                  <a:pt x="160" y="286"/>
                  <a:pt x="164" y="289"/>
                  <a:pt x="168" y="289"/>
                </a:cubicBezTo>
              </a:path>
            </a:pathLst>
          </a:custGeom>
          <a:solidFill>
            <a:schemeClr val="accen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Light"/>
              <a:ea typeface="Montserrat Light"/>
              <a:cs typeface="Montserrat Light"/>
              <a:sym typeface="Montserrat Light"/>
            </a:endParaRPr>
          </a:p>
        </p:txBody>
      </p:sp>
      <p:sp>
        <p:nvSpPr>
          <p:cNvPr id="1657" name="Google Shape;1657;p82"/>
          <p:cNvSpPr/>
          <p:nvPr/>
        </p:nvSpPr>
        <p:spPr>
          <a:xfrm>
            <a:off x="674570" y="4145536"/>
            <a:ext cx="404867" cy="404867"/>
          </a:xfrm>
          <a:custGeom>
            <a:rect b="b" l="l" r="r" t="t"/>
            <a:pathLst>
              <a:path extrusionOk="0" h="353" w="353">
                <a:moveTo>
                  <a:pt x="321" y="32"/>
                </a:moveTo>
                <a:cubicBezTo>
                  <a:pt x="289" y="32"/>
                  <a:pt x="289" y="32"/>
                  <a:pt x="289" y="32"/>
                </a:cubicBezTo>
                <a:cubicBezTo>
                  <a:pt x="289" y="8"/>
                  <a:pt x="289" y="8"/>
                  <a:pt x="289" y="8"/>
                </a:cubicBezTo>
                <a:cubicBezTo>
                  <a:pt x="289" y="3"/>
                  <a:pt x="286" y="0"/>
                  <a:pt x="281" y="0"/>
                </a:cubicBezTo>
                <a:cubicBezTo>
                  <a:pt x="277" y="0"/>
                  <a:pt x="273" y="3"/>
                  <a:pt x="273" y="8"/>
                </a:cubicBezTo>
                <a:cubicBezTo>
                  <a:pt x="273" y="32"/>
                  <a:pt x="273" y="32"/>
                  <a:pt x="273" y="32"/>
                </a:cubicBezTo>
                <a:cubicBezTo>
                  <a:pt x="80" y="32"/>
                  <a:pt x="80" y="32"/>
                  <a:pt x="80" y="32"/>
                </a:cubicBezTo>
                <a:cubicBezTo>
                  <a:pt x="80" y="8"/>
                  <a:pt x="80" y="8"/>
                  <a:pt x="80" y="8"/>
                </a:cubicBezTo>
                <a:cubicBezTo>
                  <a:pt x="80" y="3"/>
                  <a:pt x="77" y="0"/>
                  <a:pt x="72" y="0"/>
                </a:cubicBezTo>
                <a:cubicBezTo>
                  <a:pt x="68" y="0"/>
                  <a:pt x="64" y="3"/>
                  <a:pt x="64" y="8"/>
                </a:cubicBezTo>
                <a:cubicBezTo>
                  <a:pt x="64" y="32"/>
                  <a:pt x="64" y="32"/>
                  <a:pt x="64" y="32"/>
                </a:cubicBezTo>
                <a:cubicBezTo>
                  <a:pt x="32" y="32"/>
                  <a:pt x="32" y="32"/>
                  <a:pt x="32" y="32"/>
                </a:cubicBezTo>
                <a:cubicBezTo>
                  <a:pt x="15" y="32"/>
                  <a:pt x="0" y="46"/>
                  <a:pt x="0" y="64"/>
                </a:cubicBezTo>
                <a:cubicBezTo>
                  <a:pt x="0" y="321"/>
                  <a:pt x="0" y="321"/>
                  <a:pt x="0" y="321"/>
                </a:cubicBezTo>
                <a:cubicBezTo>
                  <a:pt x="0" y="339"/>
                  <a:pt x="15" y="353"/>
                  <a:pt x="32" y="353"/>
                </a:cubicBezTo>
                <a:cubicBezTo>
                  <a:pt x="321" y="353"/>
                  <a:pt x="321" y="353"/>
                  <a:pt x="321" y="353"/>
                </a:cubicBezTo>
                <a:cubicBezTo>
                  <a:pt x="339" y="353"/>
                  <a:pt x="353" y="339"/>
                  <a:pt x="353" y="321"/>
                </a:cubicBezTo>
                <a:cubicBezTo>
                  <a:pt x="353" y="64"/>
                  <a:pt x="353" y="64"/>
                  <a:pt x="353" y="64"/>
                </a:cubicBezTo>
                <a:cubicBezTo>
                  <a:pt x="353" y="46"/>
                  <a:pt x="339" y="32"/>
                  <a:pt x="321" y="32"/>
                </a:cubicBezTo>
                <a:moveTo>
                  <a:pt x="337" y="321"/>
                </a:moveTo>
                <a:cubicBezTo>
                  <a:pt x="337" y="330"/>
                  <a:pt x="330" y="337"/>
                  <a:pt x="321" y="337"/>
                </a:cubicBezTo>
                <a:cubicBezTo>
                  <a:pt x="32" y="337"/>
                  <a:pt x="32" y="337"/>
                  <a:pt x="32" y="337"/>
                </a:cubicBezTo>
                <a:cubicBezTo>
                  <a:pt x="23" y="337"/>
                  <a:pt x="16" y="330"/>
                  <a:pt x="16" y="321"/>
                </a:cubicBezTo>
                <a:cubicBezTo>
                  <a:pt x="16" y="128"/>
                  <a:pt x="16" y="128"/>
                  <a:pt x="16" y="128"/>
                </a:cubicBezTo>
                <a:cubicBezTo>
                  <a:pt x="337" y="128"/>
                  <a:pt x="337" y="128"/>
                  <a:pt x="337" y="128"/>
                </a:cubicBezTo>
                <a:lnTo>
                  <a:pt x="337" y="321"/>
                </a:lnTo>
                <a:close/>
                <a:moveTo>
                  <a:pt x="337" y="112"/>
                </a:moveTo>
                <a:cubicBezTo>
                  <a:pt x="16" y="112"/>
                  <a:pt x="16" y="112"/>
                  <a:pt x="16" y="112"/>
                </a:cubicBezTo>
                <a:cubicBezTo>
                  <a:pt x="16" y="64"/>
                  <a:pt x="16" y="64"/>
                  <a:pt x="16" y="64"/>
                </a:cubicBezTo>
                <a:cubicBezTo>
                  <a:pt x="16" y="55"/>
                  <a:pt x="23" y="48"/>
                  <a:pt x="32" y="48"/>
                </a:cubicBezTo>
                <a:cubicBezTo>
                  <a:pt x="64" y="48"/>
                  <a:pt x="64" y="48"/>
                  <a:pt x="64" y="48"/>
                </a:cubicBezTo>
                <a:cubicBezTo>
                  <a:pt x="64" y="72"/>
                  <a:pt x="64" y="72"/>
                  <a:pt x="64" y="72"/>
                </a:cubicBezTo>
                <a:cubicBezTo>
                  <a:pt x="64" y="76"/>
                  <a:pt x="68" y="80"/>
                  <a:pt x="72" y="80"/>
                </a:cubicBezTo>
                <a:cubicBezTo>
                  <a:pt x="77" y="80"/>
                  <a:pt x="80" y="76"/>
                  <a:pt x="80" y="72"/>
                </a:cubicBezTo>
                <a:cubicBezTo>
                  <a:pt x="80" y="48"/>
                  <a:pt x="80" y="48"/>
                  <a:pt x="80" y="48"/>
                </a:cubicBezTo>
                <a:cubicBezTo>
                  <a:pt x="273" y="48"/>
                  <a:pt x="273" y="48"/>
                  <a:pt x="273" y="48"/>
                </a:cubicBezTo>
                <a:cubicBezTo>
                  <a:pt x="273" y="72"/>
                  <a:pt x="273" y="72"/>
                  <a:pt x="273" y="72"/>
                </a:cubicBezTo>
                <a:cubicBezTo>
                  <a:pt x="273" y="76"/>
                  <a:pt x="277" y="80"/>
                  <a:pt x="281" y="80"/>
                </a:cubicBezTo>
                <a:cubicBezTo>
                  <a:pt x="286" y="80"/>
                  <a:pt x="289" y="76"/>
                  <a:pt x="289" y="72"/>
                </a:cubicBezTo>
                <a:cubicBezTo>
                  <a:pt x="289" y="48"/>
                  <a:pt x="289" y="48"/>
                  <a:pt x="289" y="48"/>
                </a:cubicBezTo>
                <a:cubicBezTo>
                  <a:pt x="321" y="48"/>
                  <a:pt x="321" y="48"/>
                  <a:pt x="321" y="48"/>
                </a:cubicBezTo>
                <a:cubicBezTo>
                  <a:pt x="330" y="48"/>
                  <a:pt x="337" y="55"/>
                  <a:pt x="337" y="64"/>
                </a:cubicBezTo>
                <a:lnTo>
                  <a:pt x="337" y="112"/>
                </a:lnTo>
                <a:close/>
                <a:moveTo>
                  <a:pt x="233" y="297"/>
                </a:moveTo>
                <a:cubicBezTo>
                  <a:pt x="248" y="297"/>
                  <a:pt x="248" y="297"/>
                  <a:pt x="248" y="297"/>
                </a:cubicBezTo>
                <a:cubicBezTo>
                  <a:pt x="248" y="168"/>
                  <a:pt x="248" y="168"/>
                  <a:pt x="248" y="168"/>
                </a:cubicBezTo>
                <a:cubicBezTo>
                  <a:pt x="237" y="168"/>
                  <a:pt x="237" y="168"/>
                  <a:pt x="237" y="168"/>
                </a:cubicBezTo>
                <a:cubicBezTo>
                  <a:pt x="236" y="172"/>
                  <a:pt x="235" y="176"/>
                  <a:pt x="232" y="180"/>
                </a:cubicBezTo>
                <a:cubicBezTo>
                  <a:pt x="230" y="183"/>
                  <a:pt x="227" y="185"/>
                  <a:pt x="224" y="187"/>
                </a:cubicBezTo>
                <a:cubicBezTo>
                  <a:pt x="221" y="189"/>
                  <a:pt x="217" y="190"/>
                  <a:pt x="213" y="191"/>
                </a:cubicBezTo>
                <a:cubicBezTo>
                  <a:pt x="209" y="191"/>
                  <a:pt x="205" y="192"/>
                  <a:pt x="201" y="192"/>
                </a:cubicBezTo>
                <a:cubicBezTo>
                  <a:pt x="201" y="204"/>
                  <a:pt x="201" y="204"/>
                  <a:pt x="201" y="204"/>
                </a:cubicBezTo>
                <a:cubicBezTo>
                  <a:pt x="233" y="204"/>
                  <a:pt x="233" y="204"/>
                  <a:pt x="233" y="204"/>
                </a:cubicBezTo>
                <a:lnTo>
                  <a:pt x="233" y="297"/>
                </a:lnTo>
                <a:close/>
                <a:moveTo>
                  <a:pt x="157" y="278"/>
                </a:moveTo>
                <a:cubicBezTo>
                  <a:pt x="154" y="281"/>
                  <a:pt x="152" y="282"/>
                  <a:pt x="148" y="283"/>
                </a:cubicBezTo>
                <a:cubicBezTo>
                  <a:pt x="145" y="285"/>
                  <a:pt x="141" y="285"/>
                  <a:pt x="138" y="285"/>
                </a:cubicBezTo>
                <a:cubicBezTo>
                  <a:pt x="129" y="285"/>
                  <a:pt x="123" y="282"/>
                  <a:pt x="118" y="277"/>
                </a:cubicBezTo>
                <a:cubicBezTo>
                  <a:pt x="114" y="272"/>
                  <a:pt x="111" y="265"/>
                  <a:pt x="111" y="257"/>
                </a:cubicBezTo>
                <a:cubicBezTo>
                  <a:pt x="96" y="257"/>
                  <a:pt x="96" y="257"/>
                  <a:pt x="96" y="257"/>
                </a:cubicBezTo>
                <a:cubicBezTo>
                  <a:pt x="96" y="263"/>
                  <a:pt x="97" y="269"/>
                  <a:pt x="99" y="275"/>
                </a:cubicBezTo>
                <a:cubicBezTo>
                  <a:pt x="101" y="280"/>
                  <a:pt x="104" y="284"/>
                  <a:pt x="107" y="288"/>
                </a:cubicBezTo>
                <a:cubicBezTo>
                  <a:pt x="111" y="291"/>
                  <a:pt x="115" y="294"/>
                  <a:pt x="120" y="296"/>
                </a:cubicBezTo>
                <a:cubicBezTo>
                  <a:pt x="126" y="298"/>
                  <a:pt x="131" y="299"/>
                  <a:pt x="138" y="299"/>
                </a:cubicBezTo>
                <a:cubicBezTo>
                  <a:pt x="144" y="299"/>
                  <a:pt x="149" y="298"/>
                  <a:pt x="154" y="296"/>
                </a:cubicBezTo>
                <a:cubicBezTo>
                  <a:pt x="160" y="294"/>
                  <a:pt x="164" y="292"/>
                  <a:pt x="168" y="289"/>
                </a:cubicBezTo>
                <a:cubicBezTo>
                  <a:pt x="172" y="285"/>
                  <a:pt x="175" y="281"/>
                  <a:pt x="177" y="276"/>
                </a:cubicBezTo>
                <a:cubicBezTo>
                  <a:pt x="180" y="272"/>
                  <a:pt x="181" y="266"/>
                  <a:pt x="181" y="259"/>
                </a:cubicBezTo>
                <a:cubicBezTo>
                  <a:pt x="181" y="252"/>
                  <a:pt x="179" y="245"/>
                  <a:pt x="175" y="239"/>
                </a:cubicBezTo>
                <a:cubicBezTo>
                  <a:pt x="172" y="234"/>
                  <a:pt x="166" y="230"/>
                  <a:pt x="158" y="228"/>
                </a:cubicBezTo>
                <a:cubicBezTo>
                  <a:pt x="158" y="228"/>
                  <a:pt x="158" y="228"/>
                  <a:pt x="158" y="228"/>
                </a:cubicBezTo>
                <a:cubicBezTo>
                  <a:pt x="163" y="226"/>
                  <a:pt x="167" y="222"/>
                  <a:pt x="171" y="218"/>
                </a:cubicBezTo>
                <a:cubicBezTo>
                  <a:pt x="174" y="213"/>
                  <a:pt x="176" y="208"/>
                  <a:pt x="176" y="202"/>
                </a:cubicBezTo>
                <a:cubicBezTo>
                  <a:pt x="176" y="196"/>
                  <a:pt x="175" y="191"/>
                  <a:pt x="173" y="187"/>
                </a:cubicBezTo>
                <a:cubicBezTo>
                  <a:pt x="171" y="182"/>
                  <a:pt x="168" y="179"/>
                  <a:pt x="165" y="176"/>
                </a:cubicBezTo>
                <a:cubicBezTo>
                  <a:pt x="161" y="173"/>
                  <a:pt x="157" y="171"/>
                  <a:pt x="153" y="170"/>
                </a:cubicBezTo>
                <a:cubicBezTo>
                  <a:pt x="148" y="168"/>
                  <a:pt x="143" y="168"/>
                  <a:pt x="137" y="168"/>
                </a:cubicBezTo>
                <a:cubicBezTo>
                  <a:pt x="131" y="168"/>
                  <a:pt x="126" y="169"/>
                  <a:pt x="121" y="171"/>
                </a:cubicBezTo>
                <a:cubicBezTo>
                  <a:pt x="116" y="173"/>
                  <a:pt x="112" y="176"/>
                  <a:pt x="109" y="179"/>
                </a:cubicBezTo>
                <a:cubicBezTo>
                  <a:pt x="106" y="183"/>
                  <a:pt x="103" y="187"/>
                  <a:pt x="102" y="192"/>
                </a:cubicBezTo>
                <a:cubicBezTo>
                  <a:pt x="100" y="197"/>
                  <a:pt x="99" y="203"/>
                  <a:pt x="99" y="209"/>
                </a:cubicBezTo>
                <a:cubicBezTo>
                  <a:pt x="114" y="209"/>
                  <a:pt x="114" y="209"/>
                  <a:pt x="114" y="209"/>
                </a:cubicBezTo>
                <a:cubicBezTo>
                  <a:pt x="114" y="205"/>
                  <a:pt x="114" y="202"/>
                  <a:pt x="115" y="199"/>
                </a:cubicBezTo>
                <a:cubicBezTo>
                  <a:pt x="116" y="195"/>
                  <a:pt x="118" y="192"/>
                  <a:pt x="120" y="190"/>
                </a:cubicBezTo>
                <a:cubicBezTo>
                  <a:pt x="121" y="187"/>
                  <a:pt x="124" y="185"/>
                  <a:pt x="127" y="184"/>
                </a:cubicBezTo>
                <a:cubicBezTo>
                  <a:pt x="130" y="182"/>
                  <a:pt x="133" y="181"/>
                  <a:pt x="137" y="181"/>
                </a:cubicBezTo>
                <a:cubicBezTo>
                  <a:pt x="144" y="181"/>
                  <a:pt x="149" y="183"/>
                  <a:pt x="153" y="186"/>
                </a:cubicBezTo>
                <a:cubicBezTo>
                  <a:pt x="158" y="190"/>
                  <a:pt x="160" y="195"/>
                  <a:pt x="160" y="202"/>
                </a:cubicBezTo>
                <a:cubicBezTo>
                  <a:pt x="160" y="205"/>
                  <a:pt x="159" y="208"/>
                  <a:pt x="158" y="211"/>
                </a:cubicBezTo>
                <a:cubicBezTo>
                  <a:pt x="156" y="214"/>
                  <a:pt x="155" y="216"/>
                  <a:pt x="153" y="218"/>
                </a:cubicBezTo>
                <a:cubicBezTo>
                  <a:pt x="150" y="219"/>
                  <a:pt x="148" y="221"/>
                  <a:pt x="145" y="222"/>
                </a:cubicBezTo>
                <a:cubicBezTo>
                  <a:pt x="142" y="223"/>
                  <a:pt x="139" y="223"/>
                  <a:pt x="136" y="223"/>
                </a:cubicBezTo>
                <a:cubicBezTo>
                  <a:pt x="131" y="223"/>
                  <a:pt x="131" y="223"/>
                  <a:pt x="131" y="223"/>
                </a:cubicBezTo>
                <a:cubicBezTo>
                  <a:pt x="130" y="223"/>
                  <a:pt x="130" y="223"/>
                  <a:pt x="129" y="223"/>
                </a:cubicBezTo>
                <a:cubicBezTo>
                  <a:pt x="129" y="236"/>
                  <a:pt x="129" y="236"/>
                  <a:pt x="129" y="236"/>
                </a:cubicBezTo>
                <a:cubicBezTo>
                  <a:pt x="132" y="236"/>
                  <a:pt x="135" y="235"/>
                  <a:pt x="138" y="235"/>
                </a:cubicBezTo>
                <a:cubicBezTo>
                  <a:pt x="142" y="235"/>
                  <a:pt x="146" y="236"/>
                  <a:pt x="149" y="237"/>
                </a:cubicBezTo>
                <a:cubicBezTo>
                  <a:pt x="152" y="238"/>
                  <a:pt x="155" y="240"/>
                  <a:pt x="157" y="242"/>
                </a:cubicBezTo>
                <a:cubicBezTo>
                  <a:pt x="160" y="244"/>
                  <a:pt x="161" y="246"/>
                  <a:pt x="163" y="250"/>
                </a:cubicBezTo>
                <a:cubicBezTo>
                  <a:pt x="164" y="253"/>
                  <a:pt x="165" y="256"/>
                  <a:pt x="165" y="260"/>
                </a:cubicBezTo>
                <a:cubicBezTo>
                  <a:pt x="165" y="264"/>
                  <a:pt x="164" y="268"/>
                  <a:pt x="163" y="271"/>
                </a:cubicBezTo>
                <a:cubicBezTo>
                  <a:pt x="161" y="274"/>
                  <a:pt x="159" y="276"/>
                  <a:pt x="157" y="278"/>
                </a:cubicBezTo>
              </a:path>
            </a:pathLst>
          </a:custGeom>
          <a:solidFill>
            <a:schemeClr val="accen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Light"/>
              <a:ea typeface="Montserrat Light"/>
              <a:cs typeface="Montserrat Light"/>
              <a:sym typeface="Montserrat Light"/>
            </a:endParaRPr>
          </a:p>
        </p:txBody>
      </p:sp>
      <p:sp>
        <p:nvSpPr>
          <p:cNvPr id="1658" name="Google Shape;1658;p82"/>
          <p:cNvSpPr/>
          <p:nvPr/>
        </p:nvSpPr>
        <p:spPr>
          <a:xfrm>
            <a:off x="674570" y="3164469"/>
            <a:ext cx="404867" cy="369143"/>
          </a:xfrm>
          <a:custGeom>
            <a:rect b="b" l="l" r="r" t="t"/>
            <a:pathLst>
              <a:path extrusionOk="0" h="321" w="353">
                <a:moveTo>
                  <a:pt x="345" y="273"/>
                </a:moveTo>
                <a:cubicBezTo>
                  <a:pt x="192" y="273"/>
                  <a:pt x="192" y="273"/>
                  <a:pt x="192" y="273"/>
                </a:cubicBezTo>
                <a:cubicBezTo>
                  <a:pt x="188" y="254"/>
                  <a:pt x="172" y="241"/>
                  <a:pt x="152" y="241"/>
                </a:cubicBezTo>
                <a:cubicBezTo>
                  <a:pt x="133" y="241"/>
                  <a:pt x="117" y="254"/>
                  <a:pt x="113" y="273"/>
                </a:cubicBezTo>
                <a:cubicBezTo>
                  <a:pt x="8" y="273"/>
                  <a:pt x="8" y="273"/>
                  <a:pt x="8" y="273"/>
                </a:cubicBezTo>
                <a:cubicBezTo>
                  <a:pt x="3" y="273"/>
                  <a:pt x="0" y="276"/>
                  <a:pt x="0" y="281"/>
                </a:cubicBezTo>
                <a:cubicBezTo>
                  <a:pt x="0" y="285"/>
                  <a:pt x="3" y="289"/>
                  <a:pt x="8" y="289"/>
                </a:cubicBezTo>
                <a:cubicBezTo>
                  <a:pt x="113" y="289"/>
                  <a:pt x="113" y="289"/>
                  <a:pt x="113" y="289"/>
                </a:cubicBezTo>
                <a:cubicBezTo>
                  <a:pt x="117" y="307"/>
                  <a:pt x="133" y="321"/>
                  <a:pt x="152" y="321"/>
                </a:cubicBezTo>
                <a:cubicBezTo>
                  <a:pt x="172" y="321"/>
                  <a:pt x="188" y="307"/>
                  <a:pt x="192" y="289"/>
                </a:cubicBezTo>
                <a:cubicBezTo>
                  <a:pt x="345" y="289"/>
                  <a:pt x="345" y="289"/>
                  <a:pt x="345" y="289"/>
                </a:cubicBezTo>
                <a:cubicBezTo>
                  <a:pt x="350" y="289"/>
                  <a:pt x="353" y="285"/>
                  <a:pt x="353" y="281"/>
                </a:cubicBezTo>
                <a:cubicBezTo>
                  <a:pt x="353" y="276"/>
                  <a:pt x="350" y="273"/>
                  <a:pt x="345" y="273"/>
                </a:cubicBezTo>
                <a:moveTo>
                  <a:pt x="152" y="305"/>
                </a:moveTo>
                <a:cubicBezTo>
                  <a:pt x="139" y="305"/>
                  <a:pt x="128" y="294"/>
                  <a:pt x="128" y="281"/>
                </a:cubicBezTo>
                <a:cubicBezTo>
                  <a:pt x="128" y="267"/>
                  <a:pt x="139" y="257"/>
                  <a:pt x="152" y="257"/>
                </a:cubicBezTo>
                <a:cubicBezTo>
                  <a:pt x="166" y="257"/>
                  <a:pt x="177" y="267"/>
                  <a:pt x="177" y="281"/>
                </a:cubicBezTo>
                <a:cubicBezTo>
                  <a:pt x="177" y="294"/>
                  <a:pt x="166" y="305"/>
                  <a:pt x="152" y="305"/>
                </a:cubicBezTo>
                <a:moveTo>
                  <a:pt x="8" y="48"/>
                </a:moveTo>
                <a:cubicBezTo>
                  <a:pt x="49" y="48"/>
                  <a:pt x="49" y="48"/>
                  <a:pt x="49" y="48"/>
                </a:cubicBezTo>
                <a:cubicBezTo>
                  <a:pt x="53" y="66"/>
                  <a:pt x="69" y="80"/>
                  <a:pt x="88" y="80"/>
                </a:cubicBezTo>
                <a:cubicBezTo>
                  <a:pt x="108" y="80"/>
                  <a:pt x="124" y="66"/>
                  <a:pt x="128" y="48"/>
                </a:cubicBezTo>
                <a:cubicBezTo>
                  <a:pt x="345" y="48"/>
                  <a:pt x="345" y="48"/>
                  <a:pt x="345" y="48"/>
                </a:cubicBezTo>
                <a:cubicBezTo>
                  <a:pt x="350" y="48"/>
                  <a:pt x="353" y="44"/>
                  <a:pt x="353" y="40"/>
                </a:cubicBezTo>
                <a:cubicBezTo>
                  <a:pt x="353" y="36"/>
                  <a:pt x="350" y="32"/>
                  <a:pt x="345" y="32"/>
                </a:cubicBezTo>
                <a:cubicBezTo>
                  <a:pt x="128" y="32"/>
                  <a:pt x="128" y="32"/>
                  <a:pt x="128" y="32"/>
                </a:cubicBezTo>
                <a:cubicBezTo>
                  <a:pt x="124" y="14"/>
                  <a:pt x="108" y="0"/>
                  <a:pt x="88" y="0"/>
                </a:cubicBezTo>
                <a:cubicBezTo>
                  <a:pt x="69" y="0"/>
                  <a:pt x="53" y="14"/>
                  <a:pt x="49" y="32"/>
                </a:cubicBezTo>
                <a:cubicBezTo>
                  <a:pt x="8" y="32"/>
                  <a:pt x="8" y="32"/>
                  <a:pt x="8" y="32"/>
                </a:cubicBezTo>
                <a:cubicBezTo>
                  <a:pt x="3" y="32"/>
                  <a:pt x="0" y="36"/>
                  <a:pt x="0" y="40"/>
                </a:cubicBezTo>
                <a:cubicBezTo>
                  <a:pt x="0" y="44"/>
                  <a:pt x="3" y="48"/>
                  <a:pt x="8" y="48"/>
                </a:cubicBezTo>
                <a:moveTo>
                  <a:pt x="88" y="16"/>
                </a:moveTo>
                <a:cubicBezTo>
                  <a:pt x="102" y="16"/>
                  <a:pt x="112" y="27"/>
                  <a:pt x="112" y="40"/>
                </a:cubicBezTo>
                <a:cubicBezTo>
                  <a:pt x="112" y="53"/>
                  <a:pt x="102" y="64"/>
                  <a:pt x="88" y="64"/>
                </a:cubicBezTo>
                <a:cubicBezTo>
                  <a:pt x="75" y="64"/>
                  <a:pt x="64" y="53"/>
                  <a:pt x="64" y="40"/>
                </a:cubicBezTo>
                <a:cubicBezTo>
                  <a:pt x="64" y="27"/>
                  <a:pt x="75" y="16"/>
                  <a:pt x="88" y="16"/>
                </a:cubicBezTo>
                <a:moveTo>
                  <a:pt x="345" y="152"/>
                </a:moveTo>
                <a:cubicBezTo>
                  <a:pt x="320" y="152"/>
                  <a:pt x="320" y="152"/>
                  <a:pt x="320" y="152"/>
                </a:cubicBezTo>
                <a:cubicBezTo>
                  <a:pt x="316" y="134"/>
                  <a:pt x="300" y="120"/>
                  <a:pt x="281" y="120"/>
                </a:cubicBezTo>
                <a:cubicBezTo>
                  <a:pt x="261" y="120"/>
                  <a:pt x="245" y="134"/>
                  <a:pt x="242" y="152"/>
                </a:cubicBezTo>
                <a:cubicBezTo>
                  <a:pt x="8" y="152"/>
                  <a:pt x="8" y="152"/>
                  <a:pt x="8" y="152"/>
                </a:cubicBezTo>
                <a:cubicBezTo>
                  <a:pt x="3" y="152"/>
                  <a:pt x="0" y="156"/>
                  <a:pt x="0" y="160"/>
                </a:cubicBezTo>
                <a:cubicBezTo>
                  <a:pt x="0" y="165"/>
                  <a:pt x="3" y="168"/>
                  <a:pt x="8" y="168"/>
                </a:cubicBezTo>
                <a:cubicBezTo>
                  <a:pt x="242" y="168"/>
                  <a:pt x="242" y="168"/>
                  <a:pt x="242" y="168"/>
                </a:cubicBezTo>
                <a:cubicBezTo>
                  <a:pt x="245" y="187"/>
                  <a:pt x="261" y="201"/>
                  <a:pt x="281" y="201"/>
                </a:cubicBezTo>
                <a:cubicBezTo>
                  <a:pt x="300" y="201"/>
                  <a:pt x="316" y="187"/>
                  <a:pt x="320" y="168"/>
                </a:cubicBezTo>
                <a:cubicBezTo>
                  <a:pt x="345" y="168"/>
                  <a:pt x="345" y="168"/>
                  <a:pt x="345" y="168"/>
                </a:cubicBezTo>
                <a:cubicBezTo>
                  <a:pt x="350" y="168"/>
                  <a:pt x="353" y="165"/>
                  <a:pt x="353" y="160"/>
                </a:cubicBezTo>
                <a:cubicBezTo>
                  <a:pt x="353" y="156"/>
                  <a:pt x="350" y="152"/>
                  <a:pt x="345" y="152"/>
                </a:cubicBezTo>
                <a:moveTo>
                  <a:pt x="281" y="184"/>
                </a:moveTo>
                <a:cubicBezTo>
                  <a:pt x="268" y="184"/>
                  <a:pt x="257" y="174"/>
                  <a:pt x="257" y="160"/>
                </a:cubicBezTo>
                <a:cubicBezTo>
                  <a:pt x="257" y="147"/>
                  <a:pt x="268" y="136"/>
                  <a:pt x="281" y="136"/>
                </a:cubicBezTo>
                <a:cubicBezTo>
                  <a:pt x="294" y="136"/>
                  <a:pt x="305" y="147"/>
                  <a:pt x="305" y="160"/>
                </a:cubicBezTo>
                <a:cubicBezTo>
                  <a:pt x="305" y="174"/>
                  <a:pt x="294" y="184"/>
                  <a:pt x="281" y="184"/>
                </a:cubicBezTo>
              </a:path>
            </a:pathLst>
          </a:custGeom>
          <a:solidFill>
            <a:schemeClr val="accen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rgbClr val="000000"/>
              </a:solidFill>
              <a:latin typeface="Montserrat Light"/>
              <a:ea typeface="Montserrat Light"/>
              <a:cs typeface="Montserrat Light"/>
              <a:sym typeface="Montserrat Light"/>
            </a:endParaRPr>
          </a:p>
        </p:txBody>
      </p:sp>
      <p:sp>
        <p:nvSpPr>
          <p:cNvPr id="1659" name="Google Shape;1659;p82"/>
          <p:cNvSpPr txBox="1"/>
          <p:nvPr>
            <p:ph idx="1" type="body"/>
          </p:nvPr>
        </p:nvSpPr>
        <p:spPr>
          <a:xfrm>
            <a:off x="1297051" y="1920240"/>
            <a:ext cx="4071818" cy="283756"/>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Montserrat Medium"/>
                <a:ea typeface="Montserrat Medium"/>
                <a:cs typeface="Montserrat Medium"/>
                <a:sym typeface="Montserrat Medium"/>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660" name="Google Shape;1660;p82"/>
          <p:cNvSpPr txBox="1"/>
          <p:nvPr>
            <p:ph idx="2" type="body"/>
          </p:nvPr>
        </p:nvSpPr>
        <p:spPr>
          <a:xfrm>
            <a:off x="1297050" y="2263658"/>
            <a:ext cx="4071820" cy="435633"/>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Montserrat Light"/>
                <a:ea typeface="Montserrat Light"/>
                <a:cs typeface="Montserrat Light"/>
                <a:sym typeface="Montserrat Light"/>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661" name="Google Shape;1661;p82"/>
          <p:cNvSpPr txBox="1"/>
          <p:nvPr>
            <p:ph idx="3" type="body"/>
          </p:nvPr>
        </p:nvSpPr>
        <p:spPr>
          <a:xfrm>
            <a:off x="1297051" y="2987044"/>
            <a:ext cx="4071818" cy="283756"/>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Montserrat Medium"/>
                <a:ea typeface="Montserrat Medium"/>
                <a:cs typeface="Montserrat Medium"/>
                <a:sym typeface="Montserrat Medium"/>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662" name="Google Shape;1662;p82"/>
          <p:cNvSpPr txBox="1"/>
          <p:nvPr>
            <p:ph idx="4" type="body"/>
          </p:nvPr>
        </p:nvSpPr>
        <p:spPr>
          <a:xfrm>
            <a:off x="1297050" y="3330462"/>
            <a:ext cx="4071820" cy="435633"/>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Montserrat Light"/>
                <a:ea typeface="Montserrat Light"/>
                <a:cs typeface="Montserrat Light"/>
                <a:sym typeface="Montserrat Light"/>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663" name="Google Shape;1663;p82"/>
          <p:cNvSpPr txBox="1"/>
          <p:nvPr>
            <p:ph idx="5" type="body"/>
          </p:nvPr>
        </p:nvSpPr>
        <p:spPr>
          <a:xfrm>
            <a:off x="1297051" y="4053848"/>
            <a:ext cx="4071818" cy="283756"/>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Montserrat Medium"/>
                <a:ea typeface="Montserrat Medium"/>
                <a:cs typeface="Montserrat Medium"/>
                <a:sym typeface="Montserrat Medium"/>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664" name="Google Shape;1664;p82"/>
          <p:cNvSpPr txBox="1"/>
          <p:nvPr>
            <p:ph idx="6" type="body"/>
          </p:nvPr>
        </p:nvSpPr>
        <p:spPr>
          <a:xfrm>
            <a:off x="1297050" y="4397266"/>
            <a:ext cx="4071820" cy="435633"/>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Montserrat Light"/>
                <a:ea typeface="Montserrat Light"/>
                <a:cs typeface="Montserrat Light"/>
                <a:sym typeface="Montserrat Light"/>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665" name="Google Shape;1665;p82"/>
          <p:cNvSpPr/>
          <p:nvPr>
            <p:ph idx="7" type="chart"/>
          </p:nvPr>
        </p:nvSpPr>
        <p:spPr>
          <a:xfrm>
            <a:off x="6094412" y="1920240"/>
            <a:ext cx="5419843" cy="411237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666" name="Google Shape;1666;p82"/>
          <p:cNvSpPr txBox="1"/>
          <p:nvPr>
            <p:ph idx="8" type="body"/>
          </p:nvPr>
        </p:nvSpPr>
        <p:spPr>
          <a:xfrm>
            <a:off x="558142" y="658898"/>
            <a:ext cx="4810728" cy="609074"/>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667" name="Google Shape;1667;p82"/>
          <p:cNvSpPr txBox="1"/>
          <p:nvPr>
            <p:ph idx="9" type="body"/>
          </p:nvPr>
        </p:nvSpPr>
        <p:spPr>
          <a:xfrm>
            <a:off x="558142" y="302372"/>
            <a:ext cx="4810728"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1668" name="Google Shape;1668;p82"/>
          <p:cNvCxnSpPr/>
          <p:nvPr/>
        </p:nvCxnSpPr>
        <p:spPr>
          <a:xfrm rot="10800000">
            <a:off x="379412" y="261553"/>
            <a:ext cx="0" cy="1006419"/>
          </a:xfrm>
          <a:prstGeom prst="straightConnector1">
            <a:avLst/>
          </a:prstGeom>
          <a:noFill/>
          <a:ln cap="flat" cmpd="sng" w="38100">
            <a:solidFill>
              <a:schemeClr val="dk2"/>
            </a:solidFill>
            <a:prstDash val="solid"/>
            <a:round/>
            <a:headEnd len="sm" w="sm" type="none"/>
            <a:tailEnd len="sm" w="sm" type="none"/>
          </a:ln>
        </p:spPr>
      </p:cxn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8_Custom Layout">
    <p:spTree>
      <p:nvGrpSpPr>
        <p:cNvPr id="62" name="Shape 62"/>
        <p:cNvGrpSpPr/>
        <p:nvPr/>
      </p:nvGrpSpPr>
      <p:grpSpPr>
        <a:xfrm>
          <a:off x="0" y="0"/>
          <a:ext cx="0" cy="0"/>
          <a:chOff x="0" y="0"/>
          <a:chExt cx="0" cy="0"/>
        </a:xfrm>
      </p:grpSpPr>
      <p:sp>
        <p:nvSpPr>
          <p:cNvPr id="63" name="Google Shape;63;p11"/>
          <p:cNvSpPr/>
          <p:nvPr>
            <p:ph idx="2" type="pic"/>
          </p:nvPr>
        </p:nvSpPr>
        <p:spPr>
          <a:xfrm>
            <a:off x="5965150" y="823119"/>
            <a:ext cx="5385694" cy="5219164"/>
          </a:xfrm>
          <a:prstGeom prst="rect">
            <a:avLst/>
          </a:prstGeom>
          <a:noFill/>
          <a:ln>
            <a:noFill/>
          </a:ln>
        </p:spPr>
      </p:sp>
      <p:sp>
        <p:nvSpPr>
          <p:cNvPr id="64" name="Google Shape;64;p11"/>
          <p:cNvSpPr txBox="1"/>
          <p:nvPr>
            <p:ph idx="1" type="body"/>
          </p:nvPr>
        </p:nvSpPr>
        <p:spPr>
          <a:xfrm>
            <a:off x="558139" y="2991090"/>
            <a:ext cx="4576149" cy="2922791"/>
          </a:xfrm>
          <a:prstGeom prst="rect">
            <a:avLst/>
          </a:prstGeom>
          <a:noFill/>
          <a:ln>
            <a:noFill/>
          </a:ln>
        </p:spPr>
        <p:txBody>
          <a:bodyPr anchorCtr="0" anchor="t" bIns="0" lIns="0" spcFirstLastPara="1" rIns="0" wrap="square" tIns="0">
            <a:normAutofit/>
          </a:bodyPr>
          <a:lstStyle>
            <a:lvl1pPr indent="-228600" lvl="0" marL="457200" marR="0" rtl="0" algn="r">
              <a:lnSpc>
                <a:spcPct val="15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65" name="Google Shape;65;p11"/>
          <p:cNvCxnSpPr/>
          <p:nvPr/>
        </p:nvCxnSpPr>
        <p:spPr>
          <a:xfrm rot="10800000">
            <a:off x="5591492" y="1925911"/>
            <a:ext cx="1005840" cy="0"/>
          </a:xfrm>
          <a:prstGeom prst="straightConnector1">
            <a:avLst/>
          </a:prstGeom>
          <a:noFill/>
          <a:ln cap="flat" cmpd="sng" w="38100">
            <a:solidFill>
              <a:schemeClr val="dk2"/>
            </a:solidFill>
            <a:prstDash val="solid"/>
            <a:round/>
            <a:headEnd len="sm" w="sm" type="none"/>
            <a:tailEnd len="sm" w="sm" type="none"/>
          </a:ln>
        </p:spPr>
      </p:cxnSp>
      <p:sp>
        <p:nvSpPr>
          <p:cNvPr id="66" name="Google Shape;66;p11"/>
          <p:cNvSpPr txBox="1"/>
          <p:nvPr>
            <p:ph idx="3" type="body"/>
          </p:nvPr>
        </p:nvSpPr>
        <p:spPr>
          <a:xfrm>
            <a:off x="558140" y="1884883"/>
            <a:ext cx="4576149" cy="609074"/>
          </a:xfrm>
          <a:prstGeom prst="rect">
            <a:avLst/>
          </a:prstGeom>
          <a:noFill/>
          <a:ln>
            <a:noFill/>
          </a:ln>
        </p:spPr>
        <p:txBody>
          <a:bodyPr anchorCtr="0" anchor="b" bIns="0" lIns="0" spcFirstLastPara="1" rIns="0" wrap="square" tIns="0">
            <a:noAutofit/>
          </a:bodyPr>
          <a:lstStyle>
            <a:lvl1pPr indent="-228600" lvl="0" marL="457200" marR="0" rtl="0" algn="r">
              <a:lnSpc>
                <a:spcPct val="100000"/>
              </a:lnSpc>
              <a:spcBef>
                <a:spcPts val="0"/>
              </a:spcBef>
              <a:spcAft>
                <a:spcPts val="0"/>
              </a:spcAft>
              <a:buClr>
                <a:schemeClr val="accent1"/>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67" name="Google Shape;67;p11"/>
          <p:cNvSpPr txBox="1"/>
          <p:nvPr>
            <p:ph idx="4" type="body"/>
          </p:nvPr>
        </p:nvSpPr>
        <p:spPr>
          <a:xfrm>
            <a:off x="558139" y="1528357"/>
            <a:ext cx="4576149" cy="215445"/>
          </a:xfrm>
          <a:prstGeom prst="rect">
            <a:avLst/>
          </a:prstGeom>
          <a:noFill/>
          <a:ln>
            <a:noFill/>
          </a:ln>
        </p:spPr>
        <p:txBody>
          <a:bodyPr anchorCtr="0" anchor="ctr" bIns="0" lIns="0" spcFirstLastPara="1" rIns="0" wrap="square" tIns="0">
            <a:noAutofit/>
          </a:bodyPr>
          <a:lstStyle>
            <a:lvl1pPr indent="-228600" lvl="0" marL="457200" marR="0" rtl="0" algn="r">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Tree>
  </p:cSld>
  <p:clrMapOvr>
    <a:masterClrMapping/>
  </p:clrMapOvr>
  <p:transition spd="slow">
    <p:fade thruBlk="1"/>
  </p:transition>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wt/yWJ5UDI0=">
    <p:spTree>
      <p:nvGrpSpPr>
        <p:cNvPr id="1669" name="Shape 1669"/>
        <p:cNvGrpSpPr/>
        <p:nvPr/>
      </p:nvGrpSpPr>
      <p:grpSpPr>
        <a:xfrm>
          <a:off x="0" y="0"/>
          <a:ext cx="0" cy="0"/>
          <a:chOff x="0" y="0"/>
          <a:chExt cx="0" cy="0"/>
        </a:xfrm>
      </p:grpSpPr>
      <p:sp>
        <p:nvSpPr>
          <p:cNvPr id="1670" name="Google Shape;1670;p83"/>
          <p:cNvSpPr/>
          <p:nvPr/>
        </p:nvSpPr>
        <p:spPr>
          <a:xfrm>
            <a:off x="5819892" y="3548832"/>
            <a:ext cx="1508704" cy="708125"/>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Montserrat Medium"/>
                <a:ea typeface="Montserrat Medium"/>
                <a:cs typeface="Montserrat Medium"/>
                <a:sym typeface="Montserrat Medium"/>
              </a:rPr>
              <a:t>Suppliers</a:t>
            </a:r>
            <a:endParaRPr b="0" i="0" sz="1400" u="none" cap="none" strike="noStrike">
              <a:solidFill>
                <a:srgbClr val="000000"/>
              </a:solidFill>
              <a:latin typeface="Arial"/>
              <a:ea typeface="Arial"/>
              <a:cs typeface="Arial"/>
              <a:sym typeface="Arial"/>
            </a:endParaRPr>
          </a:p>
        </p:txBody>
      </p:sp>
      <p:sp>
        <p:nvSpPr>
          <p:cNvPr id="1671" name="Google Shape;1671;p83"/>
          <p:cNvSpPr/>
          <p:nvPr/>
        </p:nvSpPr>
        <p:spPr>
          <a:xfrm>
            <a:off x="9904412" y="3548832"/>
            <a:ext cx="1508704" cy="708125"/>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Montserrat Medium"/>
                <a:ea typeface="Montserrat Medium"/>
                <a:cs typeface="Montserrat Medium"/>
                <a:sym typeface="Montserrat Medium"/>
              </a:rPr>
              <a:t>Buyers</a:t>
            </a:r>
            <a:endParaRPr b="0" i="0" sz="1400" u="none" cap="none" strike="noStrike">
              <a:solidFill>
                <a:srgbClr val="000000"/>
              </a:solidFill>
              <a:latin typeface="Arial"/>
              <a:ea typeface="Arial"/>
              <a:cs typeface="Arial"/>
              <a:sym typeface="Arial"/>
            </a:endParaRPr>
          </a:p>
        </p:txBody>
      </p:sp>
      <p:sp>
        <p:nvSpPr>
          <p:cNvPr id="1672" name="Google Shape;1672;p83"/>
          <p:cNvSpPr/>
          <p:nvPr/>
        </p:nvSpPr>
        <p:spPr>
          <a:xfrm>
            <a:off x="7862152" y="3548832"/>
            <a:ext cx="1508704" cy="708125"/>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Montserrat Medium"/>
                <a:ea typeface="Montserrat Medium"/>
                <a:cs typeface="Montserrat Medium"/>
                <a:sym typeface="Montserrat Medium"/>
              </a:rPr>
              <a:t>Industry Competitors</a:t>
            </a:r>
            <a:endParaRPr b="0" i="0" sz="1400" u="none" cap="none" strike="noStrike">
              <a:solidFill>
                <a:srgbClr val="000000"/>
              </a:solidFill>
              <a:latin typeface="Arial"/>
              <a:ea typeface="Arial"/>
              <a:cs typeface="Arial"/>
              <a:sym typeface="Arial"/>
            </a:endParaRPr>
          </a:p>
        </p:txBody>
      </p:sp>
      <p:sp>
        <p:nvSpPr>
          <p:cNvPr id="1673" name="Google Shape;1673;p83"/>
          <p:cNvSpPr/>
          <p:nvPr/>
        </p:nvSpPr>
        <p:spPr>
          <a:xfrm>
            <a:off x="7862152" y="4789223"/>
            <a:ext cx="1508704" cy="708125"/>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Montserrat Medium"/>
                <a:ea typeface="Montserrat Medium"/>
                <a:cs typeface="Montserrat Medium"/>
                <a:sym typeface="Montserrat Medium"/>
              </a:rPr>
              <a:t>Substitutes</a:t>
            </a:r>
            <a:endParaRPr b="0" i="0" sz="1400" u="none" cap="none" strike="noStrike">
              <a:solidFill>
                <a:srgbClr val="000000"/>
              </a:solidFill>
              <a:latin typeface="Arial"/>
              <a:ea typeface="Arial"/>
              <a:cs typeface="Arial"/>
              <a:sym typeface="Arial"/>
            </a:endParaRPr>
          </a:p>
        </p:txBody>
      </p:sp>
      <p:sp>
        <p:nvSpPr>
          <p:cNvPr id="1674" name="Google Shape;1674;p83"/>
          <p:cNvSpPr/>
          <p:nvPr/>
        </p:nvSpPr>
        <p:spPr>
          <a:xfrm>
            <a:off x="7862152" y="2308443"/>
            <a:ext cx="1508704" cy="708125"/>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56250"/>
              </a:lnSpc>
              <a:spcBef>
                <a:spcPts val="0"/>
              </a:spcBef>
              <a:spcAft>
                <a:spcPts val="0"/>
              </a:spcAft>
              <a:buClr>
                <a:srgbClr val="000000"/>
              </a:buClr>
              <a:buSzPts val="1600"/>
              <a:buFont typeface="Arial"/>
              <a:buNone/>
            </a:pPr>
            <a:r>
              <a:rPr b="0" i="0" lang="en-US" sz="1600" u="none" cap="none" strike="noStrike">
                <a:solidFill>
                  <a:schemeClr val="lt1"/>
                </a:solidFill>
                <a:latin typeface="Montserrat Medium"/>
                <a:ea typeface="Montserrat Medium"/>
                <a:cs typeface="Montserrat Medium"/>
                <a:sym typeface="Montserrat Medium"/>
              </a:rPr>
              <a:t>Potential Entrants</a:t>
            </a:r>
            <a:endParaRPr b="0" i="0" sz="1400" u="none" cap="none" strike="noStrike">
              <a:solidFill>
                <a:srgbClr val="000000"/>
              </a:solidFill>
              <a:latin typeface="Arial"/>
              <a:ea typeface="Arial"/>
              <a:cs typeface="Arial"/>
              <a:sym typeface="Arial"/>
            </a:endParaRPr>
          </a:p>
        </p:txBody>
      </p:sp>
      <p:cxnSp>
        <p:nvCxnSpPr>
          <p:cNvPr id="1675" name="Google Shape;1675;p83"/>
          <p:cNvCxnSpPr>
            <a:stCxn id="1670" idx="3"/>
            <a:endCxn id="1672" idx="1"/>
          </p:cNvCxnSpPr>
          <p:nvPr/>
        </p:nvCxnSpPr>
        <p:spPr>
          <a:xfrm>
            <a:off x="7328596" y="3902895"/>
            <a:ext cx="533700" cy="0"/>
          </a:xfrm>
          <a:prstGeom prst="straightConnector1">
            <a:avLst/>
          </a:prstGeom>
          <a:noFill/>
          <a:ln cap="flat" cmpd="sng" w="38100">
            <a:solidFill>
              <a:srgbClr val="0501A3"/>
            </a:solidFill>
            <a:prstDash val="solid"/>
            <a:round/>
            <a:headEnd len="sm" w="sm" type="none"/>
            <a:tailEnd len="med" w="med" type="triangle"/>
          </a:ln>
        </p:spPr>
      </p:cxnSp>
      <p:cxnSp>
        <p:nvCxnSpPr>
          <p:cNvPr id="1676" name="Google Shape;1676;p83"/>
          <p:cNvCxnSpPr>
            <a:stCxn id="1671" idx="1"/>
            <a:endCxn id="1672" idx="3"/>
          </p:cNvCxnSpPr>
          <p:nvPr/>
        </p:nvCxnSpPr>
        <p:spPr>
          <a:xfrm rot="10800000">
            <a:off x="9370712" y="3902895"/>
            <a:ext cx="533700" cy="0"/>
          </a:xfrm>
          <a:prstGeom prst="straightConnector1">
            <a:avLst/>
          </a:prstGeom>
          <a:noFill/>
          <a:ln cap="flat" cmpd="sng" w="38100">
            <a:solidFill>
              <a:srgbClr val="0501A3"/>
            </a:solidFill>
            <a:prstDash val="solid"/>
            <a:round/>
            <a:headEnd len="sm" w="sm" type="none"/>
            <a:tailEnd len="med" w="med" type="triangle"/>
          </a:ln>
        </p:spPr>
      </p:cxnSp>
      <p:cxnSp>
        <p:nvCxnSpPr>
          <p:cNvPr id="1677" name="Google Shape;1677;p83"/>
          <p:cNvCxnSpPr>
            <a:stCxn id="1674" idx="2"/>
            <a:endCxn id="1672" idx="0"/>
          </p:cNvCxnSpPr>
          <p:nvPr/>
        </p:nvCxnSpPr>
        <p:spPr>
          <a:xfrm>
            <a:off x="8616504" y="3016568"/>
            <a:ext cx="0" cy="532200"/>
          </a:xfrm>
          <a:prstGeom prst="straightConnector1">
            <a:avLst/>
          </a:prstGeom>
          <a:noFill/>
          <a:ln cap="flat" cmpd="sng" w="38100">
            <a:solidFill>
              <a:srgbClr val="0501A3"/>
            </a:solidFill>
            <a:prstDash val="solid"/>
            <a:round/>
            <a:headEnd len="sm" w="sm" type="none"/>
            <a:tailEnd len="med" w="med" type="triangle"/>
          </a:ln>
        </p:spPr>
      </p:cxnSp>
      <p:cxnSp>
        <p:nvCxnSpPr>
          <p:cNvPr id="1678" name="Google Shape;1678;p83"/>
          <p:cNvCxnSpPr>
            <a:stCxn id="1673" idx="0"/>
            <a:endCxn id="1672" idx="2"/>
          </p:cNvCxnSpPr>
          <p:nvPr/>
        </p:nvCxnSpPr>
        <p:spPr>
          <a:xfrm rot="10800000">
            <a:off x="8616504" y="4257023"/>
            <a:ext cx="0" cy="532200"/>
          </a:xfrm>
          <a:prstGeom prst="straightConnector1">
            <a:avLst/>
          </a:prstGeom>
          <a:noFill/>
          <a:ln cap="flat" cmpd="sng" w="38100">
            <a:solidFill>
              <a:srgbClr val="0501A3"/>
            </a:solidFill>
            <a:prstDash val="solid"/>
            <a:round/>
            <a:headEnd len="sm" w="sm" type="none"/>
            <a:tailEnd len="med" w="med" type="triangle"/>
          </a:ln>
        </p:spPr>
      </p:cxnSp>
      <p:cxnSp>
        <p:nvCxnSpPr>
          <p:cNvPr id="1679" name="Google Shape;1679;p83"/>
          <p:cNvCxnSpPr>
            <a:stCxn id="1670" idx="0"/>
            <a:endCxn id="1674" idx="1"/>
          </p:cNvCxnSpPr>
          <p:nvPr/>
        </p:nvCxnSpPr>
        <p:spPr>
          <a:xfrm rot="-5400000">
            <a:off x="6775094" y="2461782"/>
            <a:ext cx="886200" cy="1287900"/>
          </a:xfrm>
          <a:prstGeom prst="bentConnector2">
            <a:avLst/>
          </a:prstGeom>
          <a:noFill/>
          <a:ln cap="flat" cmpd="sng" w="38100">
            <a:solidFill>
              <a:schemeClr val="accent1"/>
            </a:solidFill>
            <a:prstDash val="solid"/>
            <a:round/>
            <a:headEnd len="sm" w="sm" type="none"/>
            <a:tailEnd len="sm" w="sm" type="none"/>
          </a:ln>
        </p:spPr>
      </p:cxnSp>
      <p:cxnSp>
        <p:nvCxnSpPr>
          <p:cNvPr id="1680" name="Google Shape;1680;p83"/>
          <p:cNvCxnSpPr>
            <a:stCxn id="1674" idx="3"/>
            <a:endCxn id="1671" idx="0"/>
          </p:cNvCxnSpPr>
          <p:nvPr/>
        </p:nvCxnSpPr>
        <p:spPr>
          <a:xfrm>
            <a:off x="9370856" y="2662506"/>
            <a:ext cx="1287900" cy="886200"/>
          </a:xfrm>
          <a:prstGeom prst="bentConnector2">
            <a:avLst/>
          </a:prstGeom>
          <a:noFill/>
          <a:ln cap="flat" cmpd="sng" w="38100">
            <a:solidFill>
              <a:schemeClr val="accent1"/>
            </a:solidFill>
            <a:prstDash val="solid"/>
            <a:round/>
            <a:headEnd len="sm" w="sm" type="none"/>
            <a:tailEnd len="sm" w="sm" type="none"/>
          </a:ln>
        </p:spPr>
      </p:cxnSp>
      <p:cxnSp>
        <p:nvCxnSpPr>
          <p:cNvPr id="1681" name="Google Shape;1681;p83"/>
          <p:cNvCxnSpPr>
            <a:stCxn id="1670" idx="2"/>
            <a:endCxn id="1673" idx="1"/>
          </p:cNvCxnSpPr>
          <p:nvPr/>
        </p:nvCxnSpPr>
        <p:spPr>
          <a:xfrm flipH="1" rot="-5400000">
            <a:off x="6775094" y="4056107"/>
            <a:ext cx="886200" cy="1287900"/>
          </a:xfrm>
          <a:prstGeom prst="bentConnector2">
            <a:avLst/>
          </a:prstGeom>
          <a:noFill/>
          <a:ln cap="flat" cmpd="sng" w="38100">
            <a:solidFill>
              <a:schemeClr val="accent1"/>
            </a:solidFill>
            <a:prstDash val="solid"/>
            <a:round/>
            <a:headEnd len="sm" w="sm" type="none"/>
            <a:tailEnd len="sm" w="sm" type="none"/>
          </a:ln>
        </p:spPr>
      </p:cxnSp>
      <p:cxnSp>
        <p:nvCxnSpPr>
          <p:cNvPr id="1682" name="Google Shape;1682;p83"/>
          <p:cNvCxnSpPr>
            <a:stCxn id="1671" idx="2"/>
            <a:endCxn id="1673" idx="3"/>
          </p:cNvCxnSpPr>
          <p:nvPr/>
        </p:nvCxnSpPr>
        <p:spPr>
          <a:xfrm rot="5400000">
            <a:off x="9571714" y="4056107"/>
            <a:ext cx="886200" cy="1287900"/>
          </a:xfrm>
          <a:prstGeom prst="bentConnector2">
            <a:avLst/>
          </a:prstGeom>
          <a:noFill/>
          <a:ln cap="flat" cmpd="sng" w="38100">
            <a:solidFill>
              <a:schemeClr val="accent1"/>
            </a:solidFill>
            <a:prstDash val="solid"/>
            <a:round/>
            <a:headEnd len="sm" w="sm" type="none"/>
            <a:tailEnd len="sm" w="sm" type="none"/>
          </a:ln>
        </p:spPr>
      </p:cxnSp>
      <p:sp>
        <p:nvSpPr>
          <p:cNvPr id="1683" name="Google Shape;1683;p83"/>
          <p:cNvSpPr txBox="1"/>
          <p:nvPr>
            <p:ph idx="1" type="body"/>
          </p:nvPr>
        </p:nvSpPr>
        <p:spPr>
          <a:xfrm>
            <a:off x="558142" y="658898"/>
            <a:ext cx="4257705" cy="609074"/>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684" name="Google Shape;1684;p83"/>
          <p:cNvSpPr txBox="1"/>
          <p:nvPr>
            <p:ph idx="2" type="body"/>
          </p:nvPr>
        </p:nvSpPr>
        <p:spPr>
          <a:xfrm>
            <a:off x="558142" y="302372"/>
            <a:ext cx="4257705"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1685" name="Google Shape;1685;p83"/>
          <p:cNvCxnSpPr/>
          <p:nvPr/>
        </p:nvCxnSpPr>
        <p:spPr>
          <a:xfrm rot="10800000">
            <a:off x="379412" y="261553"/>
            <a:ext cx="0" cy="1006419"/>
          </a:xfrm>
          <a:prstGeom prst="straightConnector1">
            <a:avLst/>
          </a:prstGeom>
          <a:noFill/>
          <a:ln cap="flat" cmpd="sng" w="38100">
            <a:solidFill>
              <a:schemeClr val="dk2"/>
            </a:solidFill>
            <a:prstDash val="solid"/>
            <a:round/>
            <a:headEnd len="sm" w="sm" type="none"/>
            <a:tailEnd len="sm" w="sm" type="none"/>
          </a:ln>
        </p:spPr>
      </p:cxnSp>
      <p:sp>
        <p:nvSpPr>
          <p:cNvPr id="1686" name="Google Shape;1686;p83"/>
          <p:cNvSpPr txBox="1"/>
          <p:nvPr>
            <p:ph idx="3" type="body"/>
          </p:nvPr>
        </p:nvSpPr>
        <p:spPr>
          <a:xfrm>
            <a:off x="558141" y="2421916"/>
            <a:ext cx="4257699" cy="3750284"/>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transition spd="slow">
    <p:fade thruBlk="1"/>
  </p:transition>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uBZRm3Q1K70=">
    <p:spTree>
      <p:nvGrpSpPr>
        <p:cNvPr id="1687" name="Shape 1687"/>
        <p:cNvGrpSpPr/>
        <p:nvPr/>
      </p:nvGrpSpPr>
      <p:grpSpPr>
        <a:xfrm>
          <a:off x="0" y="0"/>
          <a:ext cx="0" cy="0"/>
          <a:chOff x="0" y="0"/>
          <a:chExt cx="0" cy="0"/>
        </a:xfrm>
      </p:grpSpPr>
      <p:graphicFrame>
        <p:nvGraphicFramePr>
          <p:cNvPr id="1688" name="Google Shape;1688;p84"/>
          <p:cNvGraphicFramePr/>
          <p:nvPr/>
        </p:nvGraphicFramePr>
        <p:xfrm>
          <a:off x="1357490" y="2640827"/>
          <a:ext cx="1806865" cy="1821922"/>
        </p:xfrm>
        <a:graphic>
          <a:graphicData uri="http://schemas.openxmlformats.org/drawingml/2006/chart">
            <c:chart r:id="rId2"/>
          </a:graphicData>
        </a:graphic>
      </p:graphicFrame>
      <p:cxnSp>
        <p:nvCxnSpPr>
          <p:cNvPr id="1689" name="Google Shape;1689;p84"/>
          <p:cNvCxnSpPr/>
          <p:nvPr/>
        </p:nvCxnSpPr>
        <p:spPr>
          <a:xfrm rot="10800000">
            <a:off x="2260922" y="4527913"/>
            <a:ext cx="0" cy="235387"/>
          </a:xfrm>
          <a:prstGeom prst="straightConnector1">
            <a:avLst/>
          </a:prstGeom>
          <a:noFill/>
          <a:ln cap="flat" cmpd="sng" w="38100">
            <a:solidFill>
              <a:schemeClr val="accent1"/>
            </a:solidFill>
            <a:prstDash val="solid"/>
            <a:round/>
            <a:headEnd len="sm" w="sm" type="none"/>
            <a:tailEnd len="sm" w="sm" type="none"/>
          </a:ln>
        </p:spPr>
      </p:cxnSp>
      <p:graphicFrame>
        <p:nvGraphicFramePr>
          <p:cNvPr id="1690" name="Google Shape;1690;p84"/>
          <p:cNvGraphicFramePr/>
          <p:nvPr/>
        </p:nvGraphicFramePr>
        <p:xfrm>
          <a:off x="4057968" y="2640827"/>
          <a:ext cx="1806865" cy="1821922"/>
        </p:xfrm>
        <a:graphic>
          <a:graphicData uri="http://schemas.openxmlformats.org/drawingml/2006/chart">
            <c:chart r:id="rId3"/>
          </a:graphicData>
        </a:graphic>
      </p:graphicFrame>
      <p:cxnSp>
        <p:nvCxnSpPr>
          <p:cNvPr id="1691" name="Google Shape;1691;p84"/>
          <p:cNvCxnSpPr/>
          <p:nvPr/>
        </p:nvCxnSpPr>
        <p:spPr>
          <a:xfrm rot="10800000">
            <a:off x="4960105" y="4527913"/>
            <a:ext cx="0" cy="235387"/>
          </a:xfrm>
          <a:prstGeom prst="straightConnector1">
            <a:avLst/>
          </a:prstGeom>
          <a:noFill/>
          <a:ln cap="flat" cmpd="sng" w="38100">
            <a:solidFill>
              <a:schemeClr val="accent1"/>
            </a:solidFill>
            <a:prstDash val="solid"/>
            <a:round/>
            <a:headEnd len="sm" w="sm" type="none"/>
            <a:tailEnd len="sm" w="sm" type="none"/>
          </a:ln>
        </p:spPr>
      </p:cxnSp>
      <p:graphicFrame>
        <p:nvGraphicFramePr>
          <p:cNvPr id="1692" name="Google Shape;1692;p84"/>
          <p:cNvGraphicFramePr/>
          <p:nvPr/>
        </p:nvGraphicFramePr>
        <p:xfrm>
          <a:off x="6758446" y="2640827"/>
          <a:ext cx="1806865" cy="1821922"/>
        </p:xfrm>
        <a:graphic>
          <a:graphicData uri="http://schemas.openxmlformats.org/drawingml/2006/chart">
            <c:chart r:id="rId4"/>
          </a:graphicData>
        </a:graphic>
      </p:graphicFrame>
      <p:cxnSp>
        <p:nvCxnSpPr>
          <p:cNvPr id="1693" name="Google Shape;1693;p84"/>
          <p:cNvCxnSpPr/>
          <p:nvPr/>
        </p:nvCxnSpPr>
        <p:spPr>
          <a:xfrm rot="10800000">
            <a:off x="7661877" y="4527913"/>
            <a:ext cx="0" cy="235387"/>
          </a:xfrm>
          <a:prstGeom prst="straightConnector1">
            <a:avLst/>
          </a:prstGeom>
          <a:noFill/>
          <a:ln cap="flat" cmpd="sng" w="38100">
            <a:solidFill>
              <a:schemeClr val="accent1"/>
            </a:solidFill>
            <a:prstDash val="solid"/>
            <a:round/>
            <a:headEnd len="sm" w="sm" type="none"/>
            <a:tailEnd len="sm" w="sm" type="none"/>
          </a:ln>
        </p:spPr>
      </p:cxnSp>
      <p:graphicFrame>
        <p:nvGraphicFramePr>
          <p:cNvPr id="1694" name="Google Shape;1694;p84"/>
          <p:cNvGraphicFramePr/>
          <p:nvPr/>
        </p:nvGraphicFramePr>
        <p:xfrm>
          <a:off x="9458923" y="2640827"/>
          <a:ext cx="1806865" cy="1821922"/>
        </p:xfrm>
        <a:graphic>
          <a:graphicData uri="http://schemas.openxmlformats.org/drawingml/2006/chart">
            <c:chart r:id="rId5"/>
          </a:graphicData>
        </a:graphic>
      </p:graphicFrame>
      <p:cxnSp>
        <p:nvCxnSpPr>
          <p:cNvPr id="1695" name="Google Shape;1695;p84"/>
          <p:cNvCxnSpPr/>
          <p:nvPr/>
        </p:nvCxnSpPr>
        <p:spPr>
          <a:xfrm rot="10800000">
            <a:off x="10362355" y="4527913"/>
            <a:ext cx="0" cy="235387"/>
          </a:xfrm>
          <a:prstGeom prst="straightConnector1">
            <a:avLst/>
          </a:prstGeom>
          <a:noFill/>
          <a:ln cap="flat" cmpd="sng" w="38100">
            <a:solidFill>
              <a:schemeClr val="accent1"/>
            </a:solidFill>
            <a:prstDash val="solid"/>
            <a:round/>
            <a:headEnd len="sm" w="sm" type="none"/>
            <a:tailEnd len="sm" w="sm" type="none"/>
          </a:ln>
        </p:spPr>
      </p:cxnSp>
      <p:sp>
        <p:nvSpPr>
          <p:cNvPr id="1696" name="Google Shape;1696;p84"/>
          <p:cNvSpPr txBox="1"/>
          <p:nvPr>
            <p:ph idx="1" type="body"/>
          </p:nvPr>
        </p:nvSpPr>
        <p:spPr>
          <a:xfrm>
            <a:off x="1168090" y="4976885"/>
            <a:ext cx="2175524" cy="283756"/>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697" name="Google Shape;1697;p84"/>
          <p:cNvSpPr txBox="1"/>
          <p:nvPr>
            <p:ph idx="2" type="body"/>
          </p:nvPr>
        </p:nvSpPr>
        <p:spPr>
          <a:xfrm>
            <a:off x="1168089" y="5320303"/>
            <a:ext cx="2175525" cy="435633"/>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698" name="Google Shape;1698;p84"/>
          <p:cNvSpPr txBox="1"/>
          <p:nvPr>
            <p:ph idx="3" type="body"/>
          </p:nvPr>
        </p:nvSpPr>
        <p:spPr>
          <a:xfrm>
            <a:off x="3918888" y="4976885"/>
            <a:ext cx="2175524" cy="283756"/>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699" name="Google Shape;1699;p84"/>
          <p:cNvSpPr txBox="1"/>
          <p:nvPr>
            <p:ph idx="4" type="body"/>
          </p:nvPr>
        </p:nvSpPr>
        <p:spPr>
          <a:xfrm>
            <a:off x="3918887" y="5320303"/>
            <a:ext cx="2175525" cy="435633"/>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00" name="Google Shape;1700;p84"/>
          <p:cNvSpPr txBox="1"/>
          <p:nvPr>
            <p:ph idx="5" type="body"/>
          </p:nvPr>
        </p:nvSpPr>
        <p:spPr>
          <a:xfrm>
            <a:off x="6596740" y="4976885"/>
            <a:ext cx="2175524" cy="283756"/>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01" name="Google Shape;1701;p84"/>
          <p:cNvSpPr txBox="1"/>
          <p:nvPr>
            <p:ph idx="6" type="body"/>
          </p:nvPr>
        </p:nvSpPr>
        <p:spPr>
          <a:xfrm>
            <a:off x="6596739" y="5320303"/>
            <a:ext cx="2175525" cy="435633"/>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02" name="Google Shape;1702;p84"/>
          <p:cNvSpPr txBox="1"/>
          <p:nvPr>
            <p:ph idx="7" type="body"/>
          </p:nvPr>
        </p:nvSpPr>
        <p:spPr>
          <a:xfrm>
            <a:off x="9274593" y="4976885"/>
            <a:ext cx="2175524" cy="283756"/>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1600"/>
              <a:buFont typeface="Arial"/>
              <a:buNone/>
              <a:defRPr b="0" i="0" sz="1600" u="none" cap="none" strike="noStrike">
                <a:solidFill>
                  <a:schemeClr val="accen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03" name="Google Shape;1703;p84"/>
          <p:cNvSpPr txBox="1"/>
          <p:nvPr>
            <p:ph idx="8" type="body"/>
          </p:nvPr>
        </p:nvSpPr>
        <p:spPr>
          <a:xfrm>
            <a:off x="9274592" y="5320303"/>
            <a:ext cx="2175525" cy="435633"/>
          </a:xfrm>
          <a:prstGeom prst="rect">
            <a:avLst/>
          </a:prstGeom>
          <a:noFill/>
          <a:ln>
            <a:noFill/>
          </a:ln>
        </p:spPr>
        <p:txBody>
          <a:bodyPr anchorCtr="0" anchor="t" bIns="0" lIns="0" spcFirstLastPara="1" rIns="0" wrap="square" tIns="0">
            <a:normAutofit/>
          </a:bodyPr>
          <a:lstStyle>
            <a:lvl1pPr indent="-228600" lvl="0" marL="457200" marR="0" rtl="0" algn="ctr">
              <a:lnSpc>
                <a:spcPct val="150000"/>
              </a:lnSpc>
              <a:spcBef>
                <a:spcPts val="0"/>
              </a:spcBef>
              <a:spcAft>
                <a:spcPts val="0"/>
              </a:spcAft>
              <a:buClr>
                <a:srgbClr val="000000"/>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04" name="Google Shape;1704;p84"/>
          <p:cNvSpPr txBox="1"/>
          <p:nvPr>
            <p:ph idx="9" type="body"/>
          </p:nvPr>
        </p:nvSpPr>
        <p:spPr>
          <a:xfrm>
            <a:off x="1604340" y="3275281"/>
            <a:ext cx="1342467" cy="553013"/>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3500"/>
              <a:buFont typeface="Arial"/>
              <a:buNone/>
              <a:defRPr b="0" i="0" sz="3500" u="none" cap="none" strike="noStrike">
                <a:solidFill>
                  <a:schemeClr val="accent5"/>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05" name="Google Shape;1705;p84"/>
          <p:cNvSpPr txBox="1"/>
          <p:nvPr>
            <p:ph idx="13" type="body"/>
          </p:nvPr>
        </p:nvSpPr>
        <p:spPr>
          <a:xfrm>
            <a:off x="4304818" y="3252453"/>
            <a:ext cx="1342467" cy="553013"/>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3500"/>
              <a:buFont typeface="Arial"/>
              <a:buNone/>
              <a:defRPr b="0" i="0" sz="3500" u="none" cap="none" strike="noStrike">
                <a:solidFill>
                  <a:schemeClr val="accent5"/>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06" name="Google Shape;1706;p84"/>
          <p:cNvSpPr txBox="1"/>
          <p:nvPr>
            <p:ph idx="14" type="body"/>
          </p:nvPr>
        </p:nvSpPr>
        <p:spPr>
          <a:xfrm>
            <a:off x="6990643" y="3275281"/>
            <a:ext cx="1342467" cy="553013"/>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3500"/>
              <a:buFont typeface="Arial"/>
              <a:buNone/>
              <a:defRPr b="0" i="0" sz="3500" u="none" cap="none" strike="noStrike">
                <a:solidFill>
                  <a:schemeClr val="accent5"/>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07" name="Google Shape;1707;p84"/>
          <p:cNvSpPr txBox="1"/>
          <p:nvPr>
            <p:ph idx="15" type="body"/>
          </p:nvPr>
        </p:nvSpPr>
        <p:spPr>
          <a:xfrm>
            <a:off x="9691120" y="3275281"/>
            <a:ext cx="1342467" cy="553013"/>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rgbClr val="000000"/>
              </a:buClr>
              <a:buSzPts val="3500"/>
              <a:buFont typeface="Arial"/>
              <a:buNone/>
              <a:defRPr b="0" i="0" sz="3500" u="none" cap="none" strike="noStrike">
                <a:solidFill>
                  <a:schemeClr val="accent5"/>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2pPr>
            <a:lvl3pPr indent="-228600" lvl="2" marL="13716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3pPr>
            <a:lvl4pPr indent="-228600" lvl="3" marL="18288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4pPr>
            <a:lvl5pPr indent="-228600" lvl="4" marL="2286000" marR="0" rtl="0" algn="l">
              <a:lnSpc>
                <a:spcPct val="100000"/>
              </a:lnSpc>
              <a:spcBef>
                <a:spcPts val="0"/>
              </a:spcBef>
              <a:spcAft>
                <a:spcPts val="0"/>
              </a:spcAft>
              <a:buClr>
                <a:srgbClr val="000000"/>
              </a:buClr>
              <a:buSzPts val="1400"/>
              <a:buFont typeface="Arial"/>
              <a:buNone/>
              <a:defRPr b="0" i="0" sz="3700" u="none" cap="none" strike="noStrike">
                <a:solidFill>
                  <a:srgbClr val="000000"/>
                </a:solidFill>
                <a:latin typeface="Montserrat Medium"/>
                <a:ea typeface="Montserrat Medium"/>
                <a:cs typeface="Montserrat Medium"/>
                <a:sym typeface="Montserrat Medium"/>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08" name="Google Shape;1708;p84"/>
          <p:cNvSpPr txBox="1"/>
          <p:nvPr>
            <p:ph idx="16" type="body"/>
          </p:nvPr>
        </p:nvSpPr>
        <p:spPr>
          <a:xfrm>
            <a:off x="558140" y="658898"/>
            <a:ext cx="11251271" cy="609074"/>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709" name="Google Shape;1709;p84"/>
          <p:cNvSpPr txBox="1"/>
          <p:nvPr>
            <p:ph idx="17" type="body"/>
          </p:nvPr>
        </p:nvSpPr>
        <p:spPr>
          <a:xfrm>
            <a:off x="558140" y="302372"/>
            <a:ext cx="11251271"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1710" name="Google Shape;1710;p84"/>
          <p:cNvCxnSpPr/>
          <p:nvPr/>
        </p:nvCxnSpPr>
        <p:spPr>
          <a:xfrm rot="10800000">
            <a:off x="379412" y="261553"/>
            <a:ext cx="0" cy="1006419"/>
          </a:xfrm>
          <a:prstGeom prst="straightConnector1">
            <a:avLst/>
          </a:prstGeom>
          <a:noFill/>
          <a:ln cap="flat" cmpd="sng" w="38100">
            <a:solidFill>
              <a:schemeClr val="dk2"/>
            </a:solidFill>
            <a:prstDash val="solid"/>
            <a:round/>
            <a:headEnd len="sm" w="sm" type="none"/>
            <a:tailEnd len="sm" w="sm" type="none"/>
          </a:ln>
        </p:spPr>
      </p:cxnSp>
    </p:spTree>
  </p:cSld>
  <p:clrMapOvr>
    <a:masterClrMapping/>
  </p:clrMapOvr>
  <p:transition spd="slow">
    <p:fade thruBlk="1"/>
  </p:transition>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18u86VfEarQ=">
    <p:spTree>
      <p:nvGrpSpPr>
        <p:cNvPr id="1711" name="Shape 1711"/>
        <p:cNvGrpSpPr/>
        <p:nvPr/>
      </p:nvGrpSpPr>
      <p:grpSpPr>
        <a:xfrm>
          <a:off x="0" y="0"/>
          <a:ext cx="0" cy="0"/>
          <a:chOff x="0" y="0"/>
          <a:chExt cx="0" cy="0"/>
        </a:xfrm>
      </p:grpSpPr>
      <p:cxnSp>
        <p:nvCxnSpPr>
          <p:cNvPr id="1712" name="Google Shape;1712;p85"/>
          <p:cNvCxnSpPr/>
          <p:nvPr/>
        </p:nvCxnSpPr>
        <p:spPr>
          <a:xfrm flipH="1">
            <a:off x="1391312" y="1446931"/>
            <a:ext cx="6074700" cy="1143900"/>
          </a:xfrm>
          <a:prstGeom prst="bentConnector3">
            <a:avLst>
              <a:gd fmla="val 13254" name="adj1"/>
            </a:avLst>
          </a:prstGeom>
          <a:noFill/>
          <a:ln cap="rnd" cmpd="sng" w="28575">
            <a:solidFill>
              <a:srgbClr val="0501A3"/>
            </a:solidFill>
            <a:prstDash val="solid"/>
            <a:round/>
            <a:headEnd len="sm" w="sm" type="none"/>
            <a:tailEnd len="med" w="med" type="oval"/>
          </a:ln>
        </p:spPr>
      </p:cxnSp>
      <p:cxnSp>
        <p:nvCxnSpPr>
          <p:cNvPr id="1713" name="Google Shape;1713;p85"/>
          <p:cNvCxnSpPr/>
          <p:nvPr/>
        </p:nvCxnSpPr>
        <p:spPr>
          <a:xfrm flipH="1">
            <a:off x="1956813" y="3277371"/>
            <a:ext cx="6042600" cy="780300"/>
          </a:xfrm>
          <a:prstGeom prst="bentConnector3">
            <a:avLst>
              <a:gd fmla="val 11500" name="adj1"/>
            </a:avLst>
          </a:prstGeom>
          <a:noFill/>
          <a:ln cap="rnd" cmpd="sng" w="28575">
            <a:solidFill>
              <a:srgbClr val="0501A3"/>
            </a:solidFill>
            <a:prstDash val="solid"/>
            <a:round/>
            <a:headEnd len="sm" w="sm" type="none"/>
            <a:tailEnd len="med" w="med" type="oval"/>
          </a:ln>
        </p:spPr>
      </p:cxnSp>
      <p:cxnSp>
        <p:nvCxnSpPr>
          <p:cNvPr id="1714" name="Google Shape;1714;p85"/>
          <p:cNvCxnSpPr/>
          <p:nvPr/>
        </p:nvCxnSpPr>
        <p:spPr>
          <a:xfrm flipH="1">
            <a:off x="2572418" y="4910666"/>
            <a:ext cx="6112800" cy="662700"/>
          </a:xfrm>
          <a:prstGeom prst="bentConnector3">
            <a:avLst>
              <a:gd fmla="val 13042" name="adj1"/>
            </a:avLst>
          </a:prstGeom>
          <a:noFill/>
          <a:ln cap="rnd" cmpd="sng" w="28575">
            <a:solidFill>
              <a:srgbClr val="0501A3"/>
            </a:solidFill>
            <a:prstDash val="solid"/>
            <a:round/>
            <a:headEnd len="sm" w="sm" type="none"/>
            <a:tailEnd len="med" w="med" type="oval"/>
          </a:ln>
        </p:spPr>
      </p:cxnSp>
      <p:pic>
        <p:nvPicPr>
          <p:cNvPr descr="A picture containing sitting, dark, table, computer&#10;&#10;Description automatically generated" id="1715" name="Google Shape;1715;p85"/>
          <p:cNvPicPr preferRelativeResize="0"/>
          <p:nvPr/>
        </p:nvPicPr>
        <p:blipFill rotWithShape="1">
          <a:blip r:embed="rId2">
            <a:alphaModFix/>
          </a:blip>
          <a:srcRect b="0" l="0" r="0" t="0"/>
          <a:stretch/>
        </p:blipFill>
        <p:spPr>
          <a:xfrm>
            <a:off x="6551612" y="685801"/>
            <a:ext cx="5143500" cy="5562600"/>
          </a:xfrm>
          <a:prstGeom prst="rect">
            <a:avLst/>
          </a:prstGeom>
          <a:noFill/>
          <a:ln>
            <a:noFill/>
          </a:ln>
        </p:spPr>
      </p:pic>
      <p:sp>
        <p:nvSpPr>
          <p:cNvPr id="1716" name="Google Shape;1716;p85"/>
          <p:cNvSpPr txBox="1"/>
          <p:nvPr>
            <p:ph idx="1" type="body"/>
          </p:nvPr>
        </p:nvSpPr>
        <p:spPr>
          <a:xfrm>
            <a:off x="1562100" y="2284890"/>
            <a:ext cx="4997450" cy="30591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600" u="none" cap="none" strike="noStrike">
                <a:solidFill>
                  <a:srgbClr val="3E38F8"/>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2pPr>
            <a:lvl3pPr indent="-228600" lvl="2" marL="13716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3pPr>
            <a:lvl4pPr indent="-228600" lvl="3" marL="18288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4pPr>
            <a:lvl5pPr indent="-228600" lvl="4" marL="22860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17" name="Google Shape;1717;p85"/>
          <p:cNvSpPr txBox="1"/>
          <p:nvPr>
            <p:ph idx="2" type="body"/>
          </p:nvPr>
        </p:nvSpPr>
        <p:spPr>
          <a:xfrm>
            <a:off x="1554163" y="2653488"/>
            <a:ext cx="4997449" cy="6435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2pPr>
            <a:lvl3pPr indent="-228600" lvl="2" marL="13716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3pPr>
            <a:lvl4pPr indent="-228600" lvl="3" marL="18288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4pPr>
            <a:lvl5pPr indent="-228600" lvl="4" marL="22860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18" name="Google Shape;1718;p85"/>
          <p:cNvSpPr txBox="1"/>
          <p:nvPr>
            <p:ph idx="3" type="body"/>
          </p:nvPr>
        </p:nvSpPr>
        <p:spPr>
          <a:xfrm>
            <a:off x="2136718" y="3736337"/>
            <a:ext cx="4997450" cy="30591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600" u="none" cap="none" strike="noStrike">
                <a:solidFill>
                  <a:srgbClr val="3E38F8"/>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2pPr>
            <a:lvl3pPr indent="-228600" lvl="2" marL="13716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3pPr>
            <a:lvl4pPr indent="-228600" lvl="3" marL="18288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4pPr>
            <a:lvl5pPr indent="-228600" lvl="4" marL="22860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19" name="Google Shape;1719;p85"/>
          <p:cNvSpPr txBox="1"/>
          <p:nvPr>
            <p:ph idx="4" type="body"/>
          </p:nvPr>
        </p:nvSpPr>
        <p:spPr>
          <a:xfrm>
            <a:off x="2128781" y="4104935"/>
            <a:ext cx="4997449" cy="6435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2pPr>
            <a:lvl3pPr indent="-228600" lvl="2" marL="13716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3pPr>
            <a:lvl4pPr indent="-228600" lvl="3" marL="18288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4pPr>
            <a:lvl5pPr indent="-228600" lvl="4" marL="22860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20" name="Google Shape;1720;p85"/>
          <p:cNvSpPr txBox="1"/>
          <p:nvPr>
            <p:ph idx="5" type="body"/>
          </p:nvPr>
        </p:nvSpPr>
        <p:spPr>
          <a:xfrm>
            <a:off x="2727600" y="5242298"/>
            <a:ext cx="4997450" cy="30591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600" u="none" cap="none" strike="noStrike">
                <a:solidFill>
                  <a:srgbClr val="3E38F8"/>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2pPr>
            <a:lvl3pPr indent="-228600" lvl="2" marL="13716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3pPr>
            <a:lvl4pPr indent="-228600" lvl="3" marL="18288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4pPr>
            <a:lvl5pPr indent="-228600" lvl="4" marL="22860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21" name="Google Shape;1721;p85"/>
          <p:cNvSpPr txBox="1"/>
          <p:nvPr>
            <p:ph idx="6" type="body"/>
          </p:nvPr>
        </p:nvSpPr>
        <p:spPr>
          <a:xfrm>
            <a:off x="2719663" y="5610896"/>
            <a:ext cx="4997449" cy="6435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2pPr>
            <a:lvl3pPr indent="-228600" lvl="2" marL="13716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3pPr>
            <a:lvl4pPr indent="-228600" lvl="3" marL="18288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4pPr>
            <a:lvl5pPr indent="-228600" lvl="4" marL="22860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22" name="Google Shape;1722;p85"/>
          <p:cNvSpPr txBox="1"/>
          <p:nvPr>
            <p:ph idx="7" type="body"/>
          </p:nvPr>
        </p:nvSpPr>
        <p:spPr>
          <a:xfrm>
            <a:off x="7488008" y="1456535"/>
            <a:ext cx="3370321" cy="30591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2pPr>
            <a:lvl3pPr indent="-228600" lvl="2" marL="13716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3pPr>
            <a:lvl4pPr indent="-228600" lvl="3" marL="18288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4pPr>
            <a:lvl5pPr indent="-228600" lvl="4" marL="22860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23" name="Google Shape;1723;p85"/>
          <p:cNvSpPr txBox="1"/>
          <p:nvPr>
            <p:ph idx="8" type="body"/>
          </p:nvPr>
        </p:nvSpPr>
        <p:spPr>
          <a:xfrm>
            <a:off x="7853819" y="3276045"/>
            <a:ext cx="2529742" cy="30591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2pPr>
            <a:lvl3pPr indent="-228600" lvl="2" marL="13716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3pPr>
            <a:lvl4pPr indent="-228600" lvl="3" marL="18288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4pPr>
            <a:lvl5pPr indent="-228600" lvl="4" marL="22860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24" name="Google Shape;1724;p85"/>
          <p:cNvSpPr txBox="1"/>
          <p:nvPr>
            <p:ph idx="9" type="body"/>
          </p:nvPr>
        </p:nvSpPr>
        <p:spPr>
          <a:xfrm>
            <a:off x="8417490" y="4748473"/>
            <a:ext cx="1515650" cy="98717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2pPr>
            <a:lvl3pPr indent="-228600" lvl="2" marL="13716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3pPr>
            <a:lvl4pPr indent="-228600" lvl="3" marL="18288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4pPr>
            <a:lvl5pPr indent="-228600" lvl="4" marL="22860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25" name="Google Shape;1725;p85"/>
          <p:cNvSpPr txBox="1"/>
          <p:nvPr>
            <p:ph idx="13" type="body"/>
          </p:nvPr>
        </p:nvSpPr>
        <p:spPr>
          <a:xfrm>
            <a:off x="558142" y="658898"/>
            <a:ext cx="5536269" cy="609074"/>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726" name="Google Shape;1726;p85"/>
          <p:cNvSpPr txBox="1"/>
          <p:nvPr>
            <p:ph idx="14" type="body"/>
          </p:nvPr>
        </p:nvSpPr>
        <p:spPr>
          <a:xfrm>
            <a:off x="558142" y="302372"/>
            <a:ext cx="5536269"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1727" name="Google Shape;1727;p85"/>
          <p:cNvCxnSpPr/>
          <p:nvPr/>
        </p:nvCxnSpPr>
        <p:spPr>
          <a:xfrm rot="10800000">
            <a:off x="379412" y="261553"/>
            <a:ext cx="0" cy="1006419"/>
          </a:xfrm>
          <a:prstGeom prst="straightConnector1">
            <a:avLst/>
          </a:prstGeom>
          <a:noFill/>
          <a:ln cap="flat" cmpd="sng" w="38100">
            <a:solidFill>
              <a:schemeClr val="dk2"/>
            </a:solidFill>
            <a:prstDash val="solid"/>
            <a:round/>
            <a:headEnd len="sm" w="sm" type="none"/>
            <a:tailEnd len="sm" w="sm" type="none"/>
          </a:ln>
        </p:spPr>
      </p:cxnSp>
    </p:spTree>
  </p:cSld>
  <p:clrMapOvr>
    <a:masterClrMapping/>
  </p:clrMapOvr>
  <p:transition spd="slow">
    <p:fade thruBlk="1"/>
  </p:transition>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qQNYlPVRJmw=">
    <p:spTree>
      <p:nvGrpSpPr>
        <p:cNvPr id="1728" name="Shape 1728"/>
        <p:cNvGrpSpPr/>
        <p:nvPr/>
      </p:nvGrpSpPr>
      <p:grpSpPr>
        <a:xfrm>
          <a:off x="0" y="0"/>
          <a:ext cx="0" cy="0"/>
          <a:chOff x="0" y="0"/>
          <a:chExt cx="0" cy="0"/>
        </a:xfrm>
      </p:grpSpPr>
      <p:cxnSp>
        <p:nvCxnSpPr>
          <p:cNvPr id="1729" name="Google Shape;1729;p86"/>
          <p:cNvCxnSpPr/>
          <p:nvPr/>
        </p:nvCxnSpPr>
        <p:spPr>
          <a:xfrm flipH="1">
            <a:off x="1391312" y="1446931"/>
            <a:ext cx="6074700" cy="1143900"/>
          </a:xfrm>
          <a:prstGeom prst="bentConnector3">
            <a:avLst>
              <a:gd fmla="val 13254" name="adj1"/>
            </a:avLst>
          </a:prstGeom>
          <a:noFill/>
          <a:ln cap="rnd" cmpd="sng" w="28575">
            <a:solidFill>
              <a:srgbClr val="0501A3"/>
            </a:solidFill>
            <a:prstDash val="solid"/>
            <a:round/>
            <a:headEnd len="sm" w="sm" type="none"/>
            <a:tailEnd len="med" w="med" type="oval"/>
          </a:ln>
        </p:spPr>
      </p:cxnSp>
      <p:pic>
        <p:nvPicPr>
          <p:cNvPr descr="A picture containing sitting, dark, table, computer&#10;&#10;Description automatically generated" id="1730" name="Google Shape;1730;p86"/>
          <p:cNvPicPr preferRelativeResize="0"/>
          <p:nvPr/>
        </p:nvPicPr>
        <p:blipFill rotWithShape="1">
          <a:blip r:embed="rId2">
            <a:alphaModFix/>
          </a:blip>
          <a:srcRect b="65753" l="0" r="0" t="0"/>
          <a:stretch/>
        </p:blipFill>
        <p:spPr>
          <a:xfrm>
            <a:off x="6551612" y="685801"/>
            <a:ext cx="5143500" cy="1904999"/>
          </a:xfrm>
          <a:prstGeom prst="rect">
            <a:avLst/>
          </a:prstGeom>
          <a:noFill/>
          <a:ln>
            <a:noFill/>
          </a:ln>
        </p:spPr>
      </p:pic>
      <p:sp>
        <p:nvSpPr>
          <p:cNvPr id="1731" name="Google Shape;1731;p86"/>
          <p:cNvSpPr txBox="1"/>
          <p:nvPr>
            <p:ph idx="1" type="body"/>
          </p:nvPr>
        </p:nvSpPr>
        <p:spPr>
          <a:xfrm>
            <a:off x="1562100" y="2284890"/>
            <a:ext cx="4997450" cy="30591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600" u="none" cap="none" strike="noStrike">
                <a:solidFill>
                  <a:srgbClr val="3E38F8"/>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2pPr>
            <a:lvl3pPr indent="-228600" lvl="2" marL="13716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3pPr>
            <a:lvl4pPr indent="-228600" lvl="3" marL="18288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4pPr>
            <a:lvl5pPr indent="-228600" lvl="4" marL="22860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32" name="Google Shape;1732;p86"/>
          <p:cNvSpPr txBox="1"/>
          <p:nvPr>
            <p:ph idx="2" type="body"/>
          </p:nvPr>
        </p:nvSpPr>
        <p:spPr>
          <a:xfrm>
            <a:off x="1554163" y="2653487"/>
            <a:ext cx="4997449" cy="351871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2pPr>
            <a:lvl3pPr indent="-228600" lvl="2" marL="13716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3pPr>
            <a:lvl4pPr indent="-228600" lvl="3" marL="18288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4pPr>
            <a:lvl5pPr indent="-228600" lvl="4" marL="22860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33" name="Google Shape;1733;p86"/>
          <p:cNvSpPr txBox="1"/>
          <p:nvPr>
            <p:ph idx="3" type="body"/>
          </p:nvPr>
        </p:nvSpPr>
        <p:spPr>
          <a:xfrm>
            <a:off x="7488008" y="1456535"/>
            <a:ext cx="3370321" cy="30591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2pPr>
            <a:lvl3pPr indent="-228600" lvl="2" marL="13716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3pPr>
            <a:lvl4pPr indent="-228600" lvl="3" marL="18288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4pPr>
            <a:lvl5pPr indent="-228600" lvl="4" marL="22860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34" name="Google Shape;1734;p86"/>
          <p:cNvSpPr txBox="1"/>
          <p:nvPr>
            <p:ph idx="4" type="body"/>
          </p:nvPr>
        </p:nvSpPr>
        <p:spPr>
          <a:xfrm>
            <a:off x="558142" y="658898"/>
            <a:ext cx="5536269" cy="609074"/>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735" name="Google Shape;1735;p86"/>
          <p:cNvSpPr txBox="1"/>
          <p:nvPr>
            <p:ph idx="5" type="body"/>
          </p:nvPr>
        </p:nvSpPr>
        <p:spPr>
          <a:xfrm>
            <a:off x="558142" y="302372"/>
            <a:ext cx="5536269"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1736" name="Google Shape;1736;p86"/>
          <p:cNvCxnSpPr/>
          <p:nvPr/>
        </p:nvCxnSpPr>
        <p:spPr>
          <a:xfrm rot="10800000">
            <a:off x="379412" y="261553"/>
            <a:ext cx="0" cy="1006419"/>
          </a:xfrm>
          <a:prstGeom prst="straightConnector1">
            <a:avLst/>
          </a:prstGeom>
          <a:noFill/>
          <a:ln cap="flat" cmpd="sng" w="38100">
            <a:solidFill>
              <a:schemeClr val="dk2"/>
            </a:solidFill>
            <a:prstDash val="solid"/>
            <a:round/>
            <a:headEnd len="sm" w="sm" type="none"/>
            <a:tailEnd len="sm" w="sm" type="none"/>
          </a:ln>
        </p:spPr>
      </p:cxnSp>
    </p:spTree>
  </p:cSld>
  <p:clrMapOvr>
    <a:masterClrMapping/>
  </p:clrMapOvr>
  <p:transition spd="slow">
    <p:fade thruBlk="1"/>
  </p:transition>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dhn08USQQEU=">
    <p:spTree>
      <p:nvGrpSpPr>
        <p:cNvPr id="1737" name="Shape 1737"/>
        <p:cNvGrpSpPr/>
        <p:nvPr/>
      </p:nvGrpSpPr>
      <p:grpSpPr>
        <a:xfrm>
          <a:off x="0" y="0"/>
          <a:ext cx="0" cy="0"/>
          <a:chOff x="0" y="0"/>
          <a:chExt cx="0" cy="0"/>
        </a:xfrm>
      </p:grpSpPr>
      <p:cxnSp>
        <p:nvCxnSpPr>
          <p:cNvPr id="1738" name="Google Shape;1738;p87"/>
          <p:cNvCxnSpPr/>
          <p:nvPr/>
        </p:nvCxnSpPr>
        <p:spPr>
          <a:xfrm flipH="1">
            <a:off x="1391312" y="1446931"/>
            <a:ext cx="6074700" cy="1143900"/>
          </a:xfrm>
          <a:prstGeom prst="bentConnector3">
            <a:avLst>
              <a:gd fmla="val 13254" name="adj1"/>
            </a:avLst>
          </a:prstGeom>
          <a:noFill/>
          <a:ln cap="rnd" cmpd="sng" w="28575">
            <a:solidFill>
              <a:srgbClr val="0501A3"/>
            </a:solidFill>
            <a:prstDash val="solid"/>
            <a:round/>
            <a:headEnd len="sm" w="sm" type="none"/>
            <a:tailEnd len="med" w="med" type="oval"/>
          </a:ln>
        </p:spPr>
      </p:cxnSp>
      <p:pic>
        <p:nvPicPr>
          <p:cNvPr descr="A picture containing sitting, dark, table, computer&#10;&#10;Description automatically generated" id="1739" name="Google Shape;1739;p87"/>
          <p:cNvPicPr preferRelativeResize="0"/>
          <p:nvPr/>
        </p:nvPicPr>
        <p:blipFill rotWithShape="1">
          <a:blip r:embed="rId2">
            <a:alphaModFix/>
          </a:blip>
          <a:srcRect b="33740" l="0" r="0" t="0"/>
          <a:stretch/>
        </p:blipFill>
        <p:spPr>
          <a:xfrm>
            <a:off x="6551612" y="685801"/>
            <a:ext cx="5143500" cy="3685783"/>
          </a:xfrm>
          <a:prstGeom prst="rect">
            <a:avLst/>
          </a:prstGeom>
          <a:noFill/>
          <a:ln>
            <a:noFill/>
          </a:ln>
        </p:spPr>
      </p:pic>
      <p:sp>
        <p:nvSpPr>
          <p:cNvPr id="1740" name="Google Shape;1740;p87"/>
          <p:cNvSpPr txBox="1"/>
          <p:nvPr>
            <p:ph idx="1" type="body"/>
          </p:nvPr>
        </p:nvSpPr>
        <p:spPr>
          <a:xfrm>
            <a:off x="1562100" y="2284890"/>
            <a:ext cx="4997450" cy="30591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600" u="none" cap="none" strike="noStrike">
                <a:solidFill>
                  <a:srgbClr val="3E38F8"/>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2pPr>
            <a:lvl3pPr indent="-228600" lvl="2" marL="13716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3pPr>
            <a:lvl4pPr indent="-228600" lvl="3" marL="18288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4pPr>
            <a:lvl5pPr indent="-228600" lvl="4" marL="22860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41" name="Google Shape;1741;p87"/>
          <p:cNvSpPr txBox="1"/>
          <p:nvPr>
            <p:ph idx="2" type="body"/>
          </p:nvPr>
        </p:nvSpPr>
        <p:spPr>
          <a:xfrm>
            <a:off x="1554163" y="2653487"/>
            <a:ext cx="4997449" cy="368578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2pPr>
            <a:lvl3pPr indent="-228600" lvl="2" marL="13716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3pPr>
            <a:lvl4pPr indent="-228600" lvl="3" marL="18288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4pPr>
            <a:lvl5pPr indent="-228600" lvl="4" marL="22860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42" name="Google Shape;1742;p87"/>
          <p:cNvSpPr txBox="1"/>
          <p:nvPr>
            <p:ph idx="3" type="body"/>
          </p:nvPr>
        </p:nvSpPr>
        <p:spPr>
          <a:xfrm>
            <a:off x="7488008" y="1456535"/>
            <a:ext cx="3370321" cy="30591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2pPr>
            <a:lvl3pPr indent="-228600" lvl="2" marL="13716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3pPr>
            <a:lvl4pPr indent="-228600" lvl="3" marL="18288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4pPr>
            <a:lvl5pPr indent="-228600" lvl="4" marL="22860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43" name="Google Shape;1743;p87"/>
          <p:cNvSpPr txBox="1"/>
          <p:nvPr>
            <p:ph idx="4" type="body"/>
          </p:nvPr>
        </p:nvSpPr>
        <p:spPr>
          <a:xfrm>
            <a:off x="7853819" y="3276045"/>
            <a:ext cx="2529742" cy="30591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2pPr>
            <a:lvl3pPr indent="-228600" lvl="2" marL="13716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3pPr>
            <a:lvl4pPr indent="-228600" lvl="3" marL="18288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4pPr>
            <a:lvl5pPr indent="-228600" lvl="4" marL="22860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44" name="Google Shape;1744;p87"/>
          <p:cNvSpPr txBox="1"/>
          <p:nvPr>
            <p:ph idx="5" type="body"/>
          </p:nvPr>
        </p:nvSpPr>
        <p:spPr>
          <a:xfrm>
            <a:off x="558142" y="658898"/>
            <a:ext cx="5536269" cy="609074"/>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745" name="Google Shape;1745;p87"/>
          <p:cNvSpPr txBox="1"/>
          <p:nvPr>
            <p:ph idx="6" type="body"/>
          </p:nvPr>
        </p:nvSpPr>
        <p:spPr>
          <a:xfrm>
            <a:off x="558142" y="302372"/>
            <a:ext cx="5536269"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1746" name="Google Shape;1746;p87"/>
          <p:cNvCxnSpPr/>
          <p:nvPr/>
        </p:nvCxnSpPr>
        <p:spPr>
          <a:xfrm rot="10800000">
            <a:off x="379412" y="261553"/>
            <a:ext cx="0" cy="1006419"/>
          </a:xfrm>
          <a:prstGeom prst="straightConnector1">
            <a:avLst/>
          </a:prstGeom>
          <a:noFill/>
          <a:ln cap="flat" cmpd="sng" w="38100">
            <a:solidFill>
              <a:schemeClr val="dk2"/>
            </a:solidFill>
            <a:prstDash val="solid"/>
            <a:round/>
            <a:headEnd len="sm" w="sm" type="none"/>
            <a:tailEnd len="sm" w="sm" type="none"/>
          </a:ln>
        </p:spPr>
      </p:cxnSp>
    </p:spTree>
  </p:cSld>
  <p:clrMapOvr>
    <a:masterClrMapping/>
  </p:clrMapOvr>
  <p:transition spd="slow">
    <p:fade thruBlk="1"/>
  </p:transition>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Cutsh3rPW9E=">
    <p:spTree>
      <p:nvGrpSpPr>
        <p:cNvPr id="1747" name="Shape 1747"/>
        <p:cNvGrpSpPr/>
        <p:nvPr/>
      </p:nvGrpSpPr>
      <p:grpSpPr>
        <a:xfrm>
          <a:off x="0" y="0"/>
          <a:ext cx="0" cy="0"/>
          <a:chOff x="0" y="0"/>
          <a:chExt cx="0" cy="0"/>
        </a:xfrm>
      </p:grpSpPr>
      <p:cxnSp>
        <p:nvCxnSpPr>
          <p:cNvPr id="1748" name="Google Shape;1748;p88"/>
          <p:cNvCxnSpPr/>
          <p:nvPr/>
        </p:nvCxnSpPr>
        <p:spPr>
          <a:xfrm flipH="1">
            <a:off x="1391200" y="1479551"/>
            <a:ext cx="6212100" cy="1111200"/>
          </a:xfrm>
          <a:prstGeom prst="bentConnector3">
            <a:avLst>
              <a:gd fmla="val 9672" name="adj1"/>
            </a:avLst>
          </a:prstGeom>
          <a:noFill/>
          <a:ln cap="rnd" cmpd="sng" w="28575">
            <a:solidFill>
              <a:srgbClr val="0501A3"/>
            </a:solidFill>
            <a:prstDash val="solid"/>
            <a:round/>
            <a:headEnd len="sm" w="sm" type="none"/>
            <a:tailEnd len="med" w="med" type="oval"/>
          </a:ln>
        </p:spPr>
      </p:cxnSp>
      <p:pic>
        <p:nvPicPr>
          <p:cNvPr descr="A picture containing sitting, dark, table, computer&#10;&#10;Description automatically generated" id="1749" name="Google Shape;1749;p88"/>
          <p:cNvPicPr preferRelativeResize="0"/>
          <p:nvPr/>
        </p:nvPicPr>
        <p:blipFill rotWithShape="1">
          <a:blip r:embed="rId2">
            <a:alphaModFix/>
          </a:blip>
          <a:srcRect b="33514" l="0" r="0" t="34150"/>
          <a:stretch/>
        </p:blipFill>
        <p:spPr>
          <a:xfrm>
            <a:off x="6551612" y="879116"/>
            <a:ext cx="5143500" cy="1798663"/>
          </a:xfrm>
          <a:prstGeom prst="rect">
            <a:avLst/>
          </a:prstGeom>
          <a:noFill/>
          <a:ln>
            <a:noFill/>
          </a:ln>
        </p:spPr>
      </p:pic>
      <p:sp>
        <p:nvSpPr>
          <p:cNvPr id="1750" name="Google Shape;1750;p88"/>
          <p:cNvSpPr txBox="1"/>
          <p:nvPr>
            <p:ph idx="1" type="body"/>
          </p:nvPr>
        </p:nvSpPr>
        <p:spPr>
          <a:xfrm>
            <a:off x="1562100" y="2284890"/>
            <a:ext cx="4997450" cy="30591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600" u="none" cap="none" strike="noStrike">
                <a:solidFill>
                  <a:srgbClr val="3E38F8"/>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2pPr>
            <a:lvl3pPr indent="-228600" lvl="2" marL="13716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3pPr>
            <a:lvl4pPr indent="-228600" lvl="3" marL="18288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4pPr>
            <a:lvl5pPr indent="-228600" lvl="4" marL="22860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51" name="Google Shape;1751;p88"/>
          <p:cNvSpPr txBox="1"/>
          <p:nvPr>
            <p:ph idx="2" type="body"/>
          </p:nvPr>
        </p:nvSpPr>
        <p:spPr>
          <a:xfrm>
            <a:off x="1554162" y="2653487"/>
            <a:ext cx="4800600" cy="37535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2pPr>
            <a:lvl3pPr indent="-228600" lvl="2" marL="13716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3pPr>
            <a:lvl4pPr indent="-228600" lvl="3" marL="18288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4pPr>
            <a:lvl5pPr indent="-228600" lvl="4" marL="22860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52" name="Google Shape;1752;p88"/>
          <p:cNvSpPr txBox="1"/>
          <p:nvPr>
            <p:ph idx="3" type="body"/>
          </p:nvPr>
        </p:nvSpPr>
        <p:spPr>
          <a:xfrm>
            <a:off x="7853819" y="1569714"/>
            <a:ext cx="2529742" cy="30591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2pPr>
            <a:lvl3pPr indent="-228600" lvl="2" marL="13716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3pPr>
            <a:lvl4pPr indent="-228600" lvl="3" marL="18288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4pPr>
            <a:lvl5pPr indent="-228600" lvl="4" marL="22860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53" name="Google Shape;1753;p88"/>
          <p:cNvSpPr txBox="1"/>
          <p:nvPr>
            <p:ph idx="4" type="body"/>
          </p:nvPr>
        </p:nvSpPr>
        <p:spPr>
          <a:xfrm>
            <a:off x="6894512" y="2653487"/>
            <a:ext cx="4800600" cy="37535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2pPr>
            <a:lvl3pPr indent="-228600" lvl="2" marL="13716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3pPr>
            <a:lvl4pPr indent="-228600" lvl="3" marL="18288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4pPr>
            <a:lvl5pPr indent="-228600" lvl="4" marL="22860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54" name="Google Shape;1754;p88"/>
          <p:cNvSpPr txBox="1"/>
          <p:nvPr>
            <p:ph idx="5" type="body"/>
          </p:nvPr>
        </p:nvSpPr>
        <p:spPr>
          <a:xfrm>
            <a:off x="558142" y="658898"/>
            <a:ext cx="5536269" cy="609074"/>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755" name="Google Shape;1755;p88"/>
          <p:cNvSpPr txBox="1"/>
          <p:nvPr>
            <p:ph idx="6" type="body"/>
          </p:nvPr>
        </p:nvSpPr>
        <p:spPr>
          <a:xfrm>
            <a:off x="558142" y="302372"/>
            <a:ext cx="5536269"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1756" name="Google Shape;1756;p88"/>
          <p:cNvCxnSpPr/>
          <p:nvPr/>
        </p:nvCxnSpPr>
        <p:spPr>
          <a:xfrm rot="10800000">
            <a:off x="379412" y="261553"/>
            <a:ext cx="0" cy="1006419"/>
          </a:xfrm>
          <a:prstGeom prst="straightConnector1">
            <a:avLst/>
          </a:prstGeom>
          <a:noFill/>
          <a:ln cap="flat" cmpd="sng" w="38100">
            <a:solidFill>
              <a:schemeClr val="dk2"/>
            </a:solidFill>
            <a:prstDash val="solid"/>
            <a:round/>
            <a:headEnd len="sm" w="sm" type="none"/>
            <a:tailEnd len="sm" w="sm" type="none"/>
          </a:ln>
        </p:spPr>
      </p:cxnSp>
    </p:spTree>
  </p:cSld>
  <p:clrMapOvr>
    <a:masterClrMapping/>
  </p:clrMapOvr>
  <p:transition spd="slow">
    <p:fade thruBlk="1"/>
  </p:transition>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iqBlhbs/K5c=">
    <p:spTree>
      <p:nvGrpSpPr>
        <p:cNvPr id="1757" name="Shape 1757"/>
        <p:cNvGrpSpPr/>
        <p:nvPr/>
      </p:nvGrpSpPr>
      <p:grpSpPr>
        <a:xfrm>
          <a:off x="0" y="0"/>
          <a:ext cx="0" cy="0"/>
          <a:chOff x="0" y="0"/>
          <a:chExt cx="0" cy="0"/>
        </a:xfrm>
      </p:grpSpPr>
      <p:pic>
        <p:nvPicPr>
          <p:cNvPr id="1758" name="Google Shape;1758;p89"/>
          <p:cNvPicPr preferRelativeResize="0"/>
          <p:nvPr/>
        </p:nvPicPr>
        <p:blipFill rotWithShape="1">
          <a:blip r:embed="rId2">
            <a:alphaModFix/>
          </a:blip>
          <a:srcRect b="0" l="0" r="0" t="0"/>
          <a:stretch/>
        </p:blipFill>
        <p:spPr>
          <a:xfrm>
            <a:off x="1069933" y="1754102"/>
            <a:ext cx="10591799" cy="4445000"/>
          </a:xfrm>
          <a:prstGeom prst="rect">
            <a:avLst/>
          </a:prstGeom>
          <a:noFill/>
          <a:ln>
            <a:noFill/>
          </a:ln>
        </p:spPr>
      </p:pic>
      <p:cxnSp>
        <p:nvCxnSpPr>
          <p:cNvPr id="1759" name="Google Shape;1759;p89"/>
          <p:cNvCxnSpPr/>
          <p:nvPr/>
        </p:nvCxnSpPr>
        <p:spPr>
          <a:xfrm flipH="1" rot="10800000">
            <a:off x="2254685" y="1754103"/>
            <a:ext cx="739556" cy="1288161"/>
          </a:xfrm>
          <a:prstGeom prst="straightConnector1">
            <a:avLst/>
          </a:prstGeom>
          <a:noFill/>
          <a:ln cap="flat" cmpd="sng" w="28575">
            <a:solidFill>
              <a:srgbClr val="0501A3"/>
            </a:solidFill>
            <a:prstDash val="solid"/>
            <a:round/>
            <a:headEnd len="med" w="med" type="oval"/>
            <a:tailEnd len="med" w="med" type="stealth"/>
          </a:ln>
        </p:spPr>
      </p:cxnSp>
      <p:cxnSp>
        <p:nvCxnSpPr>
          <p:cNvPr id="1760" name="Google Shape;1760;p89"/>
          <p:cNvCxnSpPr/>
          <p:nvPr/>
        </p:nvCxnSpPr>
        <p:spPr>
          <a:xfrm flipH="1" rot="10800000">
            <a:off x="1565233" y="3319995"/>
            <a:ext cx="739556" cy="1288161"/>
          </a:xfrm>
          <a:prstGeom prst="straightConnector1">
            <a:avLst/>
          </a:prstGeom>
          <a:noFill/>
          <a:ln cap="flat" cmpd="sng" w="28575">
            <a:solidFill>
              <a:srgbClr val="0501A3"/>
            </a:solidFill>
            <a:prstDash val="solid"/>
            <a:round/>
            <a:headEnd len="med" w="med" type="oval"/>
            <a:tailEnd len="med" w="med" type="stealth"/>
          </a:ln>
        </p:spPr>
      </p:cxnSp>
      <p:cxnSp>
        <p:nvCxnSpPr>
          <p:cNvPr id="1761" name="Google Shape;1761;p89"/>
          <p:cNvCxnSpPr/>
          <p:nvPr/>
        </p:nvCxnSpPr>
        <p:spPr>
          <a:xfrm flipH="1" rot="10800000">
            <a:off x="928493" y="4829243"/>
            <a:ext cx="739556" cy="1288161"/>
          </a:xfrm>
          <a:prstGeom prst="straightConnector1">
            <a:avLst/>
          </a:prstGeom>
          <a:noFill/>
          <a:ln cap="flat" cmpd="sng" w="28575">
            <a:solidFill>
              <a:srgbClr val="0501A3"/>
            </a:solidFill>
            <a:prstDash val="solid"/>
            <a:round/>
            <a:headEnd len="med" w="med" type="oval"/>
            <a:tailEnd len="med" w="med" type="stealth"/>
          </a:ln>
        </p:spPr>
      </p:cxnSp>
      <p:sp>
        <p:nvSpPr>
          <p:cNvPr id="1762" name="Google Shape;1762;p89"/>
          <p:cNvSpPr txBox="1"/>
          <p:nvPr>
            <p:ph idx="1" type="body"/>
          </p:nvPr>
        </p:nvSpPr>
        <p:spPr>
          <a:xfrm>
            <a:off x="2948915" y="2384093"/>
            <a:ext cx="1313089" cy="508526"/>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2pPr>
            <a:lvl3pPr indent="-228600" lvl="2" marL="13716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3pPr>
            <a:lvl4pPr indent="-228600" lvl="3" marL="18288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4pPr>
            <a:lvl5pPr indent="-228600" lvl="4" marL="22860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63" name="Google Shape;1763;p89"/>
          <p:cNvSpPr txBox="1"/>
          <p:nvPr>
            <p:ph idx="2" type="body"/>
          </p:nvPr>
        </p:nvSpPr>
        <p:spPr>
          <a:xfrm>
            <a:off x="2555310" y="3522609"/>
            <a:ext cx="2079320" cy="899302"/>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2pPr>
            <a:lvl3pPr indent="-228600" lvl="2" marL="13716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3pPr>
            <a:lvl4pPr indent="-228600" lvl="3" marL="18288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4pPr>
            <a:lvl5pPr indent="-228600" lvl="4" marL="22860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64" name="Google Shape;1764;p89"/>
          <p:cNvSpPr txBox="1"/>
          <p:nvPr>
            <p:ph idx="3" type="body"/>
          </p:nvPr>
        </p:nvSpPr>
        <p:spPr>
          <a:xfrm>
            <a:off x="1954060" y="4989015"/>
            <a:ext cx="3281819" cy="10219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2pPr>
            <a:lvl3pPr indent="-228600" lvl="2" marL="13716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3pPr>
            <a:lvl4pPr indent="-228600" lvl="3" marL="18288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4pPr>
            <a:lvl5pPr indent="-228600" lvl="4" marL="22860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65" name="Google Shape;1765;p89"/>
          <p:cNvSpPr txBox="1"/>
          <p:nvPr>
            <p:ph idx="4" type="body"/>
          </p:nvPr>
        </p:nvSpPr>
        <p:spPr>
          <a:xfrm>
            <a:off x="4634631" y="2025577"/>
            <a:ext cx="4371584" cy="86704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2pPr>
            <a:lvl3pPr indent="-228600" lvl="2" marL="13716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3pPr>
            <a:lvl4pPr indent="-228600" lvl="3" marL="18288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4pPr>
            <a:lvl5pPr indent="-228600" lvl="4" marL="22860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66" name="Google Shape;1766;p89"/>
          <p:cNvSpPr txBox="1"/>
          <p:nvPr>
            <p:ph idx="5" type="body"/>
          </p:nvPr>
        </p:nvSpPr>
        <p:spPr>
          <a:xfrm>
            <a:off x="5368404" y="3543081"/>
            <a:ext cx="4371584" cy="86704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2pPr>
            <a:lvl3pPr indent="-228600" lvl="2" marL="13716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3pPr>
            <a:lvl4pPr indent="-228600" lvl="3" marL="18288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4pPr>
            <a:lvl5pPr indent="-228600" lvl="4" marL="22860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67" name="Google Shape;1767;p89"/>
          <p:cNvSpPr txBox="1"/>
          <p:nvPr>
            <p:ph idx="6" type="body"/>
          </p:nvPr>
        </p:nvSpPr>
        <p:spPr>
          <a:xfrm>
            <a:off x="6094412" y="5066453"/>
            <a:ext cx="4371584" cy="86704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2pPr>
            <a:lvl3pPr indent="-228600" lvl="2" marL="13716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3pPr>
            <a:lvl4pPr indent="-228600" lvl="3" marL="18288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4pPr>
            <a:lvl5pPr indent="-228600" lvl="4" marL="22860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68" name="Google Shape;1768;p89"/>
          <p:cNvSpPr txBox="1"/>
          <p:nvPr>
            <p:ph idx="7" type="body"/>
          </p:nvPr>
        </p:nvSpPr>
        <p:spPr>
          <a:xfrm rot="-3584884">
            <a:off x="1706270" y="2298086"/>
            <a:ext cx="1425799" cy="1707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2pPr>
            <a:lvl3pPr indent="-228600" lvl="2" marL="13716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3pPr>
            <a:lvl4pPr indent="-228600" lvl="3" marL="18288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4pPr>
            <a:lvl5pPr indent="-228600" lvl="4" marL="22860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69" name="Google Shape;1769;p89"/>
          <p:cNvSpPr txBox="1"/>
          <p:nvPr>
            <p:ph idx="8" type="body"/>
          </p:nvPr>
        </p:nvSpPr>
        <p:spPr>
          <a:xfrm rot="-3584884">
            <a:off x="1061144" y="3813262"/>
            <a:ext cx="1425799" cy="1707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2pPr>
            <a:lvl3pPr indent="-228600" lvl="2" marL="13716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3pPr>
            <a:lvl4pPr indent="-228600" lvl="3" marL="18288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4pPr>
            <a:lvl5pPr indent="-228600" lvl="4" marL="22860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70" name="Google Shape;1770;p89"/>
          <p:cNvSpPr txBox="1"/>
          <p:nvPr>
            <p:ph idx="9" type="body"/>
          </p:nvPr>
        </p:nvSpPr>
        <p:spPr>
          <a:xfrm rot="-3584884">
            <a:off x="419437" y="5318270"/>
            <a:ext cx="1425799" cy="1707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000000"/>
              </a:buClr>
              <a:buSzPts val="1400"/>
              <a:buFont typeface="Arial"/>
              <a:buNone/>
              <a:defRPr b="0" i="0" sz="14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2pPr>
            <a:lvl3pPr indent="-228600" lvl="2" marL="13716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3pPr>
            <a:lvl4pPr indent="-228600" lvl="3" marL="18288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4pPr>
            <a:lvl5pPr indent="-228600" lvl="4" marL="2286000" marR="0" rtl="0" algn="l">
              <a:lnSpc>
                <a:spcPct val="100000"/>
              </a:lnSpc>
              <a:spcBef>
                <a:spcPts val="0"/>
              </a:spcBef>
              <a:spcAft>
                <a:spcPts val="0"/>
              </a:spcAft>
              <a:buClr>
                <a:srgbClr val="000000"/>
              </a:buClr>
              <a:buSzPts val="1400"/>
              <a:buFont typeface="Arial"/>
              <a:buNone/>
              <a:defRPr b="1" i="0" sz="1600" u="none" cap="none" strike="noStrike">
                <a:solidFill>
                  <a:srgbClr val="3E38F8"/>
                </a:solidFill>
                <a:latin typeface="Montserrat SemiBold"/>
                <a:ea typeface="Montserrat SemiBold"/>
                <a:cs typeface="Montserrat SemiBold"/>
                <a:sym typeface="Montserrat SemiBold"/>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71" name="Google Shape;1771;p89"/>
          <p:cNvSpPr txBox="1"/>
          <p:nvPr>
            <p:ph idx="13" type="body"/>
          </p:nvPr>
        </p:nvSpPr>
        <p:spPr>
          <a:xfrm>
            <a:off x="558140" y="658898"/>
            <a:ext cx="11251271" cy="609074"/>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772" name="Google Shape;1772;p89"/>
          <p:cNvSpPr txBox="1"/>
          <p:nvPr>
            <p:ph idx="14" type="body"/>
          </p:nvPr>
        </p:nvSpPr>
        <p:spPr>
          <a:xfrm>
            <a:off x="558140" y="302372"/>
            <a:ext cx="11251271"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1773" name="Google Shape;1773;p89"/>
          <p:cNvCxnSpPr/>
          <p:nvPr/>
        </p:nvCxnSpPr>
        <p:spPr>
          <a:xfrm rot="10800000">
            <a:off x="379412" y="261553"/>
            <a:ext cx="0" cy="1006419"/>
          </a:xfrm>
          <a:prstGeom prst="straightConnector1">
            <a:avLst/>
          </a:prstGeom>
          <a:noFill/>
          <a:ln cap="flat" cmpd="sng" w="38100">
            <a:solidFill>
              <a:schemeClr val="dk2"/>
            </a:solidFill>
            <a:prstDash val="solid"/>
            <a:round/>
            <a:headEnd len="sm" w="sm" type="none"/>
            <a:tailEnd len="sm" w="sm" type="none"/>
          </a:ln>
        </p:spPr>
      </p:cxnSp>
    </p:spTree>
  </p:cSld>
  <p:clrMapOvr>
    <a:masterClrMapping/>
  </p:clrMapOvr>
  <p:transition spd="slow">
    <p:fade thruBlk="1"/>
  </p:transition>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qE0pQ1aom/g=">
    <p:bg>
      <p:bgPr>
        <a:solidFill>
          <a:schemeClr val="accent2"/>
        </a:solidFill>
      </p:bgPr>
    </p:bg>
    <p:spTree>
      <p:nvGrpSpPr>
        <p:cNvPr id="1774" name="Shape 1774"/>
        <p:cNvGrpSpPr/>
        <p:nvPr/>
      </p:nvGrpSpPr>
      <p:grpSpPr>
        <a:xfrm>
          <a:off x="0" y="0"/>
          <a:ext cx="0" cy="0"/>
          <a:chOff x="0" y="0"/>
          <a:chExt cx="0" cy="0"/>
        </a:xfrm>
      </p:grpSpPr>
      <p:pic>
        <p:nvPicPr>
          <p:cNvPr descr="A close up of a logo&#10;&#10;Description automatically generated" id="1775" name="Google Shape;1775;p90"/>
          <p:cNvPicPr preferRelativeResize="0"/>
          <p:nvPr/>
        </p:nvPicPr>
        <p:blipFill rotWithShape="1">
          <a:blip r:embed="rId2">
            <a:alphaModFix/>
          </a:blip>
          <a:srcRect b="0" l="0" r="0" t="0"/>
          <a:stretch/>
        </p:blipFill>
        <p:spPr>
          <a:xfrm>
            <a:off x="1345217" y="3274930"/>
            <a:ext cx="630364" cy="630364"/>
          </a:xfrm>
          <a:prstGeom prst="rect">
            <a:avLst/>
          </a:prstGeom>
          <a:noFill/>
          <a:ln>
            <a:noFill/>
          </a:ln>
        </p:spPr>
      </p:pic>
      <p:sp>
        <p:nvSpPr>
          <p:cNvPr id="1776" name="Google Shape;1776;p90"/>
          <p:cNvSpPr txBox="1"/>
          <p:nvPr>
            <p:ph idx="1" type="body"/>
          </p:nvPr>
        </p:nvSpPr>
        <p:spPr>
          <a:xfrm>
            <a:off x="2194561" y="3283106"/>
            <a:ext cx="9467172" cy="2396821"/>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l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1777" name="Google Shape;1777;p90"/>
          <p:cNvCxnSpPr/>
          <p:nvPr/>
        </p:nvCxnSpPr>
        <p:spPr>
          <a:xfrm rot="10800000">
            <a:off x="0" y="1961418"/>
            <a:ext cx="1005840" cy="0"/>
          </a:xfrm>
          <a:prstGeom prst="straightConnector1">
            <a:avLst/>
          </a:prstGeom>
          <a:noFill/>
          <a:ln cap="flat" cmpd="sng" w="38100">
            <a:solidFill>
              <a:schemeClr val="lt1"/>
            </a:solidFill>
            <a:prstDash val="solid"/>
            <a:round/>
            <a:headEnd len="sm" w="sm" type="none"/>
            <a:tailEnd len="sm" w="sm" type="none"/>
          </a:ln>
        </p:spPr>
      </p:cxnSp>
      <p:sp>
        <p:nvSpPr>
          <p:cNvPr id="1778" name="Google Shape;1778;p90"/>
          <p:cNvSpPr txBox="1"/>
          <p:nvPr>
            <p:ph idx="2" type="body"/>
          </p:nvPr>
        </p:nvSpPr>
        <p:spPr>
          <a:xfrm>
            <a:off x="1413278" y="1961418"/>
            <a:ext cx="10248453" cy="609074"/>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l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779" name="Google Shape;1779;p90"/>
          <p:cNvSpPr txBox="1"/>
          <p:nvPr>
            <p:ph idx="3" type="body"/>
          </p:nvPr>
        </p:nvSpPr>
        <p:spPr>
          <a:xfrm>
            <a:off x="1413278" y="1604892"/>
            <a:ext cx="10248453"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l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Tree>
  </p:cSld>
  <p:clrMapOvr>
    <a:masterClrMapping/>
  </p:clrMapOvr>
  <p:transition spd="slow">
    <p:fade thruBlk="1"/>
  </p:transition>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WA61tYsEY6A=">
    <p:spTree>
      <p:nvGrpSpPr>
        <p:cNvPr id="1780" name="Shape 1780"/>
        <p:cNvGrpSpPr/>
        <p:nvPr/>
      </p:nvGrpSpPr>
      <p:grpSpPr>
        <a:xfrm>
          <a:off x="0" y="0"/>
          <a:ext cx="0" cy="0"/>
          <a:chOff x="0" y="0"/>
          <a:chExt cx="0" cy="0"/>
        </a:xfrm>
      </p:grpSpPr>
      <p:sp>
        <p:nvSpPr>
          <p:cNvPr id="1781" name="Google Shape;1781;p91"/>
          <p:cNvSpPr txBox="1"/>
          <p:nvPr>
            <p:ph idx="1" type="body"/>
          </p:nvPr>
        </p:nvSpPr>
        <p:spPr>
          <a:xfrm>
            <a:off x="558130" y="1996716"/>
            <a:ext cx="11251271" cy="437557"/>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1" i="0" sz="2000" u="none" cap="none" strike="noStrike">
                <a:solidFill>
                  <a:schemeClr val="accen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82" name="Google Shape;1782;p91"/>
          <p:cNvSpPr txBox="1"/>
          <p:nvPr>
            <p:ph idx="2" type="body"/>
          </p:nvPr>
        </p:nvSpPr>
        <p:spPr>
          <a:xfrm>
            <a:off x="557119" y="2534462"/>
            <a:ext cx="2743200" cy="874924"/>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descr="A picture containing object, clock&#10;&#10;Description automatically generated" id="1783" name="Google Shape;1783;p91"/>
          <p:cNvPicPr preferRelativeResize="0"/>
          <p:nvPr/>
        </p:nvPicPr>
        <p:blipFill rotWithShape="1">
          <a:blip r:embed="rId2">
            <a:alphaModFix/>
          </a:blip>
          <a:srcRect b="0" l="0" r="0" t="0"/>
          <a:stretch/>
        </p:blipFill>
        <p:spPr>
          <a:xfrm>
            <a:off x="3909254" y="2746871"/>
            <a:ext cx="450106" cy="450106"/>
          </a:xfrm>
          <a:prstGeom prst="rect">
            <a:avLst/>
          </a:prstGeom>
          <a:noFill/>
          <a:ln>
            <a:noFill/>
          </a:ln>
        </p:spPr>
      </p:pic>
      <p:sp>
        <p:nvSpPr>
          <p:cNvPr id="1784" name="Google Shape;1784;p91"/>
          <p:cNvSpPr txBox="1"/>
          <p:nvPr>
            <p:ph idx="3" type="body"/>
          </p:nvPr>
        </p:nvSpPr>
        <p:spPr>
          <a:xfrm>
            <a:off x="4811660" y="2534462"/>
            <a:ext cx="2743200" cy="874924"/>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descr="A picture containing object, clock&#10;&#10;Description automatically generated" id="1785" name="Google Shape;1785;p91"/>
          <p:cNvPicPr preferRelativeResize="0"/>
          <p:nvPr/>
        </p:nvPicPr>
        <p:blipFill rotWithShape="1">
          <a:blip r:embed="rId2">
            <a:alphaModFix/>
          </a:blip>
          <a:srcRect b="0" l="0" r="0" t="0"/>
          <a:stretch/>
        </p:blipFill>
        <p:spPr>
          <a:xfrm>
            <a:off x="8321128" y="2746871"/>
            <a:ext cx="450106" cy="450106"/>
          </a:xfrm>
          <a:prstGeom prst="rect">
            <a:avLst/>
          </a:prstGeom>
          <a:noFill/>
          <a:ln>
            <a:noFill/>
          </a:ln>
        </p:spPr>
      </p:pic>
      <p:sp>
        <p:nvSpPr>
          <p:cNvPr id="1786" name="Google Shape;1786;p91"/>
          <p:cNvSpPr txBox="1"/>
          <p:nvPr>
            <p:ph idx="4" type="body"/>
          </p:nvPr>
        </p:nvSpPr>
        <p:spPr>
          <a:xfrm>
            <a:off x="9066201" y="2534462"/>
            <a:ext cx="2743200" cy="874924"/>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87" name="Google Shape;1787;p91"/>
          <p:cNvSpPr txBox="1"/>
          <p:nvPr>
            <p:ph idx="5" type="body"/>
          </p:nvPr>
        </p:nvSpPr>
        <p:spPr>
          <a:xfrm>
            <a:off x="558130" y="3914663"/>
            <a:ext cx="11251271" cy="437557"/>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1" i="0" sz="2000" u="none" cap="none" strike="noStrike">
                <a:solidFill>
                  <a:schemeClr val="accen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88" name="Google Shape;1788;p91"/>
          <p:cNvSpPr txBox="1"/>
          <p:nvPr>
            <p:ph idx="6" type="body"/>
          </p:nvPr>
        </p:nvSpPr>
        <p:spPr>
          <a:xfrm>
            <a:off x="557119" y="4452409"/>
            <a:ext cx="2743200" cy="874924"/>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descr="A picture containing object, clock&#10;&#10;Description automatically generated" id="1789" name="Google Shape;1789;p91"/>
          <p:cNvPicPr preferRelativeResize="0"/>
          <p:nvPr/>
        </p:nvPicPr>
        <p:blipFill rotWithShape="1">
          <a:blip r:embed="rId2">
            <a:alphaModFix/>
          </a:blip>
          <a:srcRect b="0" l="0" r="0" t="0"/>
          <a:stretch/>
        </p:blipFill>
        <p:spPr>
          <a:xfrm>
            <a:off x="3909254" y="4664818"/>
            <a:ext cx="450106" cy="450106"/>
          </a:xfrm>
          <a:prstGeom prst="rect">
            <a:avLst/>
          </a:prstGeom>
          <a:noFill/>
          <a:ln>
            <a:noFill/>
          </a:ln>
        </p:spPr>
      </p:pic>
      <p:sp>
        <p:nvSpPr>
          <p:cNvPr id="1790" name="Google Shape;1790;p91"/>
          <p:cNvSpPr txBox="1"/>
          <p:nvPr>
            <p:ph idx="7" type="body"/>
          </p:nvPr>
        </p:nvSpPr>
        <p:spPr>
          <a:xfrm>
            <a:off x="4811660" y="4452409"/>
            <a:ext cx="2743200" cy="874924"/>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descr="A picture containing object, clock&#10;&#10;Description automatically generated" id="1791" name="Google Shape;1791;p91"/>
          <p:cNvPicPr preferRelativeResize="0"/>
          <p:nvPr/>
        </p:nvPicPr>
        <p:blipFill rotWithShape="1">
          <a:blip r:embed="rId2">
            <a:alphaModFix/>
          </a:blip>
          <a:srcRect b="0" l="0" r="0" t="0"/>
          <a:stretch/>
        </p:blipFill>
        <p:spPr>
          <a:xfrm>
            <a:off x="8321128" y="4664818"/>
            <a:ext cx="450106" cy="450106"/>
          </a:xfrm>
          <a:prstGeom prst="rect">
            <a:avLst/>
          </a:prstGeom>
          <a:noFill/>
          <a:ln>
            <a:noFill/>
          </a:ln>
        </p:spPr>
      </p:pic>
      <p:sp>
        <p:nvSpPr>
          <p:cNvPr id="1792" name="Google Shape;1792;p91"/>
          <p:cNvSpPr txBox="1"/>
          <p:nvPr>
            <p:ph idx="8" type="body"/>
          </p:nvPr>
        </p:nvSpPr>
        <p:spPr>
          <a:xfrm>
            <a:off x="9066201" y="4452409"/>
            <a:ext cx="2743200" cy="874924"/>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93" name="Google Shape;1793;p91"/>
          <p:cNvSpPr txBox="1"/>
          <p:nvPr>
            <p:ph idx="9" type="body"/>
          </p:nvPr>
        </p:nvSpPr>
        <p:spPr>
          <a:xfrm>
            <a:off x="558140" y="658898"/>
            <a:ext cx="11251271" cy="609074"/>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794" name="Google Shape;1794;p91"/>
          <p:cNvSpPr txBox="1"/>
          <p:nvPr>
            <p:ph idx="13" type="body"/>
          </p:nvPr>
        </p:nvSpPr>
        <p:spPr>
          <a:xfrm>
            <a:off x="558140" y="302372"/>
            <a:ext cx="11251271"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1795" name="Google Shape;1795;p91"/>
          <p:cNvCxnSpPr/>
          <p:nvPr/>
        </p:nvCxnSpPr>
        <p:spPr>
          <a:xfrm rot="10800000">
            <a:off x="379412" y="261553"/>
            <a:ext cx="0" cy="1006419"/>
          </a:xfrm>
          <a:prstGeom prst="straightConnector1">
            <a:avLst/>
          </a:prstGeom>
          <a:noFill/>
          <a:ln cap="flat" cmpd="sng" w="38100">
            <a:solidFill>
              <a:schemeClr val="dk2"/>
            </a:solidFill>
            <a:prstDash val="solid"/>
            <a:round/>
            <a:headEnd len="sm" w="sm" type="none"/>
            <a:tailEnd len="sm" w="sm" type="none"/>
          </a:ln>
        </p:spPr>
      </p:cxnSp>
    </p:spTree>
  </p:cSld>
  <p:clrMapOvr>
    <a:masterClrMapping/>
  </p:clrMapOvr>
  <p:transition spd="slow">
    <p:fade thruBlk="1"/>
  </p:transition>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8_Custom Layout wxIgV/ZFkyQ=">
    <p:spTree>
      <p:nvGrpSpPr>
        <p:cNvPr id="1796" name="Shape 1796"/>
        <p:cNvGrpSpPr/>
        <p:nvPr/>
      </p:nvGrpSpPr>
      <p:grpSpPr>
        <a:xfrm>
          <a:off x="0" y="0"/>
          <a:ext cx="0" cy="0"/>
          <a:chOff x="0" y="0"/>
          <a:chExt cx="0" cy="0"/>
        </a:xfrm>
      </p:grpSpPr>
      <p:sp>
        <p:nvSpPr>
          <p:cNvPr id="1797" name="Google Shape;1797;p92"/>
          <p:cNvSpPr txBox="1"/>
          <p:nvPr>
            <p:ph idx="1" type="body"/>
          </p:nvPr>
        </p:nvSpPr>
        <p:spPr>
          <a:xfrm>
            <a:off x="558140" y="658898"/>
            <a:ext cx="11251271" cy="609074"/>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798" name="Google Shape;1798;p92"/>
          <p:cNvSpPr txBox="1"/>
          <p:nvPr>
            <p:ph idx="2" type="body"/>
          </p:nvPr>
        </p:nvSpPr>
        <p:spPr>
          <a:xfrm>
            <a:off x="558140" y="302372"/>
            <a:ext cx="11251271"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1799" name="Google Shape;1799;p92"/>
          <p:cNvCxnSpPr/>
          <p:nvPr/>
        </p:nvCxnSpPr>
        <p:spPr>
          <a:xfrm rot="10800000">
            <a:off x="379412" y="261553"/>
            <a:ext cx="0" cy="1006419"/>
          </a:xfrm>
          <a:prstGeom prst="straightConnector1">
            <a:avLst/>
          </a:prstGeom>
          <a:noFill/>
          <a:ln cap="flat" cmpd="sng" w="38100">
            <a:solidFill>
              <a:schemeClr val="dk2"/>
            </a:solidFill>
            <a:prstDash val="solid"/>
            <a:round/>
            <a:headEnd len="sm" w="sm" type="none"/>
            <a:tailEnd len="sm" w="sm" type="none"/>
          </a:ln>
        </p:spPr>
      </p:cxn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68" name="Shape 68"/>
        <p:cNvGrpSpPr/>
        <p:nvPr/>
      </p:nvGrpSpPr>
      <p:grpSpPr>
        <a:xfrm>
          <a:off x="0" y="0"/>
          <a:ext cx="0" cy="0"/>
          <a:chOff x="0" y="0"/>
          <a:chExt cx="0" cy="0"/>
        </a:xfrm>
      </p:grpSpPr>
      <p:sp>
        <p:nvSpPr>
          <p:cNvPr id="69" name="Google Shape;69;p12"/>
          <p:cNvSpPr/>
          <p:nvPr/>
        </p:nvSpPr>
        <p:spPr>
          <a:xfrm>
            <a:off x="837981" y="824592"/>
            <a:ext cx="4285134" cy="3396328"/>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50"/>
              <a:buFont typeface="Arial"/>
              <a:buNone/>
            </a:pPr>
            <a:r>
              <a:t/>
            </a:r>
            <a:endParaRPr b="0" i="0" sz="1150" u="none" cap="none" strike="noStrike">
              <a:solidFill>
                <a:schemeClr val="lt1"/>
              </a:solidFill>
              <a:latin typeface="Montserrat"/>
              <a:ea typeface="Montserrat"/>
              <a:cs typeface="Montserrat"/>
              <a:sym typeface="Montserrat"/>
            </a:endParaRPr>
          </a:p>
        </p:txBody>
      </p:sp>
      <p:grpSp>
        <p:nvGrpSpPr>
          <p:cNvPr id="70" name="Google Shape;70;p12"/>
          <p:cNvGrpSpPr/>
          <p:nvPr/>
        </p:nvGrpSpPr>
        <p:grpSpPr>
          <a:xfrm>
            <a:off x="6331010" y="4574924"/>
            <a:ext cx="5464824" cy="1250963"/>
            <a:chOff x="13779500" y="8866351"/>
            <a:chExt cx="8928100" cy="2502577"/>
          </a:xfrm>
        </p:grpSpPr>
        <p:cxnSp>
          <p:nvCxnSpPr>
            <p:cNvPr id="71" name="Google Shape;71;p12"/>
            <p:cNvCxnSpPr/>
            <p:nvPr/>
          </p:nvCxnSpPr>
          <p:spPr>
            <a:xfrm>
              <a:off x="15688733" y="9413934"/>
              <a:ext cx="7018867" cy="15388"/>
            </a:xfrm>
            <a:prstGeom prst="straightConnector1">
              <a:avLst/>
            </a:prstGeom>
            <a:noFill/>
            <a:ln cap="flat" cmpd="sng" w="76200">
              <a:solidFill>
                <a:schemeClr val="accent6"/>
              </a:solidFill>
              <a:prstDash val="solid"/>
              <a:round/>
              <a:headEnd len="sm" w="sm" type="none"/>
              <a:tailEnd len="sm" w="sm" type="none"/>
            </a:ln>
          </p:spPr>
        </p:cxnSp>
        <p:cxnSp>
          <p:nvCxnSpPr>
            <p:cNvPr id="72" name="Google Shape;72;p12"/>
            <p:cNvCxnSpPr/>
            <p:nvPr/>
          </p:nvCxnSpPr>
          <p:spPr>
            <a:xfrm>
              <a:off x="15688733" y="9413934"/>
              <a:ext cx="3509433" cy="15388"/>
            </a:xfrm>
            <a:prstGeom prst="straightConnector1">
              <a:avLst/>
            </a:prstGeom>
            <a:noFill/>
            <a:ln cap="flat" cmpd="sng" w="76200">
              <a:solidFill>
                <a:schemeClr val="accent1"/>
              </a:solidFill>
              <a:prstDash val="solid"/>
              <a:round/>
              <a:headEnd len="sm" w="sm" type="none"/>
              <a:tailEnd len="sm" w="sm" type="none"/>
            </a:ln>
          </p:spPr>
        </p:cxnSp>
        <p:sp>
          <p:nvSpPr>
            <p:cNvPr id="73" name="Google Shape;73;p12"/>
            <p:cNvSpPr txBox="1"/>
            <p:nvPr/>
          </p:nvSpPr>
          <p:spPr>
            <a:xfrm>
              <a:off x="13779500" y="9247344"/>
              <a:ext cx="1909233" cy="36942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accent2"/>
                  </a:solidFill>
                  <a:latin typeface="Arial"/>
                  <a:ea typeface="Arial"/>
                  <a:cs typeface="Arial"/>
                  <a:sym typeface="Arial"/>
                </a:rPr>
                <a:t>HMTL/ CSS</a:t>
              </a:r>
              <a:endParaRPr b="0" i="0" sz="1400" u="none" cap="none" strike="noStrike">
                <a:solidFill>
                  <a:srgbClr val="000000"/>
                </a:solidFill>
                <a:latin typeface="Arial"/>
                <a:ea typeface="Arial"/>
                <a:cs typeface="Arial"/>
                <a:sym typeface="Arial"/>
              </a:endParaRPr>
            </a:p>
          </p:txBody>
        </p:sp>
        <p:sp>
          <p:nvSpPr>
            <p:cNvPr id="74" name="Google Shape;74;p12"/>
            <p:cNvSpPr txBox="1"/>
            <p:nvPr/>
          </p:nvSpPr>
          <p:spPr>
            <a:xfrm>
              <a:off x="19198166" y="8866351"/>
              <a:ext cx="1094511" cy="36942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accent1"/>
                  </a:solidFill>
                  <a:latin typeface="Arial"/>
                  <a:ea typeface="Arial"/>
                  <a:cs typeface="Arial"/>
                  <a:sym typeface="Arial"/>
                </a:rPr>
                <a:t>52%</a:t>
              </a:r>
              <a:endParaRPr b="0" i="0" sz="1400" u="none" cap="none" strike="noStrike">
                <a:solidFill>
                  <a:srgbClr val="000000"/>
                </a:solidFill>
                <a:latin typeface="Arial"/>
                <a:ea typeface="Arial"/>
                <a:cs typeface="Arial"/>
                <a:sym typeface="Arial"/>
              </a:endParaRPr>
            </a:p>
          </p:txBody>
        </p:sp>
        <p:cxnSp>
          <p:nvCxnSpPr>
            <p:cNvPr id="75" name="Google Shape;75;p12"/>
            <p:cNvCxnSpPr/>
            <p:nvPr/>
          </p:nvCxnSpPr>
          <p:spPr>
            <a:xfrm>
              <a:off x="15688733" y="10290012"/>
              <a:ext cx="7018867" cy="15388"/>
            </a:xfrm>
            <a:prstGeom prst="straightConnector1">
              <a:avLst/>
            </a:prstGeom>
            <a:noFill/>
            <a:ln cap="flat" cmpd="sng" w="76200">
              <a:solidFill>
                <a:schemeClr val="accent6"/>
              </a:solidFill>
              <a:prstDash val="solid"/>
              <a:round/>
              <a:headEnd len="sm" w="sm" type="none"/>
              <a:tailEnd len="sm" w="sm" type="none"/>
            </a:ln>
          </p:spPr>
        </p:cxnSp>
        <p:cxnSp>
          <p:nvCxnSpPr>
            <p:cNvPr id="76" name="Google Shape;76;p12"/>
            <p:cNvCxnSpPr/>
            <p:nvPr/>
          </p:nvCxnSpPr>
          <p:spPr>
            <a:xfrm>
              <a:off x="15688733" y="10290012"/>
              <a:ext cx="6189134" cy="15388"/>
            </a:xfrm>
            <a:prstGeom prst="straightConnector1">
              <a:avLst/>
            </a:prstGeom>
            <a:noFill/>
            <a:ln cap="flat" cmpd="sng" w="76200">
              <a:solidFill>
                <a:schemeClr val="accent1"/>
              </a:solidFill>
              <a:prstDash val="solid"/>
              <a:round/>
              <a:headEnd len="sm" w="sm" type="none"/>
              <a:tailEnd len="sm" w="sm" type="none"/>
            </a:ln>
          </p:spPr>
        </p:cxnSp>
        <p:sp>
          <p:nvSpPr>
            <p:cNvPr id="77" name="Google Shape;77;p12"/>
            <p:cNvSpPr txBox="1"/>
            <p:nvPr/>
          </p:nvSpPr>
          <p:spPr>
            <a:xfrm>
              <a:off x="13779500" y="10123424"/>
              <a:ext cx="1909233" cy="36942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accent2"/>
                  </a:solidFill>
                  <a:latin typeface="Arial"/>
                  <a:ea typeface="Arial"/>
                  <a:cs typeface="Arial"/>
                  <a:sym typeface="Arial"/>
                </a:rPr>
                <a:t>Photoshop</a:t>
              </a:r>
              <a:endParaRPr b="0" i="0" sz="1400" u="none" cap="none" strike="noStrike">
                <a:solidFill>
                  <a:srgbClr val="000000"/>
                </a:solidFill>
                <a:latin typeface="Arial"/>
                <a:ea typeface="Arial"/>
                <a:cs typeface="Arial"/>
                <a:sym typeface="Arial"/>
              </a:endParaRPr>
            </a:p>
          </p:txBody>
        </p:sp>
        <p:sp>
          <p:nvSpPr>
            <p:cNvPr id="78" name="Google Shape;78;p12"/>
            <p:cNvSpPr txBox="1"/>
            <p:nvPr/>
          </p:nvSpPr>
          <p:spPr>
            <a:xfrm>
              <a:off x="21329648" y="9742429"/>
              <a:ext cx="1094511" cy="36942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accent1"/>
                  </a:solidFill>
                  <a:latin typeface="Arial"/>
                  <a:ea typeface="Arial"/>
                  <a:cs typeface="Arial"/>
                  <a:sym typeface="Arial"/>
                </a:rPr>
                <a:t>80%</a:t>
              </a:r>
              <a:endParaRPr b="0" i="0" sz="1400" u="none" cap="none" strike="noStrike">
                <a:solidFill>
                  <a:srgbClr val="000000"/>
                </a:solidFill>
                <a:latin typeface="Arial"/>
                <a:ea typeface="Arial"/>
                <a:cs typeface="Arial"/>
                <a:sym typeface="Arial"/>
              </a:endParaRPr>
            </a:p>
          </p:txBody>
        </p:sp>
        <p:cxnSp>
          <p:nvCxnSpPr>
            <p:cNvPr id="79" name="Google Shape;79;p12"/>
            <p:cNvCxnSpPr/>
            <p:nvPr/>
          </p:nvCxnSpPr>
          <p:spPr>
            <a:xfrm>
              <a:off x="15688733" y="11166089"/>
              <a:ext cx="7018867" cy="15388"/>
            </a:xfrm>
            <a:prstGeom prst="straightConnector1">
              <a:avLst/>
            </a:prstGeom>
            <a:noFill/>
            <a:ln cap="flat" cmpd="sng" w="76200">
              <a:solidFill>
                <a:schemeClr val="accent6"/>
              </a:solidFill>
              <a:prstDash val="solid"/>
              <a:round/>
              <a:headEnd len="sm" w="sm" type="none"/>
              <a:tailEnd len="sm" w="sm" type="none"/>
            </a:ln>
          </p:spPr>
        </p:cxnSp>
        <p:cxnSp>
          <p:nvCxnSpPr>
            <p:cNvPr id="80" name="Google Shape;80;p12"/>
            <p:cNvCxnSpPr/>
            <p:nvPr/>
          </p:nvCxnSpPr>
          <p:spPr>
            <a:xfrm>
              <a:off x="15688733" y="11166089"/>
              <a:ext cx="4792134" cy="15388"/>
            </a:xfrm>
            <a:prstGeom prst="straightConnector1">
              <a:avLst/>
            </a:prstGeom>
            <a:noFill/>
            <a:ln cap="flat" cmpd="sng" w="76200">
              <a:solidFill>
                <a:schemeClr val="accent1"/>
              </a:solidFill>
              <a:prstDash val="solid"/>
              <a:round/>
              <a:headEnd len="sm" w="sm" type="none"/>
              <a:tailEnd len="sm" w="sm" type="none"/>
            </a:ln>
          </p:spPr>
        </p:cxnSp>
        <p:sp>
          <p:nvSpPr>
            <p:cNvPr id="81" name="Google Shape;81;p12"/>
            <p:cNvSpPr txBox="1"/>
            <p:nvPr/>
          </p:nvSpPr>
          <p:spPr>
            <a:xfrm>
              <a:off x="13779500" y="10999500"/>
              <a:ext cx="1909232" cy="36942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accent2"/>
                  </a:solidFill>
                  <a:latin typeface="Arial"/>
                  <a:ea typeface="Arial"/>
                  <a:cs typeface="Arial"/>
                  <a:sym typeface="Arial"/>
                </a:rPr>
                <a:t>Photography</a:t>
              </a:r>
              <a:endParaRPr b="0" i="0" sz="1400" u="none" cap="none" strike="noStrike">
                <a:solidFill>
                  <a:srgbClr val="000000"/>
                </a:solidFill>
                <a:latin typeface="Arial"/>
                <a:ea typeface="Arial"/>
                <a:cs typeface="Arial"/>
                <a:sym typeface="Arial"/>
              </a:endParaRPr>
            </a:p>
          </p:txBody>
        </p:sp>
        <p:sp>
          <p:nvSpPr>
            <p:cNvPr id="82" name="Google Shape;82;p12"/>
            <p:cNvSpPr txBox="1"/>
            <p:nvPr/>
          </p:nvSpPr>
          <p:spPr>
            <a:xfrm>
              <a:off x="20480869" y="10618507"/>
              <a:ext cx="1094511" cy="36942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accent1"/>
                  </a:solidFill>
                  <a:latin typeface="Arial"/>
                  <a:ea typeface="Arial"/>
                  <a:cs typeface="Arial"/>
                  <a:sym typeface="Arial"/>
                </a:rPr>
                <a:t>60%</a:t>
              </a:r>
              <a:endParaRPr b="0" i="0" sz="1400" u="none" cap="none" strike="noStrike">
                <a:solidFill>
                  <a:srgbClr val="000000"/>
                </a:solidFill>
                <a:latin typeface="Arial"/>
                <a:ea typeface="Arial"/>
                <a:cs typeface="Arial"/>
                <a:sym typeface="Arial"/>
              </a:endParaRPr>
            </a:p>
          </p:txBody>
        </p:sp>
      </p:grpSp>
      <p:sp>
        <p:nvSpPr>
          <p:cNvPr id="83" name="Google Shape;83;p12"/>
          <p:cNvSpPr/>
          <p:nvPr/>
        </p:nvSpPr>
        <p:spPr>
          <a:xfrm>
            <a:off x="1322521" y="1302305"/>
            <a:ext cx="3642797" cy="5554803"/>
          </a:xfrm>
          <a:custGeom>
            <a:rect b="b" l="l" r="r" t="t"/>
            <a:pathLst>
              <a:path extrusionOk="0" h="5614" w="3680">
                <a:moveTo>
                  <a:pt x="2862" y="5614"/>
                </a:moveTo>
                <a:cubicBezTo>
                  <a:pt x="2063" y="5614"/>
                  <a:pt x="1265" y="5614"/>
                  <a:pt x="466" y="5614"/>
                </a:cubicBezTo>
                <a:cubicBezTo>
                  <a:pt x="476" y="5581"/>
                  <a:pt x="487" y="5547"/>
                  <a:pt x="496" y="5515"/>
                </a:cubicBezTo>
                <a:cubicBezTo>
                  <a:pt x="490" y="5511"/>
                  <a:pt x="481" y="5509"/>
                  <a:pt x="479" y="5504"/>
                </a:cubicBezTo>
                <a:cubicBezTo>
                  <a:pt x="472" y="5485"/>
                  <a:pt x="461" y="5465"/>
                  <a:pt x="460" y="5444"/>
                </a:cubicBezTo>
                <a:cubicBezTo>
                  <a:pt x="458" y="5401"/>
                  <a:pt x="458" y="5357"/>
                  <a:pt x="465" y="5315"/>
                </a:cubicBezTo>
                <a:cubicBezTo>
                  <a:pt x="479" y="5232"/>
                  <a:pt x="499" y="5150"/>
                  <a:pt x="539" y="5074"/>
                </a:cubicBezTo>
                <a:cubicBezTo>
                  <a:pt x="543" y="5068"/>
                  <a:pt x="543" y="5057"/>
                  <a:pt x="541" y="5049"/>
                </a:cubicBezTo>
                <a:cubicBezTo>
                  <a:pt x="534" y="5020"/>
                  <a:pt x="524" y="4992"/>
                  <a:pt x="518" y="4963"/>
                </a:cubicBezTo>
                <a:cubicBezTo>
                  <a:pt x="499" y="4874"/>
                  <a:pt x="494" y="4781"/>
                  <a:pt x="457" y="4695"/>
                </a:cubicBezTo>
                <a:cubicBezTo>
                  <a:pt x="456" y="4692"/>
                  <a:pt x="456" y="4690"/>
                  <a:pt x="455" y="4687"/>
                </a:cubicBezTo>
                <a:cubicBezTo>
                  <a:pt x="439" y="4626"/>
                  <a:pt x="425" y="4565"/>
                  <a:pt x="407" y="4504"/>
                </a:cubicBezTo>
                <a:cubicBezTo>
                  <a:pt x="399" y="4479"/>
                  <a:pt x="392" y="4454"/>
                  <a:pt x="392" y="4427"/>
                </a:cubicBezTo>
                <a:cubicBezTo>
                  <a:pt x="393" y="4410"/>
                  <a:pt x="394" y="4393"/>
                  <a:pt x="393" y="4375"/>
                </a:cubicBezTo>
                <a:cubicBezTo>
                  <a:pt x="392" y="4362"/>
                  <a:pt x="390" y="4347"/>
                  <a:pt x="384" y="4335"/>
                </a:cubicBezTo>
                <a:cubicBezTo>
                  <a:pt x="329" y="4209"/>
                  <a:pt x="272" y="4085"/>
                  <a:pt x="217" y="3959"/>
                </a:cubicBezTo>
                <a:cubicBezTo>
                  <a:pt x="180" y="3872"/>
                  <a:pt x="174" y="3775"/>
                  <a:pt x="134" y="3688"/>
                </a:cubicBezTo>
                <a:cubicBezTo>
                  <a:pt x="131" y="3683"/>
                  <a:pt x="131" y="3676"/>
                  <a:pt x="130" y="3669"/>
                </a:cubicBezTo>
                <a:cubicBezTo>
                  <a:pt x="122" y="3627"/>
                  <a:pt x="119" y="3584"/>
                  <a:pt x="99" y="3543"/>
                </a:cubicBezTo>
                <a:cubicBezTo>
                  <a:pt x="70" y="3488"/>
                  <a:pt x="54" y="3428"/>
                  <a:pt x="54" y="3365"/>
                </a:cubicBezTo>
                <a:cubicBezTo>
                  <a:pt x="54" y="3338"/>
                  <a:pt x="47" y="3314"/>
                  <a:pt x="34" y="3291"/>
                </a:cubicBezTo>
                <a:cubicBezTo>
                  <a:pt x="20" y="3269"/>
                  <a:pt x="16" y="3244"/>
                  <a:pt x="20" y="3217"/>
                </a:cubicBezTo>
                <a:cubicBezTo>
                  <a:pt x="25" y="3182"/>
                  <a:pt x="26" y="3147"/>
                  <a:pt x="13" y="3112"/>
                </a:cubicBezTo>
                <a:cubicBezTo>
                  <a:pt x="8" y="3099"/>
                  <a:pt x="3" y="3084"/>
                  <a:pt x="3" y="3069"/>
                </a:cubicBezTo>
                <a:cubicBezTo>
                  <a:pt x="2" y="3002"/>
                  <a:pt x="0" y="2935"/>
                  <a:pt x="20" y="2870"/>
                </a:cubicBezTo>
                <a:cubicBezTo>
                  <a:pt x="33" y="2829"/>
                  <a:pt x="51" y="2789"/>
                  <a:pt x="88" y="2764"/>
                </a:cubicBezTo>
                <a:cubicBezTo>
                  <a:pt x="198" y="2691"/>
                  <a:pt x="308" y="2617"/>
                  <a:pt x="420" y="2546"/>
                </a:cubicBezTo>
                <a:cubicBezTo>
                  <a:pt x="485" y="2505"/>
                  <a:pt x="551" y="2467"/>
                  <a:pt x="622" y="2435"/>
                </a:cubicBezTo>
                <a:cubicBezTo>
                  <a:pt x="669" y="2414"/>
                  <a:pt x="712" y="2379"/>
                  <a:pt x="752" y="2344"/>
                </a:cubicBezTo>
                <a:cubicBezTo>
                  <a:pt x="791" y="2312"/>
                  <a:pt x="824" y="2273"/>
                  <a:pt x="858" y="2235"/>
                </a:cubicBezTo>
                <a:cubicBezTo>
                  <a:pt x="911" y="2176"/>
                  <a:pt x="965" y="2115"/>
                  <a:pt x="1016" y="2053"/>
                </a:cubicBezTo>
                <a:cubicBezTo>
                  <a:pt x="1045" y="2019"/>
                  <a:pt x="1077" y="1988"/>
                  <a:pt x="1115" y="1965"/>
                </a:cubicBezTo>
                <a:cubicBezTo>
                  <a:pt x="1121" y="1962"/>
                  <a:pt x="1127" y="1955"/>
                  <a:pt x="1129" y="1949"/>
                </a:cubicBezTo>
                <a:cubicBezTo>
                  <a:pt x="1138" y="1922"/>
                  <a:pt x="1153" y="1900"/>
                  <a:pt x="1178" y="1886"/>
                </a:cubicBezTo>
                <a:cubicBezTo>
                  <a:pt x="1183" y="1883"/>
                  <a:pt x="1190" y="1875"/>
                  <a:pt x="1190" y="1870"/>
                </a:cubicBezTo>
                <a:cubicBezTo>
                  <a:pt x="1188" y="1847"/>
                  <a:pt x="1190" y="1821"/>
                  <a:pt x="1181" y="1800"/>
                </a:cubicBezTo>
                <a:cubicBezTo>
                  <a:pt x="1156" y="1745"/>
                  <a:pt x="1141" y="1687"/>
                  <a:pt x="1132" y="1628"/>
                </a:cubicBezTo>
                <a:cubicBezTo>
                  <a:pt x="1127" y="1594"/>
                  <a:pt x="1121" y="1561"/>
                  <a:pt x="1116" y="1528"/>
                </a:cubicBezTo>
                <a:cubicBezTo>
                  <a:pt x="1103" y="1530"/>
                  <a:pt x="1093" y="1533"/>
                  <a:pt x="1083" y="1533"/>
                </a:cubicBezTo>
                <a:cubicBezTo>
                  <a:pt x="1039" y="1531"/>
                  <a:pt x="1011" y="1505"/>
                  <a:pt x="992" y="1466"/>
                </a:cubicBezTo>
                <a:cubicBezTo>
                  <a:pt x="969" y="1422"/>
                  <a:pt x="955" y="1374"/>
                  <a:pt x="946" y="1325"/>
                </a:cubicBezTo>
                <a:cubicBezTo>
                  <a:pt x="939" y="1284"/>
                  <a:pt x="925" y="1244"/>
                  <a:pt x="936" y="1201"/>
                </a:cubicBezTo>
                <a:cubicBezTo>
                  <a:pt x="940" y="1183"/>
                  <a:pt x="946" y="1165"/>
                  <a:pt x="948" y="1147"/>
                </a:cubicBezTo>
                <a:cubicBezTo>
                  <a:pt x="953" y="1110"/>
                  <a:pt x="972" y="1079"/>
                  <a:pt x="969" y="1038"/>
                </a:cubicBezTo>
                <a:cubicBezTo>
                  <a:pt x="963" y="961"/>
                  <a:pt x="982" y="883"/>
                  <a:pt x="964" y="805"/>
                </a:cubicBezTo>
                <a:cubicBezTo>
                  <a:pt x="955" y="761"/>
                  <a:pt x="959" y="714"/>
                  <a:pt x="958" y="669"/>
                </a:cubicBezTo>
                <a:cubicBezTo>
                  <a:pt x="957" y="662"/>
                  <a:pt x="960" y="655"/>
                  <a:pt x="961" y="648"/>
                </a:cubicBezTo>
                <a:cubicBezTo>
                  <a:pt x="966" y="621"/>
                  <a:pt x="970" y="593"/>
                  <a:pt x="974" y="566"/>
                </a:cubicBezTo>
                <a:cubicBezTo>
                  <a:pt x="975" y="562"/>
                  <a:pt x="975" y="556"/>
                  <a:pt x="973" y="554"/>
                </a:cubicBezTo>
                <a:cubicBezTo>
                  <a:pt x="954" y="538"/>
                  <a:pt x="962" y="519"/>
                  <a:pt x="966" y="500"/>
                </a:cubicBezTo>
                <a:cubicBezTo>
                  <a:pt x="967" y="492"/>
                  <a:pt x="966" y="484"/>
                  <a:pt x="965" y="475"/>
                </a:cubicBezTo>
                <a:cubicBezTo>
                  <a:pt x="964" y="469"/>
                  <a:pt x="960" y="463"/>
                  <a:pt x="959" y="457"/>
                </a:cubicBezTo>
                <a:cubicBezTo>
                  <a:pt x="950" y="409"/>
                  <a:pt x="957" y="362"/>
                  <a:pt x="969" y="316"/>
                </a:cubicBezTo>
                <a:cubicBezTo>
                  <a:pt x="977" y="285"/>
                  <a:pt x="987" y="255"/>
                  <a:pt x="1014" y="234"/>
                </a:cubicBezTo>
                <a:cubicBezTo>
                  <a:pt x="1033" y="220"/>
                  <a:pt x="1054" y="208"/>
                  <a:pt x="1074" y="194"/>
                </a:cubicBezTo>
                <a:cubicBezTo>
                  <a:pt x="1084" y="188"/>
                  <a:pt x="1095" y="182"/>
                  <a:pt x="1101" y="173"/>
                </a:cubicBezTo>
                <a:cubicBezTo>
                  <a:pt x="1120" y="143"/>
                  <a:pt x="1137" y="111"/>
                  <a:pt x="1163" y="84"/>
                </a:cubicBezTo>
                <a:cubicBezTo>
                  <a:pt x="1200" y="44"/>
                  <a:pt x="1248" y="25"/>
                  <a:pt x="1298" y="16"/>
                </a:cubicBezTo>
                <a:cubicBezTo>
                  <a:pt x="1397" y="0"/>
                  <a:pt x="1498" y="2"/>
                  <a:pt x="1597" y="10"/>
                </a:cubicBezTo>
                <a:cubicBezTo>
                  <a:pt x="1675" y="16"/>
                  <a:pt x="1752" y="35"/>
                  <a:pt x="1828" y="53"/>
                </a:cubicBezTo>
                <a:cubicBezTo>
                  <a:pt x="1868" y="62"/>
                  <a:pt x="1908" y="79"/>
                  <a:pt x="1944" y="98"/>
                </a:cubicBezTo>
                <a:cubicBezTo>
                  <a:pt x="1976" y="116"/>
                  <a:pt x="2005" y="142"/>
                  <a:pt x="2033" y="166"/>
                </a:cubicBezTo>
                <a:cubicBezTo>
                  <a:pt x="2081" y="205"/>
                  <a:pt x="2128" y="247"/>
                  <a:pt x="2176" y="287"/>
                </a:cubicBezTo>
                <a:cubicBezTo>
                  <a:pt x="2178" y="289"/>
                  <a:pt x="2180" y="292"/>
                  <a:pt x="2182" y="294"/>
                </a:cubicBezTo>
                <a:cubicBezTo>
                  <a:pt x="2201" y="321"/>
                  <a:pt x="2224" y="346"/>
                  <a:pt x="2229" y="381"/>
                </a:cubicBezTo>
                <a:cubicBezTo>
                  <a:pt x="2230" y="389"/>
                  <a:pt x="2238" y="397"/>
                  <a:pt x="2243" y="406"/>
                </a:cubicBezTo>
                <a:cubicBezTo>
                  <a:pt x="2250" y="419"/>
                  <a:pt x="2258" y="431"/>
                  <a:pt x="2263" y="444"/>
                </a:cubicBezTo>
                <a:cubicBezTo>
                  <a:pt x="2292" y="514"/>
                  <a:pt x="2297" y="587"/>
                  <a:pt x="2292" y="660"/>
                </a:cubicBezTo>
                <a:cubicBezTo>
                  <a:pt x="2290" y="686"/>
                  <a:pt x="2284" y="712"/>
                  <a:pt x="2280" y="738"/>
                </a:cubicBezTo>
                <a:cubicBezTo>
                  <a:pt x="2278" y="749"/>
                  <a:pt x="2277" y="760"/>
                  <a:pt x="2276" y="771"/>
                </a:cubicBezTo>
                <a:cubicBezTo>
                  <a:pt x="2275" y="800"/>
                  <a:pt x="2275" y="830"/>
                  <a:pt x="2273" y="860"/>
                </a:cubicBezTo>
                <a:cubicBezTo>
                  <a:pt x="2273" y="881"/>
                  <a:pt x="2271" y="902"/>
                  <a:pt x="2269" y="923"/>
                </a:cubicBezTo>
                <a:cubicBezTo>
                  <a:pt x="2268" y="935"/>
                  <a:pt x="2269" y="948"/>
                  <a:pt x="2266" y="959"/>
                </a:cubicBezTo>
                <a:cubicBezTo>
                  <a:pt x="2252" y="1017"/>
                  <a:pt x="2249" y="1075"/>
                  <a:pt x="2263" y="1135"/>
                </a:cubicBezTo>
                <a:cubicBezTo>
                  <a:pt x="2271" y="1165"/>
                  <a:pt x="2271" y="1198"/>
                  <a:pt x="2271" y="1230"/>
                </a:cubicBezTo>
                <a:cubicBezTo>
                  <a:pt x="2272" y="1308"/>
                  <a:pt x="2253" y="1381"/>
                  <a:pt x="2223" y="1452"/>
                </a:cubicBezTo>
                <a:cubicBezTo>
                  <a:pt x="2215" y="1472"/>
                  <a:pt x="2202" y="1488"/>
                  <a:pt x="2184" y="1495"/>
                </a:cubicBezTo>
                <a:cubicBezTo>
                  <a:pt x="2165" y="1502"/>
                  <a:pt x="2163" y="1513"/>
                  <a:pt x="2162" y="1529"/>
                </a:cubicBezTo>
                <a:cubicBezTo>
                  <a:pt x="2161" y="1535"/>
                  <a:pt x="2161" y="1542"/>
                  <a:pt x="2160" y="1548"/>
                </a:cubicBezTo>
                <a:cubicBezTo>
                  <a:pt x="2152" y="1631"/>
                  <a:pt x="2142" y="1712"/>
                  <a:pt x="2090" y="1781"/>
                </a:cubicBezTo>
                <a:cubicBezTo>
                  <a:pt x="2074" y="1802"/>
                  <a:pt x="2058" y="1822"/>
                  <a:pt x="2043" y="1843"/>
                </a:cubicBezTo>
                <a:cubicBezTo>
                  <a:pt x="2025" y="1871"/>
                  <a:pt x="2000" y="1897"/>
                  <a:pt x="1996" y="1933"/>
                </a:cubicBezTo>
                <a:cubicBezTo>
                  <a:pt x="1992" y="1967"/>
                  <a:pt x="1987" y="2002"/>
                  <a:pt x="1984" y="2036"/>
                </a:cubicBezTo>
                <a:cubicBezTo>
                  <a:pt x="1983" y="2042"/>
                  <a:pt x="1984" y="2049"/>
                  <a:pt x="1987" y="2055"/>
                </a:cubicBezTo>
                <a:cubicBezTo>
                  <a:pt x="2014" y="2114"/>
                  <a:pt x="2045" y="2172"/>
                  <a:pt x="2089" y="2221"/>
                </a:cubicBezTo>
                <a:cubicBezTo>
                  <a:pt x="2103" y="2237"/>
                  <a:pt x="2121" y="2251"/>
                  <a:pt x="2140" y="2261"/>
                </a:cubicBezTo>
                <a:cubicBezTo>
                  <a:pt x="2218" y="2300"/>
                  <a:pt x="2298" y="2337"/>
                  <a:pt x="2377" y="2375"/>
                </a:cubicBezTo>
                <a:cubicBezTo>
                  <a:pt x="2385" y="2379"/>
                  <a:pt x="2395" y="2382"/>
                  <a:pt x="2404" y="2384"/>
                </a:cubicBezTo>
                <a:cubicBezTo>
                  <a:pt x="2448" y="2391"/>
                  <a:pt x="2493" y="2394"/>
                  <a:pt x="2536" y="2405"/>
                </a:cubicBezTo>
                <a:cubicBezTo>
                  <a:pt x="2621" y="2426"/>
                  <a:pt x="2707" y="2449"/>
                  <a:pt x="2786" y="2489"/>
                </a:cubicBezTo>
                <a:cubicBezTo>
                  <a:pt x="2825" y="2509"/>
                  <a:pt x="2869" y="2520"/>
                  <a:pt x="2906" y="2542"/>
                </a:cubicBezTo>
                <a:cubicBezTo>
                  <a:pt x="2956" y="2572"/>
                  <a:pt x="2995" y="2615"/>
                  <a:pt x="3014" y="2673"/>
                </a:cubicBezTo>
                <a:cubicBezTo>
                  <a:pt x="3034" y="2733"/>
                  <a:pt x="3054" y="2793"/>
                  <a:pt x="3075" y="2852"/>
                </a:cubicBezTo>
                <a:cubicBezTo>
                  <a:pt x="3093" y="2902"/>
                  <a:pt x="3116" y="2951"/>
                  <a:pt x="3130" y="3003"/>
                </a:cubicBezTo>
                <a:cubicBezTo>
                  <a:pt x="3151" y="3078"/>
                  <a:pt x="3165" y="3155"/>
                  <a:pt x="3185" y="3230"/>
                </a:cubicBezTo>
                <a:cubicBezTo>
                  <a:pt x="3193" y="3264"/>
                  <a:pt x="3207" y="3297"/>
                  <a:pt x="3223" y="3328"/>
                </a:cubicBezTo>
                <a:cubicBezTo>
                  <a:pt x="3236" y="3352"/>
                  <a:pt x="3244" y="3376"/>
                  <a:pt x="3246" y="3403"/>
                </a:cubicBezTo>
                <a:cubicBezTo>
                  <a:pt x="3246" y="3414"/>
                  <a:pt x="3252" y="3425"/>
                  <a:pt x="3258" y="3435"/>
                </a:cubicBezTo>
                <a:cubicBezTo>
                  <a:pt x="3278" y="3467"/>
                  <a:pt x="3301" y="3498"/>
                  <a:pt x="3306" y="3537"/>
                </a:cubicBezTo>
                <a:cubicBezTo>
                  <a:pt x="3310" y="3567"/>
                  <a:pt x="3309" y="3599"/>
                  <a:pt x="3312" y="3629"/>
                </a:cubicBezTo>
                <a:cubicBezTo>
                  <a:pt x="3314" y="3643"/>
                  <a:pt x="3318" y="3661"/>
                  <a:pt x="3327" y="3669"/>
                </a:cubicBezTo>
                <a:cubicBezTo>
                  <a:pt x="3352" y="3690"/>
                  <a:pt x="3363" y="3719"/>
                  <a:pt x="3368" y="3748"/>
                </a:cubicBezTo>
                <a:cubicBezTo>
                  <a:pt x="3374" y="3786"/>
                  <a:pt x="3374" y="3826"/>
                  <a:pt x="3375" y="3865"/>
                </a:cubicBezTo>
                <a:cubicBezTo>
                  <a:pt x="3376" y="3900"/>
                  <a:pt x="3379" y="3932"/>
                  <a:pt x="3398" y="3964"/>
                </a:cubicBezTo>
                <a:cubicBezTo>
                  <a:pt x="3446" y="4042"/>
                  <a:pt x="3481" y="4126"/>
                  <a:pt x="3498" y="4216"/>
                </a:cubicBezTo>
                <a:cubicBezTo>
                  <a:pt x="3513" y="4298"/>
                  <a:pt x="3534" y="4379"/>
                  <a:pt x="3582" y="4449"/>
                </a:cubicBezTo>
                <a:cubicBezTo>
                  <a:pt x="3585" y="4453"/>
                  <a:pt x="3586" y="4457"/>
                  <a:pt x="3587" y="4461"/>
                </a:cubicBezTo>
                <a:cubicBezTo>
                  <a:pt x="3603" y="4519"/>
                  <a:pt x="3626" y="4574"/>
                  <a:pt x="3662" y="4624"/>
                </a:cubicBezTo>
                <a:cubicBezTo>
                  <a:pt x="3672" y="4638"/>
                  <a:pt x="3680" y="4661"/>
                  <a:pt x="3676" y="4676"/>
                </a:cubicBezTo>
                <a:cubicBezTo>
                  <a:pt x="3654" y="4751"/>
                  <a:pt x="3652" y="4827"/>
                  <a:pt x="3647" y="4904"/>
                </a:cubicBezTo>
                <a:cubicBezTo>
                  <a:pt x="3643" y="4956"/>
                  <a:pt x="3643" y="5008"/>
                  <a:pt x="3633" y="5059"/>
                </a:cubicBezTo>
                <a:cubicBezTo>
                  <a:pt x="3619" y="5127"/>
                  <a:pt x="3601" y="5193"/>
                  <a:pt x="3579" y="5259"/>
                </a:cubicBezTo>
                <a:cubicBezTo>
                  <a:pt x="3572" y="5283"/>
                  <a:pt x="3554" y="5305"/>
                  <a:pt x="3535" y="5323"/>
                </a:cubicBezTo>
                <a:cubicBezTo>
                  <a:pt x="3512" y="5345"/>
                  <a:pt x="3483" y="5359"/>
                  <a:pt x="3450" y="5365"/>
                </a:cubicBezTo>
                <a:cubicBezTo>
                  <a:pt x="3436" y="5367"/>
                  <a:pt x="3422" y="5372"/>
                  <a:pt x="3409" y="5377"/>
                </a:cubicBezTo>
                <a:cubicBezTo>
                  <a:pt x="3327" y="5409"/>
                  <a:pt x="3244" y="5435"/>
                  <a:pt x="3159" y="5456"/>
                </a:cubicBezTo>
                <a:cubicBezTo>
                  <a:pt x="3061" y="5481"/>
                  <a:pt x="2963" y="5508"/>
                  <a:pt x="2865" y="5534"/>
                </a:cubicBezTo>
                <a:cubicBezTo>
                  <a:pt x="2842" y="5540"/>
                  <a:pt x="2841" y="5542"/>
                  <a:pt x="2848" y="5564"/>
                </a:cubicBezTo>
                <a:cubicBezTo>
                  <a:pt x="2853" y="5581"/>
                  <a:pt x="2857" y="5598"/>
                  <a:pt x="2862" y="5614"/>
                </a:cubicBezTo>
                <a:close/>
              </a:path>
            </a:pathLst>
          </a:custGeom>
          <a:solidFill>
            <a:schemeClr val="accent1"/>
          </a:solidFill>
          <a:ln>
            <a:noFill/>
          </a:ln>
        </p:spPr>
        <p:txBody>
          <a:bodyPr anchorCtr="0" anchor="t" bIns="22850" lIns="45700" spcFirstLastPara="1" rIns="45700" wrap="square" tIns="22850">
            <a:noAutofit/>
          </a:bodyPr>
          <a:lstStyle/>
          <a:p>
            <a:pPr indent="0" lvl="0" marL="0" marR="0" rtl="0" algn="l">
              <a:lnSpc>
                <a:spcPct val="100000"/>
              </a:lnSpc>
              <a:spcBef>
                <a:spcPts val="0"/>
              </a:spcBef>
              <a:spcAft>
                <a:spcPts val="0"/>
              </a:spcAft>
              <a:buClr>
                <a:srgbClr val="000000"/>
              </a:buClr>
              <a:buSzPts val="1150"/>
              <a:buFont typeface="Arial"/>
              <a:buNone/>
            </a:pPr>
            <a:r>
              <a:t/>
            </a:r>
            <a:endParaRPr b="0" i="0" sz="1150" u="none" cap="none" strike="noStrike">
              <a:solidFill>
                <a:schemeClr val="dk1"/>
              </a:solidFill>
              <a:latin typeface="Montserrat"/>
              <a:ea typeface="Montserrat"/>
              <a:cs typeface="Montserrat"/>
              <a:sym typeface="Montserrat"/>
            </a:endParaRPr>
          </a:p>
        </p:txBody>
      </p:sp>
      <p:sp>
        <p:nvSpPr>
          <p:cNvPr id="84" name="Google Shape;84;p12"/>
          <p:cNvSpPr txBox="1"/>
          <p:nvPr>
            <p:ph idx="1" type="body"/>
          </p:nvPr>
        </p:nvSpPr>
        <p:spPr>
          <a:xfrm>
            <a:off x="6331009" y="2246103"/>
            <a:ext cx="5478401" cy="2014913"/>
          </a:xfrm>
          <a:prstGeom prst="rect">
            <a:avLst/>
          </a:prstGeom>
          <a:noFill/>
          <a:ln>
            <a:noFill/>
          </a:ln>
        </p:spPr>
        <p:txBody>
          <a:bodyPr anchorCtr="0" anchor="t" bIns="0" lIns="0" spcFirstLastPara="1" rIns="0" wrap="square" tIns="0">
            <a:normAutofit/>
          </a:bodyPr>
          <a:lstStyle>
            <a:lvl1pPr indent="-228600" lvl="0" marL="457200" marR="0" rtl="0" algn="l">
              <a:lnSpc>
                <a:spcPct val="150000"/>
              </a:lnSpc>
              <a:spcBef>
                <a:spcPts val="0"/>
              </a:spcBef>
              <a:spcAft>
                <a:spcPts val="0"/>
              </a:spcAft>
              <a:buClr>
                <a:schemeClr val="accent2"/>
              </a:buClr>
              <a:buSzPts val="1300"/>
              <a:buFont typeface="Arial"/>
              <a:buNone/>
              <a:defRPr b="0" i="0" sz="1300" u="none" cap="none" strike="noStrike">
                <a:solidFill>
                  <a:schemeClr val="accent2"/>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Medium"/>
                <a:ea typeface="Montserrat Medium"/>
                <a:cs typeface="Montserrat Medium"/>
                <a:sym typeface="Montserrat Medium"/>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cxnSp>
        <p:nvCxnSpPr>
          <p:cNvPr id="85" name="Google Shape;85;p12"/>
          <p:cNvCxnSpPr/>
          <p:nvPr/>
        </p:nvCxnSpPr>
        <p:spPr>
          <a:xfrm rot="10800000">
            <a:off x="4854395" y="1180924"/>
            <a:ext cx="1005840" cy="0"/>
          </a:xfrm>
          <a:prstGeom prst="straightConnector1">
            <a:avLst/>
          </a:prstGeom>
          <a:noFill/>
          <a:ln cap="flat" cmpd="sng" w="38100">
            <a:solidFill>
              <a:schemeClr val="dk2"/>
            </a:solidFill>
            <a:prstDash val="solid"/>
            <a:round/>
            <a:headEnd len="sm" w="sm" type="none"/>
            <a:tailEnd len="sm" w="sm" type="none"/>
          </a:ln>
        </p:spPr>
      </p:cxnSp>
      <p:sp>
        <p:nvSpPr>
          <p:cNvPr id="86" name="Google Shape;86;p12"/>
          <p:cNvSpPr txBox="1"/>
          <p:nvPr>
            <p:ph idx="2" type="body"/>
          </p:nvPr>
        </p:nvSpPr>
        <p:spPr>
          <a:xfrm>
            <a:off x="6317434" y="1139896"/>
            <a:ext cx="5478401" cy="609074"/>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0"/>
              </a:spcBef>
              <a:spcAft>
                <a:spcPts val="0"/>
              </a:spcAft>
              <a:buClr>
                <a:schemeClr val="accent1"/>
              </a:buClr>
              <a:buSzPts val="3700"/>
              <a:buFont typeface="Arial"/>
              <a:buNone/>
              <a:defRPr b="0" i="0" sz="37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87" name="Google Shape;87;p12"/>
          <p:cNvSpPr txBox="1"/>
          <p:nvPr>
            <p:ph idx="3" type="body"/>
          </p:nvPr>
        </p:nvSpPr>
        <p:spPr>
          <a:xfrm>
            <a:off x="6317433" y="783370"/>
            <a:ext cx="5478401" cy="215445"/>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1pPr>
            <a:lvl2pPr indent="-228600" lvl="1" marL="9144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2pPr>
            <a:lvl3pPr indent="-228600" lvl="2" marL="13716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3pPr>
            <a:lvl4pPr indent="-228600" lvl="3" marL="18288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4pPr>
            <a:lvl5pPr indent="-228600" lvl="4" marL="2286000" marR="0" rtl="0" algn="l">
              <a:lnSpc>
                <a:spcPct val="150000"/>
              </a:lnSpc>
              <a:spcBef>
                <a:spcPts val="740"/>
              </a:spcBef>
              <a:spcAft>
                <a:spcPts val="0"/>
              </a:spcAft>
              <a:buClr>
                <a:schemeClr val="accent2"/>
              </a:buClr>
              <a:buSzPts val="3700"/>
              <a:buFont typeface="Arial"/>
              <a:buNone/>
              <a:defRPr b="0" i="0" sz="3700" u="none" cap="none" strike="noStrike">
                <a:solidFill>
                  <a:schemeClr val="accent2"/>
                </a:solidFill>
                <a:latin typeface="Montserrat"/>
                <a:ea typeface="Montserrat"/>
                <a:cs typeface="Montserrat"/>
                <a:sym typeface="Montserrat"/>
              </a:defRPr>
            </a:lvl5pPr>
            <a:lvl6pPr indent="-393700" lvl="5" marL="27432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100000"/>
              </a:lnSpc>
              <a:spcBef>
                <a:spcPts val="52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39.xml"/><Relationship Id="rId84" Type="http://schemas.openxmlformats.org/officeDocument/2006/relationships/slideLayout" Target="../slideLayouts/slideLayout83.xml"/><Relationship Id="rId83" Type="http://schemas.openxmlformats.org/officeDocument/2006/relationships/slideLayout" Target="../slideLayouts/slideLayout82.xml"/><Relationship Id="rId42" Type="http://schemas.openxmlformats.org/officeDocument/2006/relationships/slideLayout" Target="../slideLayouts/slideLayout41.xml"/><Relationship Id="rId86" Type="http://schemas.openxmlformats.org/officeDocument/2006/relationships/slideLayout" Target="../slideLayouts/slideLayout85.xml"/><Relationship Id="rId41" Type="http://schemas.openxmlformats.org/officeDocument/2006/relationships/slideLayout" Target="../slideLayouts/slideLayout40.xml"/><Relationship Id="rId85" Type="http://schemas.openxmlformats.org/officeDocument/2006/relationships/slideLayout" Target="../slideLayouts/slideLayout84.xml"/><Relationship Id="rId44" Type="http://schemas.openxmlformats.org/officeDocument/2006/relationships/slideLayout" Target="../slideLayouts/slideLayout43.xml"/><Relationship Id="rId88" Type="http://schemas.openxmlformats.org/officeDocument/2006/relationships/slideLayout" Target="../slideLayouts/slideLayout87.xml"/><Relationship Id="rId43" Type="http://schemas.openxmlformats.org/officeDocument/2006/relationships/slideLayout" Target="../slideLayouts/slideLayout42.xml"/><Relationship Id="rId87" Type="http://schemas.openxmlformats.org/officeDocument/2006/relationships/slideLayout" Target="../slideLayouts/slideLayout86.xml"/><Relationship Id="rId46" Type="http://schemas.openxmlformats.org/officeDocument/2006/relationships/slideLayout" Target="../slideLayouts/slideLayout45.xml"/><Relationship Id="rId45" Type="http://schemas.openxmlformats.org/officeDocument/2006/relationships/slideLayout" Target="../slideLayouts/slideLayout44.xml"/><Relationship Id="rId89" Type="http://schemas.openxmlformats.org/officeDocument/2006/relationships/slideLayout" Target="../slideLayouts/slideLayout88.xml"/><Relationship Id="rId80" Type="http://schemas.openxmlformats.org/officeDocument/2006/relationships/slideLayout" Target="../slideLayouts/slideLayout79.xml"/><Relationship Id="rId82" Type="http://schemas.openxmlformats.org/officeDocument/2006/relationships/slideLayout" Target="../slideLayouts/slideLayout81.xml"/><Relationship Id="rId81" Type="http://schemas.openxmlformats.org/officeDocument/2006/relationships/slideLayout" Target="../slideLayouts/slideLayout80.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48" Type="http://schemas.openxmlformats.org/officeDocument/2006/relationships/slideLayout" Target="../slideLayouts/slideLayout47.xml"/><Relationship Id="rId47" Type="http://schemas.openxmlformats.org/officeDocument/2006/relationships/slideLayout" Target="../slideLayouts/slideLayout46.xml"/><Relationship Id="rId49" Type="http://schemas.openxmlformats.org/officeDocument/2006/relationships/slideLayout" Target="../slideLayouts/slideLayout4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73" Type="http://schemas.openxmlformats.org/officeDocument/2006/relationships/slideLayout" Target="../slideLayouts/slideLayout72.xml"/><Relationship Id="rId72" Type="http://schemas.openxmlformats.org/officeDocument/2006/relationships/slideLayout" Target="../slideLayouts/slideLayout71.xml"/><Relationship Id="rId31" Type="http://schemas.openxmlformats.org/officeDocument/2006/relationships/slideLayout" Target="../slideLayouts/slideLayout30.xml"/><Relationship Id="rId75" Type="http://schemas.openxmlformats.org/officeDocument/2006/relationships/slideLayout" Target="../slideLayouts/slideLayout74.xml"/><Relationship Id="rId30" Type="http://schemas.openxmlformats.org/officeDocument/2006/relationships/slideLayout" Target="../slideLayouts/slideLayout29.xml"/><Relationship Id="rId74" Type="http://schemas.openxmlformats.org/officeDocument/2006/relationships/slideLayout" Target="../slideLayouts/slideLayout73.xml"/><Relationship Id="rId33" Type="http://schemas.openxmlformats.org/officeDocument/2006/relationships/slideLayout" Target="../slideLayouts/slideLayout32.xml"/><Relationship Id="rId77" Type="http://schemas.openxmlformats.org/officeDocument/2006/relationships/slideLayout" Target="../slideLayouts/slideLayout76.xml"/><Relationship Id="rId32" Type="http://schemas.openxmlformats.org/officeDocument/2006/relationships/slideLayout" Target="../slideLayouts/slideLayout31.xml"/><Relationship Id="rId76" Type="http://schemas.openxmlformats.org/officeDocument/2006/relationships/slideLayout" Target="../slideLayouts/slideLayout75.xml"/><Relationship Id="rId35" Type="http://schemas.openxmlformats.org/officeDocument/2006/relationships/slideLayout" Target="../slideLayouts/slideLayout34.xml"/><Relationship Id="rId79" Type="http://schemas.openxmlformats.org/officeDocument/2006/relationships/slideLayout" Target="../slideLayouts/slideLayout78.xml"/><Relationship Id="rId34" Type="http://schemas.openxmlformats.org/officeDocument/2006/relationships/slideLayout" Target="../slideLayouts/slideLayout33.xml"/><Relationship Id="rId78" Type="http://schemas.openxmlformats.org/officeDocument/2006/relationships/slideLayout" Target="../slideLayouts/slideLayout77.xml"/><Relationship Id="rId71" Type="http://schemas.openxmlformats.org/officeDocument/2006/relationships/slideLayout" Target="../slideLayouts/slideLayout70.xml"/><Relationship Id="rId70" Type="http://schemas.openxmlformats.org/officeDocument/2006/relationships/slideLayout" Target="../slideLayouts/slideLayout69.xml"/><Relationship Id="rId37" Type="http://schemas.openxmlformats.org/officeDocument/2006/relationships/slideLayout" Target="../slideLayouts/slideLayout36.xml"/><Relationship Id="rId36" Type="http://schemas.openxmlformats.org/officeDocument/2006/relationships/slideLayout" Target="../slideLayouts/slideLayout35.xml"/><Relationship Id="rId39" Type="http://schemas.openxmlformats.org/officeDocument/2006/relationships/slideLayout" Target="../slideLayouts/slideLayout38.xml"/><Relationship Id="rId38" Type="http://schemas.openxmlformats.org/officeDocument/2006/relationships/slideLayout" Target="../slideLayouts/slideLayout37.xml"/><Relationship Id="rId62" Type="http://schemas.openxmlformats.org/officeDocument/2006/relationships/slideLayout" Target="../slideLayouts/slideLayout61.xml"/><Relationship Id="rId61" Type="http://schemas.openxmlformats.org/officeDocument/2006/relationships/slideLayout" Target="../slideLayouts/slideLayout60.xml"/><Relationship Id="rId20" Type="http://schemas.openxmlformats.org/officeDocument/2006/relationships/slideLayout" Target="../slideLayouts/slideLayout19.xml"/><Relationship Id="rId64" Type="http://schemas.openxmlformats.org/officeDocument/2006/relationships/slideLayout" Target="../slideLayouts/slideLayout63.xml"/><Relationship Id="rId63" Type="http://schemas.openxmlformats.org/officeDocument/2006/relationships/slideLayout" Target="../slideLayouts/slideLayout62.xml"/><Relationship Id="rId22" Type="http://schemas.openxmlformats.org/officeDocument/2006/relationships/slideLayout" Target="../slideLayouts/slideLayout21.xml"/><Relationship Id="rId66" Type="http://schemas.openxmlformats.org/officeDocument/2006/relationships/slideLayout" Target="../slideLayouts/slideLayout65.xml"/><Relationship Id="rId21" Type="http://schemas.openxmlformats.org/officeDocument/2006/relationships/slideLayout" Target="../slideLayouts/slideLayout20.xml"/><Relationship Id="rId65" Type="http://schemas.openxmlformats.org/officeDocument/2006/relationships/slideLayout" Target="../slideLayouts/slideLayout64.xml"/><Relationship Id="rId24" Type="http://schemas.openxmlformats.org/officeDocument/2006/relationships/slideLayout" Target="../slideLayouts/slideLayout23.xml"/><Relationship Id="rId68" Type="http://schemas.openxmlformats.org/officeDocument/2006/relationships/slideLayout" Target="../slideLayouts/slideLayout67.xml"/><Relationship Id="rId23" Type="http://schemas.openxmlformats.org/officeDocument/2006/relationships/slideLayout" Target="../slideLayouts/slideLayout22.xml"/><Relationship Id="rId67" Type="http://schemas.openxmlformats.org/officeDocument/2006/relationships/slideLayout" Target="../slideLayouts/slideLayout66.xml"/><Relationship Id="rId60" Type="http://schemas.openxmlformats.org/officeDocument/2006/relationships/slideLayout" Target="../slideLayouts/slideLayout59.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69" Type="http://schemas.openxmlformats.org/officeDocument/2006/relationships/slideLayout" Target="../slideLayouts/slideLayout68.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29" Type="http://schemas.openxmlformats.org/officeDocument/2006/relationships/slideLayout" Target="../slideLayouts/slideLayout28.xml"/><Relationship Id="rId51" Type="http://schemas.openxmlformats.org/officeDocument/2006/relationships/slideLayout" Target="../slideLayouts/slideLayout50.xml"/><Relationship Id="rId50" Type="http://schemas.openxmlformats.org/officeDocument/2006/relationships/slideLayout" Target="../slideLayouts/slideLayout49.xml"/><Relationship Id="rId53" Type="http://schemas.openxmlformats.org/officeDocument/2006/relationships/slideLayout" Target="../slideLayouts/slideLayout52.xml"/><Relationship Id="rId52" Type="http://schemas.openxmlformats.org/officeDocument/2006/relationships/slideLayout" Target="../slideLayouts/slideLayout51.xml"/><Relationship Id="rId11" Type="http://schemas.openxmlformats.org/officeDocument/2006/relationships/slideLayout" Target="../slideLayouts/slideLayout10.xml"/><Relationship Id="rId55" Type="http://schemas.openxmlformats.org/officeDocument/2006/relationships/slideLayout" Target="../slideLayouts/slideLayout54.xml"/><Relationship Id="rId10" Type="http://schemas.openxmlformats.org/officeDocument/2006/relationships/slideLayout" Target="../slideLayouts/slideLayout9.xml"/><Relationship Id="rId54" Type="http://schemas.openxmlformats.org/officeDocument/2006/relationships/slideLayout" Target="../slideLayouts/slideLayout53.xml"/><Relationship Id="rId13" Type="http://schemas.openxmlformats.org/officeDocument/2006/relationships/slideLayout" Target="../slideLayouts/slideLayout12.xml"/><Relationship Id="rId57" Type="http://schemas.openxmlformats.org/officeDocument/2006/relationships/slideLayout" Target="../slideLayouts/slideLayout56.xml"/><Relationship Id="rId12" Type="http://schemas.openxmlformats.org/officeDocument/2006/relationships/slideLayout" Target="../slideLayouts/slideLayout11.xml"/><Relationship Id="rId56" Type="http://schemas.openxmlformats.org/officeDocument/2006/relationships/slideLayout" Target="../slideLayouts/slideLayout55.xml"/><Relationship Id="rId91" Type="http://schemas.openxmlformats.org/officeDocument/2006/relationships/theme" Target="../theme/theme1.xml"/><Relationship Id="rId90" Type="http://schemas.openxmlformats.org/officeDocument/2006/relationships/slideLayout" Target="../slideLayouts/slideLayout89.xml"/><Relationship Id="rId15" Type="http://schemas.openxmlformats.org/officeDocument/2006/relationships/slideLayout" Target="../slideLayouts/slideLayout14.xml"/><Relationship Id="rId59" Type="http://schemas.openxmlformats.org/officeDocument/2006/relationships/slideLayout" Target="../slideLayouts/slideLayout58.xml"/><Relationship Id="rId14" Type="http://schemas.openxmlformats.org/officeDocument/2006/relationships/slideLayout" Target="../slideLayouts/slideLayout13.xml"/><Relationship Id="rId58" Type="http://schemas.openxmlformats.org/officeDocument/2006/relationships/slideLayout" Target="../slideLayouts/slideLayout57.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
          <p:cNvSpPr txBox="1"/>
          <p:nvPr/>
        </p:nvSpPr>
        <p:spPr>
          <a:xfrm>
            <a:off x="9141618" y="6491644"/>
            <a:ext cx="2895600" cy="246221"/>
          </a:xfrm>
          <a:prstGeom prst="rect">
            <a:avLst/>
          </a:prstGeom>
          <a:noFill/>
          <a:ln>
            <a:noFill/>
          </a:ln>
        </p:spPr>
        <p:txBody>
          <a:bodyPr anchorCtr="0" anchor="ctr"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chemeClr val="accent5"/>
                </a:solidFill>
                <a:latin typeface="Arial"/>
                <a:ea typeface="Arial"/>
                <a:cs typeface="Arial"/>
                <a:sym typeface="Arial"/>
              </a:rPr>
              <a:t>‹#›</a:t>
            </a:fld>
            <a:endParaRPr b="0" i="0" sz="600" u="none" cap="none" strike="noStrike">
              <a:solidFill>
                <a:schemeClr val="accent5"/>
              </a:solidFill>
              <a:latin typeface="Arial"/>
              <a:ea typeface="Arial"/>
              <a:cs typeface="Arial"/>
              <a:sym typeface="Arial"/>
            </a:endParaRPr>
          </a:p>
        </p:txBody>
      </p:sp>
      <p:cxnSp>
        <p:nvCxnSpPr>
          <p:cNvPr id="11" name="Google Shape;11;p3"/>
          <p:cNvCxnSpPr/>
          <p:nvPr/>
        </p:nvCxnSpPr>
        <p:spPr>
          <a:xfrm rot="10800000">
            <a:off x="11625344" y="6476254"/>
            <a:ext cx="0" cy="228600"/>
          </a:xfrm>
          <a:prstGeom prst="straightConnector1">
            <a:avLst/>
          </a:prstGeom>
          <a:noFill/>
          <a:ln cap="flat" cmpd="sng" w="19050">
            <a:solidFill>
              <a:schemeClr val="accent5"/>
            </a:solidFill>
            <a:prstDash val="solid"/>
            <a:round/>
            <a:headEnd len="sm" w="sm" type="none"/>
            <a:tailEnd len="sm" w="sm" type="none"/>
          </a:ln>
        </p:spPr>
      </p:cxnSp>
      <p:sp>
        <p:nvSpPr>
          <p:cNvPr id="12" name="Google Shape;12;p3"/>
          <p:cNvSpPr txBox="1"/>
          <p:nvPr/>
        </p:nvSpPr>
        <p:spPr>
          <a:xfrm>
            <a:off x="5581416" y="6483948"/>
            <a:ext cx="5902024" cy="261610"/>
          </a:xfrm>
          <a:prstGeom prst="rect">
            <a:avLst/>
          </a:prstGeom>
          <a:noFill/>
          <a:ln>
            <a:noFill/>
          </a:ln>
        </p:spPr>
        <p:txBody>
          <a:bodyPr anchorCtr="0" anchor="ctr"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50"/>
              <a:buFont typeface="Arial"/>
              <a:buNone/>
            </a:pPr>
            <a:r>
              <a:rPr b="1" i="0" lang="en-US" sz="1050" u="none" cap="none" strike="noStrike">
                <a:solidFill>
                  <a:schemeClr val="accent5"/>
                </a:solidFill>
                <a:latin typeface="Montserrat SemiBold"/>
                <a:ea typeface="Montserrat SemiBold"/>
                <a:cs typeface="Montserrat SemiBold"/>
                <a:sym typeface="Montserrat SemiBold"/>
              </a:rPr>
              <a:t>DGMS MARKETING HUBS</a:t>
            </a:r>
            <a:endParaRPr b="0" i="0" sz="1400" u="none" cap="none" strike="noStrike">
              <a:solidFill>
                <a:srgbClr val="000000"/>
              </a:solidFill>
              <a:latin typeface="Arial"/>
              <a:ea typeface="Arial"/>
              <a:cs typeface="Arial"/>
              <a:sym typeface="Arial"/>
            </a:endParaRPr>
          </a:p>
        </p:txBody>
      </p:sp>
      <p:pic>
        <p:nvPicPr>
          <p:cNvPr descr="A picture containing icon&#10;&#10;Description automatically generated" id="13" name="Google Shape;13;p3"/>
          <p:cNvPicPr preferRelativeResize="0"/>
          <p:nvPr/>
        </p:nvPicPr>
        <p:blipFill rotWithShape="1">
          <a:blip r:embed="rId1">
            <a:alphaModFix/>
          </a:blip>
          <a:srcRect b="0" l="0" r="0" t="0"/>
          <a:stretch/>
        </p:blipFill>
        <p:spPr>
          <a:xfrm>
            <a:off x="70327" y="6417834"/>
            <a:ext cx="406400" cy="4064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 id="2147483718" r:id="rId71"/>
    <p:sldLayoutId id="2147483719" r:id="rId72"/>
    <p:sldLayoutId id="2147483720" r:id="rId73"/>
    <p:sldLayoutId id="2147483721" r:id="rId74"/>
    <p:sldLayoutId id="2147483722" r:id="rId75"/>
    <p:sldLayoutId id="2147483723" r:id="rId76"/>
    <p:sldLayoutId id="2147483724" r:id="rId77"/>
    <p:sldLayoutId id="2147483725" r:id="rId78"/>
    <p:sldLayoutId id="2147483726" r:id="rId79"/>
    <p:sldLayoutId id="2147483727" r:id="rId80"/>
    <p:sldLayoutId id="2147483728" r:id="rId81"/>
    <p:sldLayoutId id="2147483729" r:id="rId82"/>
    <p:sldLayoutId id="2147483730" r:id="rId83"/>
    <p:sldLayoutId id="2147483731" r:id="rId84"/>
    <p:sldLayoutId id="2147483732" r:id="rId85"/>
    <p:sldLayoutId id="2147483733" r:id="rId86"/>
    <p:sldLayoutId id="2147483734" r:id="rId87"/>
    <p:sldLayoutId id="2147483735" r:id="rId88"/>
    <p:sldLayoutId id="2147483736" r:id="rId89"/>
    <p:sldLayoutId id="2147483737" r:id="rId90"/>
  </p:sldLayoutIdLst>
  <p:transition spd="slow">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3" name="Shape 1803"/>
        <p:cNvGrpSpPr/>
        <p:nvPr/>
      </p:nvGrpSpPr>
      <p:grpSpPr>
        <a:xfrm>
          <a:off x="0" y="0"/>
          <a:ext cx="0" cy="0"/>
          <a:chOff x="0" y="0"/>
          <a:chExt cx="0" cy="0"/>
        </a:xfrm>
      </p:grpSpPr>
      <p:sp>
        <p:nvSpPr>
          <p:cNvPr id="1804" name="Google Shape;1804;p1"/>
          <p:cNvSpPr txBox="1"/>
          <p:nvPr>
            <p:ph idx="1" type="body"/>
          </p:nvPr>
        </p:nvSpPr>
        <p:spPr>
          <a:xfrm>
            <a:off x="558140" y="658898"/>
            <a:ext cx="11251271" cy="609074"/>
          </a:xfrm>
          <a:prstGeom prst="rect">
            <a:avLst/>
          </a:prstGeom>
          <a:noFill/>
          <a:ln>
            <a:noFill/>
          </a:ln>
        </p:spPr>
        <p:txBody>
          <a:bodyPr anchorCtr="0" anchor="t" bIns="0" lIns="0" spcFirstLastPara="1" rIns="0" wrap="square" tIns="0">
            <a:noAutofit/>
          </a:bodyPr>
          <a:lstStyle/>
          <a:p>
            <a:pPr indent="-228600" lvl="0" marL="457200" marR="0" rtl="0" algn="l">
              <a:lnSpc>
                <a:spcPct val="100000"/>
              </a:lnSpc>
              <a:spcBef>
                <a:spcPts val="0"/>
              </a:spcBef>
              <a:spcAft>
                <a:spcPts val="0"/>
              </a:spcAft>
              <a:buClr>
                <a:schemeClr val="accent1"/>
              </a:buClr>
              <a:buSzPts val="3700"/>
              <a:buFont typeface="Arial"/>
              <a:buNone/>
            </a:pPr>
            <a:r>
              <a:rPr b="1" lang="en-US">
                <a:latin typeface="Montserrat"/>
                <a:ea typeface="Montserrat"/>
                <a:cs typeface="Montserrat"/>
                <a:sym typeface="Montserrat"/>
              </a:rPr>
              <a:t>MOPS - SLA</a:t>
            </a:r>
            <a:endParaRPr/>
          </a:p>
        </p:txBody>
      </p:sp>
      <p:sp>
        <p:nvSpPr>
          <p:cNvPr id="1805" name="Google Shape;1805;p1"/>
          <p:cNvSpPr txBox="1"/>
          <p:nvPr>
            <p:ph idx="2" type="body"/>
          </p:nvPr>
        </p:nvSpPr>
        <p:spPr>
          <a:xfrm>
            <a:off x="558140" y="302372"/>
            <a:ext cx="11251271" cy="215445"/>
          </a:xfrm>
          <a:prstGeom prst="rect">
            <a:avLst/>
          </a:prstGeom>
          <a:noFill/>
          <a:ln>
            <a:noFill/>
          </a:ln>
        </p:spPr>
        <p:txBody>
          <a:bodyPr anchorCtr="0" anchor="ctr" bIns="0" lIns="0" spcFirstLastPara="1" rIns="0" wrap="square" tIns="0">
            <a:noAutofit/>
          </a:bodyPr>
          <a:lstStyle/>
          <a:p>
            <a:pPr indent="-228600" lvl="0" marL="457200" marR="0" rtl="0" algn="l">
              <a:lnSpc>
                <a:spcPct val="100000"/>
              </a:lnSpc>
              <a:spcBef>
                <a:spcPts val="0"/>
              </a:spcBef>
              <a:spcAft>
                <a:spcPts val="0"/>
              </a:spcAft>
              <a:buClr>
                <a:schemeClr val="accent1"/>
              </a:buClr>
              <a:buSzPts val="1400"/>
              <a:buFont typeface="Arial"/>
              <a:buNone/>
            </a:pPr>
            <a:r>
              <a:rPr b="1" lang="en-US">
                <a:latin typeface="Montserrat SemiBold"/>
                <a:ea typeface="Montserrat SemiBold"/>
                <a:cs typeface="Montserrat SemiBold"/>
                <a:sym typeface="Montserrat SemiBold"/>
              </a:rPr>
              <a:t>MARKETING OPERATIONS SERVICE LEVEL AGREEMENT</a:t>
            </a:r>
            <a:endParaRPr/>
          </a:p>
        </p:txBody>
      </p:sp>
      <p:graphicFrame>
        <p:nvGraphicFramePr>
          <p:cNvPr id="1806" name="Google Shape;1806;p1"/>
          <p:cNvGraphicFramePr/>
          <p:nvPr/>
        </p:nvGraphicFramePr>
        <p:xfrm>
          <a:off x="558139" y="1409052"/>
          <a:ext cx="3000000" cy="3000000"/>
        </p:xfrm>
        <a:graphic>
          <a:graphicData uri="http://schemas.openxmlformats.org/drawingml/2006/table">
            <a:tbl>
              <a:tblPr bandRow="1" firstRow="1">
                <a:noFill/>
                <a:tableStyleId>{C72AD25E-1C95-43C2-BDEC-8B812860D8A2}</a:tableStyleId>
              </a:tblPr>
              <a:tblGrid>
                <a:gridCol w="1767075"/>
                <a:gridCol w="679700"/>
                <a:gridCol w="4408000"/>
                <a:gridCol w="4396500"/>
              </a:tblGrid>
              <a:tr h="230250">
                <a:tc>
                  <a:txBody>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latin typeface="Montserrat SemiBold"/>
                          <a:ea typeface="Montserrat SemiBold"/>
                          <a:cs typeface="Montserrat SemiBold"/>
                          <a:sym typeface="Montserrat SemiBold"/>
                        </a:rPr>
                        <a:t>REQUEST TYPE</a:t>
                      </a:r>
                      <a:endParaRPr b="1" i="0" sz="1000" u="none" cap="none" strike="noStrike">
                        <a:latin typeface="Montserrat SemiBold"/>
                        <a:ea typeface="Montserrat SemiBold"/>
                        <a:cs typeface="Montserrat SemiBold"/>
                        <a:sym typeface="Montserrat SemiBold"/>
                      </a:endParaRPr>
                    </a:p>
                  </a:txBody>
                  <a:tcPr marT="43275" marB="43275" marR="86525" marL="86525" anchor="ctr"/>
                </a:tc>
                <a:tc>
                  <a:txBody>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latin typeface="Montserrat SemiBold"/>
                          <a:ea typeface="Montserrat SemiBold"/>
                          <a:cs typeface="Montserrat SemiBold"/>
                          <a:sym typeface="Montserrat SemiBold"/>
                        </a:rPr>
                        <a:t>SLA</a:t>
                      </a:r>
                      <a:endParaRPr b="1" i="0" sz="1000" u="none" cap="none" strike="noStrike">
                        <a:latin typeface="Montserrat SemiBold"/>
                        <a:ea typeface="Montserrat SemiBold"/>
                        <a:cs typeface="Montserrat SemiBold"/>
                        <a:sym typeface="Montserrat SemiBold"/>
                      </a:endParaRPr>
                    </a:p>
                  </a:txBody>
                  <a:tcPr marT="43275" marB="43275" marR="86525" marL="86525" anchor="ctr"/>
                </a:tc>
                <a:tc>
                  <a:txBody>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latin typeface="Montserrat SemiBold"/>
                          <a:ea typeface="Montserrat SemiBold"/>
                          <a:cs typeface="Montserrat SemiBold"/>
                          <a:sym typeface="Montserrat SemiBold"/>
                        </a:rPr>
                        <a:t>PROGRAM OWNER DELIVERABLES</a:t>
                      </a:r>
                      <a:endParaRPr b="1" i="0" sz="1000" u="none" cap="none" strike="noStrike">
                        <a:latin typeface="Montserrat SemiBold"/>
                        <a:ea typeface="Montserrat SemiBold"/>
                        <a:cs typeface="Montserrat SemiBold"/>
                        <a:sym typeface="Montserrat SemiBold"/>
                      </a:endParaRPr>
                    </a:p>
                  </a:txBody>
                  <a:tcPr marT="43275" marB="43275" marR="86525" marL="86525" anchor="ctr"/>
                </a:tc>
                <a:tc>
                  <a:txBody>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latin typeface="Montserrat SemiBold"/>
                          <a:ea typeface="Montserrat SemiBold"/>
                          <a:cs typeface="Montserrat SemiBold"/>
                          <a:sym typeface="Montserrat SemiBold"/>
                        </a:rPr>
                        <a:t>MARKETING OPS DELIVERABLES</a:t>
                      </a:r>
                      <a:endParaRPr b="1" i="0" sz="1000" u="none" cap="none" strike="noStrike">
                        <a:latin typeface="Montserrat SemiBold"/>
                        <a:ea typeface="Montserrat SemiBold"/>
                        <a:cs typeface="Montserrat SemiBold"/>
                        <a:sym typeface="Montserrat SemiBold"/>
                      </a:endParaRPr>
                    </a:p>
                  </a:txBody>
                  <a:tcPr marT="43275" marB="43275" marR="86525" marL="86525" anchor="ctr"/>
                </a:tc>
              </a:tr>
              <a:tr h="1139950">
                <a:tc>
                  <a:txBody>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000000"/>
                          </a:solidFill>
                          <a:latin typeface="Montserrat SemiBold"/>
                          <a:ea typeface="Montserrat SemiBold"/>
                          <a:cs typeface="Montserrat SemiBold"/>
                          <a:sym typeface="Montserrat SemiBold"/>
                        </a:rPr>
                        <a:t>Strategy:</a:t>
                      </a:r>
                      <a:endParaRPr b="1" i="0" sz="1000" u="none" cap="none" strike="noStrike">
                        <a:latin typeface="Montserrat SemiBold"/>
                        <a:ea typeface="Montserrat SemiBold"/>
                        <a:cs typeface="Montserrat SemiBold"/>
                        <a:sym typeface="Montserrat SemiBold"/>
                      </a:endParaRPr>
                    </a:p>
                    <a:p>
                      <a:pPr indent="-292100" lvl="0" marL="457200" marR="0" rtl="0" algn="l">
                        <a:lnSpc>
                          <a:spcPct val="100000"/>
                        </a:lnSpc>
                        <a:spcBef>
                          <a:spcPts val="0"/>
                        </a:spcBef>
                        <a:spcAft>
                          <a:spcPts val="0"/>
                        </a:spcAft>
                        <a:buClr>
                          <a:srgbClr val="000000"/>
                        </a:buClr>
                        <a:buSzPts val="1000"/>
                        <a:buFont typeface="Montserrat SemiBold"/>
                        <a:buChar char="●"/>
                      </a:pPr>
                      <a:r>
                        <a:rPr b="1" i="0" lang="en-US" sz="1000" u="none" cap="none" strike="noStrike">
                          <a:solidFill>
                            <a:srgbClr val="000000"/>
                          </a:solidFill>
                          <a:latin typeface="Montserrat SemiBold"/>
                          <a:ea typeface="Montserrat SemiBold"/>
                          <a:cs typeface="Montserrat SemiBold"/>
                          <a:sym typeface="Montserrat SemiBold"/>
                        </a:rPr>
                        <a:t>Scoping Meeting or Technology Integration</a:t>
                      </a:r>
                      <a:endParaRPr b="1" i="0" sz="1000" u="none" cap="none" strike="noStrike">
                        <a:latin typeface="Montserrat SemiBold"/>
                        <a:ea typeface="Montserrat SemiBold"/>
                        <a:cs typeface="Montserrat SemiBold"/>
                        <a:sym typeface="Montserrat SemiBold"/>
                      </a:endParaRPr>
                    </a:p>
                  </a:txBody>
                  <a:tcPr marT="63075" marB="63075" marR="63075" marL="63075" anchor="ctr"/>
                </a:tc>
                <a:tc>
                  <a:txBody>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000000"/>
                          </a:solidFill>
                          <a:latin typeface="Montserrat SemiBold"/>
                          <a:ea typeface="Montserrat SemiBold"/>
                          <a:cs typeface="Montserrat SemiBold"/>
                          <a:sym typeface="Montserrat SemiBold"/>
                        </a:rPr>
                        <a:t>3 days</a:t>
                      </a:r>
                      <a:endParaRPr b="1" i="0" sz="1000" u="none" cap="none" strike="noStrike">
                        <a:latin typeface="Montserrat SemiBold"/>
                        <a:ea typeface="Montserrat SemiBold"/>
                        <a:cs typeface="Montserrat SemiBold"/>
                        <a:sym typeface="Montserrat SemiBold"/>
                      </a:endParaRPr>
                    </a:p>
                  </a:txBody>
                  <a:tcPr marT="63075" marB="63075" marR="63075" marL="63075" anchor="ctr"/>
                </a:tc>
                <a:tc>
                  <a:txBody>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000000"/>
                          </a:solidFill>
                          <a:latin typeface="Montserrat SemiBold"/>
                          <a:ea typeface="Montserrat SemiBold"/>
                          <a:cs typeface="Montserrat SemiBold"/>
                          <a:sym typeface="Montserrat SemiBold"/>
                        </a:rPr>
                        <a:t>Request must include:</a:t>
                      </a:r>
                      <a:endParaRPr b="1" i="0" sz="1000" u="none" cap="none" strike="noStrike">
                        <a:latin typeface="Montserrat SemiBold"/>
                        <a:ea typeface="Montserrat SemiBold"/>
                        <a:cs typeface="Montserrat SemiBold"/>
                        <a:sym typeface="Montserrat SemiBold"/>
                      </a:endParaRPr>
                    </a:p>
                    <a:p>
                      <a:pPr indent="-127000" lvl="2" marL="292100" marR="0" rtl="0" algn="l">
                        <a:lnSpc>
                          <a:spcPct val="100000"/>
                        </a:lnSpc>
                        <a:spcBef>
                          <a:spcPts val="0"/>
                        </a:spcBef>
                        <a:spcAft>
                          <a:spcPts val="0"/>
                        </a:spcAft>
                        <a:buClr>
                          <a:srgbClr val="000000"/>
                        </a:buClr>
                        <a:buSzPts val="1100"/>
                        <a:buFont typeface="Arial"/>
                        <a:buChar char="•"/>
                      </a:pPr>
                      <a:r>
                        <a:rPr b="1" i="0" lang="en-US" sz="1000" u="none" cap="none" strike="noStrike">
                          <a:solidFill>
                            <a:srgbClr val="000000"/>
                          </a:solidFill>
                          <a:latin typeface="Montserrat SemiBold"/>
                          <a:ea typeface="Montserrat SemiBold"/>
                          <a:cs typeface="Montserrat SemiBold"/>
                          <a:sym typeface="Montserrat SemiBold"/>
                        </a:rPr>
                        <a:t>Initiative’s business impact</a:t>
                      </a:r>
                      <a:endParaRPr b="1" i="0" sz="1500" u="none" cap="none" strike="noStrike">
                        <a:latin typeface="Montserrat SemiBold"/>
                        <a:ea typeface="Montserrat SemiBold"/>
                        <a:cs typeface="Montserrat SemiBold"/>
                        <a:sym typeface="Montserrat SemiBold"/>
                      </a:endParaRPr>
                    </a:p>
                    <a:p>
                      <a:pPr indent="-127000" lvl="2" marL="292100" marR="0" rtl="0" algn="l">
                        <a:lnSpc>
                          <a:spcPct val="100000"/>
                        </a:lnSpc>
                        <a:spcBef>
                          <a:spcPts val="0"/>
                        </a:spcBef>
                        <a:spcAft>
                          <a:spcPts val="0"/>
                        </a:spcAft>
                        <a:buClr>
                          <a:srgbClr val="000000"/>
                        </a:buClr>
                        <a:buSzPts val="1100"/>
                        <a:buFont typeface="Arial"/>
                        <a:buChar char="•"/>
                      </a:pPr>
                      <a:r>
                        <a:rPr b="1" i="0" lang="en-US" sz="1000" u="none" cap="none" strike="noStrike">
                          <a:solidFill>
                            <a:srgbClr val="000000"/>
                          </a:solidFill>
                          <a:latin typeface="Montserrat SemiBold"/>
                          <a:ea typeface="Montserrat SemiBold"/>
                          <a:cs typeface="Montserrat SemiBold"/>
                          <a:sym typeface="Montserrat SemiBold"/>
                        </a:rPr>
                        <a:t>Program Goals</a:t>
                      </a:r>
                      <a:endParaRPr b="1" i="0" sz="1500" u="none" cap="none" strike="noStrike">
                        <a:latin typeface="Montserrat SemiBold"/>
                        <a:ea typeface="Montserrat SemiBold"/>
                        <a:cs typeface="Montserrat SemiBold"/>
                        <a:sym typeface="Montserrat SemiBold"/>
                      </a:endParaRPr>
                    </a:p>
                    <a:p>
                      <a:pPr indent="-127000" lvl="2" marL="292100" marR="0" rtl="0" algn="l">
                        <a:lnSpc>
                          <a:spcPct val="100000"/>
                        </a:lnSpc>
                        <a:spcBef>
                          <a:spcPts val="0"/>
                        </a:spcBef>
                        <a:spcAft>
                          <a:spcPts val="0"/>
                        </a:spcAft>
                        <a:buClr>
                          <a:srgbClr val="000000"/>
                        </a:buClr>
                        <a:buSzPts val="1100"/>
                        <a:buFont typeface="Arial"/>
                        <a:buChar char="•"/>
                      </a:pPr>
                      <a:r>
                        <a:rPr b="1" i="0" lang="en-US" sz="1000" u="none" cap="none" strike="noStrike">
                          <a:solidFill>
                            <a:srgbClr val="000000"/>
                          </a:solidFill>
                          <a:latin typeface="Montserrat SemiBold"/>
                          <a:ea typeface="Montserrat SemiBold"/>
                          <a:cs typeface="Montserrat SemiBold"/>
                          <a:sym typeface="Montserrat SemiBold"/>
                        </a:rPr>
                        <a:t>Dependencies on other teams</a:t>
                      </a:r>
                      <a:endParaRPr b="1" i="0" sz="1500" u="none" cap="none" strike="noStrike">
                        <a:latin typeface="Montserrat SemiBold"/>
                        <a:ea typeface="Montserrat SemiBold"/>
                        <a:cs typeface="Montserrat SemiBold"/>
                        <a:sym typeface="Montserrat SemiBold"/>
                      </a:endParaRPr>
                    </a:p>
                    <a:p>
                      <a:pPr indent="-127000" lvl="2" marL="292100" marR="0" rtl="0" algn="l">
                        <a:lnSpc>
                          <a:spcPct val="100000"/>
                        </a:lnSpc>
                        <a:spcBef>
                          <a:spcPts val="0"/>
                        </a:spcBef>
                        <a:spcAft>
                          <a:spcPts val="0"/>
                        </a:spcAft>
                        <a:buClr>
                          <a:srgbClr val="000000"/>
                        </a:buClr>
                        <a:buSzPts val="1100"/>
                        <a:buFont typeface="Arial"/>
                        <a:buChar char="•"/>
                      </a:pPr>
                      <a:r>
                        <a:rPr b="1" i="0" lang="en-US" sz="1000" u="none" cap="none" strike="noStrike">
                          <a:solidFill>
                            <a:srgbClr val="000000"/>
                          </a:solidFill>
                          <a:latin typeface="Montserrat SemiBold"/>
                          <a:ea typeface="Montserrat SemiBold"/>
                          <a:cs typeface="Montserrat SemiBold"/>
                          <a:sym typeface="Montserrat SemiBold"/>
                        </a:rPr>
                        <a:t>Goal for Deadline</a:t>
                      </a:r>
                      <a:endParaRPr b="1" i="0" sz="1000" u="none" cap="none" strike="noStrike">
                        <a:solidFill>
                          <a:srgbClr val="000000"/>
                        </a:solidFill>
                        <a:latin typeface="Montserrat SemiBold"/>
                        <a:ea typeface="Montserrat SemiBold"/>
                        <a:cs typeface="Montserrat SemiBold"/>
                        <a:sym typeface="Montserrat SemiBold"/>
                      </a:endParaRPr>
                    </a:p>
                  </a:txBody>
                  <a:tcPr marT="63075" marB="63075" marR="63075" marL="63075" anchor="ctr"/>
                </a:tc>
                <a:tc>
                  <a:txBody>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000000"/>
                          </a:solidFill>
                          <a:latin typeface="Montserrat SemiBold"/>
                          <a:ea typeface="Montserrat SemiBold"/>
                          <a:cs typeface="Montserrat SemiBold"/>
                          <a:sym typeface="Montserrat SemiBold"/>
                        </a:rPr>
                        <a:t>Deliverable will include:</a:t>
                      </a:r>
                      <a:endParaRPr b="1" i="0" sz="1000" u="none" cap="none" strike="noStrike">
                        <a:latin typeface="Montserrat SemiBold"/>
                        <a:ea typeface="Montserrat SemiBold"/>
                        <a:cs typeface="Montserrat SemiBold"/>
                        <a:sym typeface="Montserrat SemiBold"/>
                      </a:endParaRPr>
                    </a:p>
                    <a:p>
                      <a:pPr indent="-127000" lvl="0" marL="238125" marR="0" rtl="0" algn="l">
                        <a:lnSpc>
                          <a:spcPct val="100000"/>
                        </a:lnSpc>
                        <a:spcBef>
                          <a:spcPts val="0"/>
                        </a:spcBef>
                        <a:spcAft>
                          <a:spcPts val="0"/>
                        </a:spcAft>
                        <a:buClr>
                          <a:srgbClr val="000000"/>
                        </a:buClr>
                        <a:buSzPts val="1100"/>
                        <a:buFont typeface="Arial"/>
                        <a:buChar char="•"/>
                      </a:pPr>
                      <a:r>
                        <a:rPr b="1" i="0" lang="en-US" sz="1000" u="none" cap="none" strike="noStrike">
                          <a:solidFill>
                            <a:srgbClr val="000000"/>
                          </a:solidFill>
                          <a:latin typeface="Montserrat SemiBold"/>
                          <a:ea typeface="Montserrat SemiBold"/>
                          <a:cs typeface="Montserrat SemiBold"/>
                          <a:sym typeface="Montserrat SemiBold"/>
                        </a:rPr>
                        <a:t>Estimated Timeframe for Completion</a:t>
                      </a:r>
                      <a:endParaRPr b="1" i="0" sz="1500" u="none" cap="none" strike="noStrike">
                        <a:latin typeface="Montserrat SemiBold"/>
                        <a:ea typeface="Montserrat SemiBold"/>
                        <a:cs typeface="Montserrat SemiBold"/>
                        <a:sym typeface="Montserrat SemiBold"/>
                      </a:endParaRPr>
                    </a:p>
                    <a:p>
                      <a:pPr indent="-127000" lvl="0" marL="238125" marR="0" rtl="0" algn="l">
                        <a:lnSpc>
                          <a:spcPct val="100000"/>
                        </a:lnSpc>
                        <a:spcBef>
                          <a:spcPts val="0"/>
                        </a:spcBef>
                        <a:spcAft>
                          <a:spcPts val="0"/>
                        </a:spcAft>
                        <a:buClr>
                          <a:srgbClr val="000000"/>
                        </a:buClr>
                        <a:buSzPts val="1100"/>
                        <a:buFont typeface="Arial"/>
                        <a:buChar char="•"/>
                      </a:pPr>
                      <a:r>
                        <a:rPr b="1" i="0" lang="en-US" sz="1000" u="none" cap="none" strike="noStrike">
                          <a:solidFill>
                            <a:srgbClr val="000000"/>
                          </a:solidFill>
                          <a:latin typeface="Montserrat SemiBold"/>
                          <a:ea typeface="Montserrat SemiBold"/>
                          <a:cs typeface="Montserrat SemiBold"/>
                          <a:sym typeface="Montserrat SemiBold"/>
                        </a:rPr>
                        <a:t>Guidance on roles and responsibilities</a:t>
                      </a:r>
                      <a:endParaRPr b="1" i="0" sz="1500" u="none" cap="none" strike="noStrike">
                        <a:latin typeface="Montserrat SemiBold"/>
                        <a:ea typeface="Montserrat SemiBold"/>
                        <a:cs typeface="Montserrat SemiBold"/>
                        <a:sym typeface="Montserrat SemiBold"/>
                      </a:endParaRPr>
                    </a:p>
                    <a:p>
                      <a:pPr indent="-127000" lvl="0" marL="238125" marR="0" rtl="0" algn="l">
                        <a:lnSpc>
                          <a:spcPct val="100000"/>
                        </a:lnSpc>
                        <a:spcBef>
                          <a:spcPts val="0"/>
                        </a:spcBef>
                        <a:spcAft>
                          <a:spcPts val="0"/>
                        </a:spcAft>
                        <a:buClr>
                          <a:srgbClr val="000000"/>
                        </a:buClr>
                        <a:buSzPts val="1100"/>
                        <a:buFont typeface="Arial"/>
                        <a:buChar char="•"/>
                      </a:pPr>
                      <a:r>
                        <a:rPr b="1" i="0" lang="en-US" sz="1000" u="none" cap="none" strike="noStrike">
                          <a:solidFill>
                            <a:srgbClr val="000000"/>
                          </a:solidFill>
                          <a:latin typeface="Montserrat SemiBold"/>
                          <a:ea typeface="Montserrat SemiBold"/>
                          <a:cs typeface="Montserrat SemiBold"/>
                          <a:sym typeface="Montserrat SemiBold"/>
                        </a:rPr>
                        <a:t>Guidance on Enablement Resources </a:t>
                      </a:r>
                      <a:endParaRPr b="1" i="0" sz="1500" u="none" cap="none" strike="noStrike">
                        <a:latin typeface="Montserrat SemiBold"/>
                        <a:ea typeface="Montserrat SemiBold"/>
                        <a:cs typeface="Montserrat SemiBold"/>
                        <a:sym typeface="Montserrat SemiBold"/>
                      </a:endParaRPr>
                    </a:p>
                    <a:p>
                      <a:pPr indent="-127000" lvl="0" marL="238125" marR="0" rtl="0" algn="l">
                        <a:lnSpc>
                          <a:spcPct val="100000"/>
                        </a:lnSpc>
                        <a:spcBef>
                          <a:spcPts val="0"/>
                        </a:spcBef>
                        <a:spcAft>
                          <a:spcPts val="0"/>
                        </a:spcAft>
                        <a:buClr>
                          <a:srgbClr val="000000"/>
                        </a:buClr>
                        <a:buSzPts val="1100"/>
                        <a:buFont typeface="Arial"/>
                        <a:buChar char="•"/>
                      </a:pPr>
                      <a:r>
                        <a:rPr b="1" i="0" lang="en-US" sz="1000" u="none" cap="none" strike="noStrike">
                          <a:solidFill>
                            <a:srgbClr val="000000"/>
                          </a:solidFill>
                          <a:latin typeface="Montserrat SemiBold"/>
                          <a:ea typeface="Montserrat SemiBold"/>
                          <a:cs typeface="Montserrat SemiBold"/>
                          <a:sym typeface="Montserrat SemiBold"/>
                        </a:rPr>
                        <a:t>Meeting setup if more details are required </a:t>
                      </a:r>
                      <a:endParaRPr b="1" i="0" sz="1000" u="none" cap="none" strike="noStrike">
                        <a:solidFill>
                          <a:srgbClr val="000000"/>
                        </a:solidFill>
                        <a:latin typeface="Montserrat SemiBold"/>
                        <a:ea typeface="Montserrat SemiBold"/>
                        <a:cs typeface="Montserrat SemiBold"/>
                        <a:sym typeface="Montserrat SemiBold"/>
                      </a:endParaRPr>
                    </a:p>
                  </a:txBody>
                  <a:tcPr marT="63075" marB="63075" marR="63075" marL="63075" anchor="ctr"/>
                </a:tc>
              </a:tr>
              <a:tr h="1361750">
                <a:tc>
                  <a:txBody>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000000"/>
                          </a:solidFill>
                          <a:latin typeface="Montserrat SemiBold"/>
                          <a:ea typeface="Montserrat SemiBold"/>
                          <a:cs typeface="Montserrat SemiBold"/>
                          <a:sym typeface="Montserrat SemiBold"/>
                        </a:rPr>
                        <a:t>Program Review:</a:t>
                      </a:r>
                      <a:endParaRPr b="1" i="0" sz="1000" u="none" cap="none" strike="noStrike">
                        <a:latin typeface="Montserrat SemiBold"/>
                        <a:ea typeface="Montserrat SemiBold"/>
                        <a:cs typeface="Montserrat SemiBold"/>
                        <a:sym typeface="Montserrat SemiBold"/>
                      </a:endParaRPr>
                    </a:p>
                    <a:p>
                      <a:pPr indent="-292100" lvl="0" marL="457200" marR="0" rtl="0" algn="l">
                        <a:lnSpc>
                          <a:spcPct val="100000"/>
                        </a:lnSpc>
                        <a:spcBef>
                          <a:spcPts val="0"/>
                        </a:spcBef>
                        <a:spcAft>
                          <a:spcPts val="0"/>
                        </a:spcAft>
                        <a:buClr>
                          <a:srgbClr val="000000"/>
                        </a:buClr>
                        <a:buSzPts val="1000"/>
                        <a:buFont typeface="Montserrat SemiBold"/>
                        <a:buChar char="●"/>
                      </a:pPr>
                      <a:r>
                        <a:rPr b="1" i="0" lang="en-US" sz="1000" u="none" cap="none" strike="noStrike">
                          <a:solidFill>
                            <a:srgbClr val="000000"/>
                          </a:solidFill>
                          <a:latin typeface="Montserrat SemiBold"/>
                          <a:ea typeface="Montserrat SemiBold"/>
                          <a:cs typeface="Montserrat SemiBold"/>
                          <a:sym typeface="Montserrat SemiBold"/>
                        </a:rPr>
                        <a:t>Single Email</a:t>
                      </a:r>
                      <a:endParaRPr b="1" i="0" sz="1000" u="none" cap="none" strike="noStrike">
                        <a:latin typeface="Montserrat SemiBold"/>
                        <a:ea typeface="Montserrat SemiBold"/>
                        <a:cs typeface="Montserrat SemiBold"/>
                        <a:sym typeface="Montserrat SemiBold"/>
                      </a:endParaRPr>
                    </a:p>
                    <a:p>
                      <a:pPr indent="-292100" lvl="0" marL="457200" marR="0" rtl="0" algn="l">
                        <a:lnSpc>
                          <a:spcPct val="100000"/>
                        </a:lnSpc>
                        <a:spcBef>
                          <a:spcPts val="0"/>
                        </a:spcBef>
                        <a:spcAft>
                          <a:spcPts val="0"/>
                        </a:spcAft>
                        <a:buClr>
                          <a:srgbClr val="000000"/>
                        </a:buClr>
                        <a:buSzPts val="1000"/>
                        <a:buFont typeface="Montserrat SemiBold"/>
                        <a:buChar char="●"/>
                      </a:pPr>
                      <a:r>
                        <a:rPr b="1" i="0" lang="en-US" sz="1000" u="none" cap="none" strike="noStrike">
                          <a:solidFill>
                            <a:srgbClr val="000000"/>
                          </a:solidFill>
                          <a:latin typeface="Montserrat SemiBold"/>
                          <a:ea typeface="Montserrat SemiBold"/>
                          <a:cs typeface="Montserrat SemiBold"/>
                          <a:sym typeface="Montserrat SemiBold"/>
                        </a:rPr>
                        <a:t>Webinar</a:t>
                      </a:r>
                      <a:endParaRPr b="1" i="0" sz="1000" u="none" cap="none" strike="noStrike">
                        <a:latin typeface="Montserrat SemiBold"/>
                        <a:ea typeface="Montserrat SemiBold"/>
                        <a:cs typeface="Montserrat SemiBold"/>
                        <a:sym typeface="Montserrat SemiBold"/>
                      </a:endParaRPr>
                    </a:p>
                    <a:p>
                      <a:pPr indent="-292100" lvl="0" marL="457200" marR="0" rtl="0" algn="l">
                        <a:lnSpc>
                          <a:spcPct val="100000"/>
                        </a:lnSpc>
                        <a:spcBef>
                          <a:spcPts val="0"/>
                        </a:spcBef>
                        <a:spcAft>
                          <a:spcPts val="0"/>
                        </a:spcAft>
                        <a:buClr>
                          <a:srgbClr val="000000"/>
                        </a:buClr>
                        <a:buSzPts val="1000"/>
                        <a:buFont typeface="Montserrat SemiBold"/>
                        <a:buChar char="●"/>
                      </a:pPr>
                      <a:r>
                        <a:rPr b="1" i="0" lang="en-US" sz="1000" u="none" cap="none" strike="noStrike">
                          <a:solidFill>
                            <a:srgbClr val="000000"/>
                          </a:solidFill>
                          <a:latin typeface="Montserrat SemiBold"/>
                          <a:ea typeface="Montserrat SemiBold"/>
                          <a:cs typeface="Montserrat SemiBold"/>
                          <a:sym typeface="Montserrat SemiBold"/>
                        </a:rPr>
                        <a:t>Demo</a:t>
                      </a:r>
                      <a:endParaRPr b="1" i="0" sz="1000" u="none" cap="none" strike="noStrike">
                        <a:latin typeface="Montserrat SemiBold"/>
                        <a:ea typeface="Montserrat SemiBold"/>
                        <a:cs typeface="Montserrat SemiBold"/>
                        <a:sym typeface="Montserrat SemiBold"/>
                      </a:endParaRPr>
                    </a:p>
                    <a:p>
                      <a:pPr indent="-292100" lvl="0" marL="457200" marR="0" rtl="0" algn="l">
                        <a:lnSpc>
                          <a:spcPct val="100000"/>
                        </a:lnSpc>
                        <a:spcBef>
                          <a:spcPts val="0"/>
                        </a:spcBef>
                        <a:spcAft>
                          <a:spcPts val="0"/>
                        </a:spcAft>
                        <a:buClr>
                          <a:srgbClr val="000000"/>
                        </a:buClr>
                        <a:buSzPts val="1000"/>
                        <a:buFont typeface="Montserrat SemiBold"/>
                        <a:buChar char="●"/>
                      </a:pPr>
                      <a:r>
                        <a:rPr b="1" i="0" lang="en-US" sz="1000" u="none" cap="none" strike="noStrike">
                          <a:solidFill>
                            <a:srgbClr val="000000"/>
                          </a:solidFill>
                          <a:latin typeface="Montserrat SemiBold"/>
                          <a:ea typeface="Montserrat SemiBold"/>
                          <a:cs typeface="Montserrat SemiBold"/>
                          <a:sym typeface="Montserrat SemiBold"/>
                        </a:rPr>
                        <a:t>Content Resource</a:t>
                      </a:r>
                      <a:endParaRPr b="1" i="0" sz="1000" u="none" cap="none" strike="noStrike">
                        <a:latin typeface="Montserrat SemiBold"/>
                        <a:ea typeface="Montserrat SemiBold"/>
                        <a:cs typeface="Montserrat SemiBold"/>
                        <a:sym typeface="Montserrat SemiBold"/>
                      </a:endParaRPr>
                    </a:p>
                    <a:p>
                      <a:pPr indent="-292100" lvl="0" marL="457200" marR="0" rtl="0" algn="l">
                        <a:lnSpc>
                          <a:spcPct val="100000"/>
                        </a:lnSpc>
                        <a:spcBef>
                          <a:spcPts val="0"/>
                        </a:spcBef>
                        <a:spcAft>
                          <a:spcPts val="0"/>
                        </a:spcAft>
                        <a:buClr>
                          <a:srgbClr val="000000"/>
                        </a:buClr>
                        <a:buSzPts val="1000"/>
                        <a:buFont typeface="Montserrat SemiBold"/>
                        <a:buChar char="●"/>
                      </a:pPr>
                      <a:r>
                        <a:rPr b="1" i="0" lang="en-US" sz="1000" u="none" cap="none" strike="noStrike">
                          <a:solidFill>
                            <a:srgbClr val="000000"/>
                          </a:solidFill>
                          <a:latin typeface="Montserrat SemiBold"/>
                          <a:ea typeface="Montserrat SemiBold"/>
                          <a:cs typeface="Montserrat SemiBold"/>
                          <a:sym typeface="Montserrat SemiBold"/>
                        </a:rPr>
                        <a:t>SMS</a:t>
                      </a:r>
                      <a:endParaRPr b="1" i="0" sz="1000" u="none" cap="none" strike="noStrike">
                        <a:latin typeface="Montserrat SemiBold"/>
                        <a:ea typeface="Montserrat SemiBold"/>
                        <a:cs typeface="Montserrat SemiBold"/>
                        <a:sym typeface="Montserrat SemiBold"/>
                      </a:endParaRPr>
                    </a:p>
                  </a:txBody>
                  <a:tcPr marT="63075" marB="63075" marR="63075" marL="63075" anchor="ctr"/>
                </a:tc>
                <a:tc>
                  <a:txBody>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000000"/>
                          </a:solidFill>
                          <a:latin typeface="Montserrat SemiBold"/>
                          <a:ea typeface="Montserrat SemiBold"/>
                          <a:cs typeface="Montserrat SemiBold"/>
                          <a:sym typeface="Montserrat SemiBold"/>
                        </a:rPr>
                        <a:t>3 days before go-live.</a:t>
                      </a:r>
                      <a:endParaRPr b="1" i="0" sz="1000" u="none" cap="none" strike="noStrike">
                        <a:latin typeface="Montserrat SemiBold"/>
                        <a:ea typeface="Montserrat SemiBold"/>
                        <a:cs typeface="Montserrat SemiBold"/>
                        <a:sym typeface="Montserrat SemiBold"/>
                      </a:endParaRPr>
                    </a:p>
                  </a:txBody>
                  <a:tcPr marT="63075" marB="63075" marR="63075" marL="63075" anchor="ctr"/>
                </a:tc>
                <a:tc>
                  <a:txBody>
                    <a:bodyPr/>
                    <a:lstStyle/>
                    <a:p>
                      <a:pPr indent="-138112" lvl="0" marL="292100" marR="0" rtl="0" algn="l">
                        <a:lnSpc>
                          <a:spcPct val="100000"/>
                        </a:lnSpc>
                        <a:spcBef>
                          <a:spcPts val="0"/>
                        </a:spcBef>
                        <a:spcAft>
                          <a:spcPts val="0"/>
                        </a:spcAft>
                        <a:buClr>
                          <a:srgbClr val="000000"/>
                        </a:buClr>
                        <a:buSzPts val="1100"/>
                        <a:buFont typeface="Arial"/>
                        <a:buChar char="•"/>
                      </a:pPr>
                      <a:r>
                        <a:rPr b="1" i="0" lang="en-US" sz="1000" u="none" cap="none" strike="noStrike">
                          <a:solidFill>
                            <a:srgbClr val="000000"/>
                          </a:solidFill>
                          <a:latin typeface="Montserrat SemiBold"/>
                          <a:ea typeface="Montserrat SemiBold"/>
                          <a:cs typeface="Montserrat SemiBold"/>
                          <a:sym typeface="Montserrat SemiBold"/>
                        </a:rPr>
                        <a:t>Program Launch Checklist Items Completed</a:t>
                      </a:r>
                      <a:endParaRPr b="1" i="0" sz="1500" u="none" cap="none" strike="noStrike">
                        <a:latin typeface="Montserrat SemiBold"/>
                        <a:ea typeface="Montserrat SemiBold"/>
                        <a:cs typeface="Montserrat SemiBold"/>
                        <a:sym typeface="Montserrat SemiBold"/>
                      </a:endParaRPr>
                    </a:p>
                    <a:p>
                      <a:pPr indent="-138112" lvl="0" marL="292100" marR="0" rtl="0" algn="l">
                        <a:lnSpc>
                          <a:spcPct val="100000"/>
                        </a:lnSpc>
                        <a:spcBef>
                          <a:spcPts val="0"/>
                        </a:spcBef>
                        <a:spcAft>
                          <a:spcPts val="0"/>
                        </a:spcAft>
                        <a:buClr>
                          <a:srgbClr val="000000"/>
                        </a:buClr>
                        <a:buSzPts val="1100"/>
                        <a:buFont typeface="Arial"/>
                        <a:buChar char="•"/>
                      </a:pPr>
                      <a:r>
                        <a:rPr b="1" i="0" lang="en-US" sz="1000" u="none" cap="none" strike="noStrike">
                          <a:solidFill>
                            <a:srgbClr val="000000"/>
                          </a:solidFill>
                          <a:latin typeface="Montserrat SemiBold"/>
                          <a:ea typeface="Montserrat SemiBold"/>
                          <a:cs typeface="Montserrat SemiBold"/>
                          <a:sym typeface="Montserrat SemiBold"/>
                        </a:rPr>
                        <a:t>Program is documented with owner’s name in the Program Creation Template</a:t>
                      </a:r>
                      <a:endParaRPr b="1" i="0" sz="1500" u="none" cap="none" strike="noStrike">
                        <a:latin typeface="Montserrat SemiBold"/>
                        <a:ea typeface="Montserrat SemiBold"/>
                        <a:cs typeface="Montserrat SemiBold"/>
                        <a:sym typeface="Montserrat SemiBold"/>
                      </a:endParaRPr>
                    </a:p>
                    <a:p>
                      <a:pPr indent="-138112" lvl="0" marL="292100" marR="0" rtl="0" algn="l">
                        <a:lnSpc>
                          <a:spcPct val="100000"/>
                        </a:lnSpc>
                        <a:spcBef>
                          <a:spcPts val="0"/>
                        </a:spcBef>
                        <a:spcAft>
                          <a:spcPts val="0"/>
                        </a:spcAft>
                        <a:buClr>
                          <a:srgbClr val="000000"/>
                        </a:buClr>
                        <a:buSzPts val="1100"/>
                        <a:buFont typeface="Arial"/>
                        <a:buChar char="•"/>
                      </a:pPr>
                      <a:r>
                        <a:rPr b="1" i="0" lang="en-US" sz="1000" u="none" cap="none" strike="noStrike">
                          <a:solidFill>
                            <a:srgbClr val="000000"/>
                          </a:solidFill>
                          <a:latin typeface="Montserrat SemiBold"/>
                          <a:ea typeface="Montserrat SemiBold"/>
                          <a:cs typeface="Montserrat SemiBold"/>
                          <a:sym typeface="Montserrat SemiBold"/>
                        </a:rPr>
                        <a:t>Program Guides Followed for detailed instructions on how to use the template </a:t>
                      </a:r>
                      <a:endParaRPr b="1" i="0" sz="1000" u="none" cap="none" strike="noStrike">
                        <a:latin typeface="Montserrat SemiBold"/>
                        <a:ea typeface="Montserrat SemiBold"/>
                        <a:cs typeface="Montserrat SemiBold"/>
                        <a:sym typeface="Montserrat SemiBold"/>
                      </a:endParaRPr>
                    </a:p>
                  </a:txBody>
                  <a:tcPr marT="63075" marB="63075" marR="63075" marL="63075" anchor="ctr"/>
                </a:tc>
                <a:tc>
                  <a:txBody>
                    <a:bodyPr/>
                    <a:lstStyle/>
                    <a:p>
                      <a:pPr indent="-138113" lvl="0" marL="238125" marR="0" rtl="0" algn="l">
                        <a:lnSpc>
                          <a:spcPct val="100000"/>
                        </a:lnSpc>
                        <a:spcBef>
                          <a:spcPts val="0"/>
                        </a:spcBef>
                        <a:spcAft>
                          <a:spcPts val="0"/>
                        </a:spcAft>
                        <a:buClr>
                          <a:srgbClr val="000000"/>
                        </a:buClr>
                        <a:buSzPts val="1100"/>
                        <a:buFont typeface="Arial"/>
                        <a:buChar char="•"/>
                      </a:pPr>
                      <a:r>
                        <a:rPr b="1" i="0" lang="en-US" sz="1000" u="none" cap="none" strike="noStrike">
                          <a:solidFill>
                            <a:srgbClr val="000000"/>
                          </a:solidFill>
                          <a:latin typeface="Montserrat SemiBold"/>
                          <a:ea typeface="Montserrat SemiBold"/>
                          <a:cs typeface="Montserrat SemiBold"/>
                          <a:sym typeface="Montserrat SemiBold"/>
                        </a:rPr>
                        <a:t>All aspects of program are reviewed, tested, and approved. </a:t>
                      </a:r>
                      <a:endParaRPr b="1" i="0" sz="1500" u="none" cap="none" strike="noStrike">
                        <a:latin typeface="Montserrat SemiBold"/>
                        <a:ea typeface="Montserrat SemiBold"/>
                        <a:cs typeface="Montserrat SemiBold"/>
                        <a:sym typeface="Montserrat SemiBold"/>
                      </a:endParaRPr>
                    </a:p>
                    <a:p>
                      <a:pPr indent="-138113" lvl="0" marL="238125" marR="0" rtl="0" algn="l">
                        <a:lnSpc>
                          <a:spcPct val="100000"/>
                        </a:lnSpc>
                        <a:spcBef>
                          <a:spcPts val="0"/>
                        </a:spcBef>
                        <a:spcAft>
                          <a:spcPts val="0"/>
                        </a:spcAft>
                        <a:buClr>
                          <a:srgbClr val="000000"/>
                        </a:buClr>
                        <a:buSzPts val="1100"/>
                        <a:buFont typeface="Arial"/>
                        <a:buChar char="•"/>
                      </a:pPr>
                      <a:r>
                        <a:rPr b="1" i="0" lang="en-US" sz="1000" u="none" cap="none" strike="noStrike">
                          <a:solidFill>
                            <a:srgbClr val="000000"/>
                          </a:solidFill>
                          <a:latin typeface="Montserrat SemiBold"/>
                          <a:ea typeface="Montserrat SemiBold"/>
                          <a:cs typeface="Montserrat SemiBold"/>
                          <a:sym typeface="Montserrat SemiBold"/>
                        </a:rPr>
                        <a:t>Edits are sent to Program Owner who is responsible to complete within 24 hrs. of go live</a:t>
                      </a:r>
                      <a:endParaRPr b="1" i="0" sz="1500" u="none" cap="none" strike="noStrike">
                        <a:latin typeface="Montserrat SemiBold"/>
                        <a:ea typeface="Montserrat SemiBold"/>
                        <a:cs typeface="Montserrat SemiBold"/>
                        <a:sym typeface="Montserrat SemiBold"/>
                      </a:endParaRPr>
                    </a:p>
                    <a:p>
                      <a:pPr indent="-138113" lvl="0" marL="238125" marR="0" rtl="0" algn="l">
                        <a:lnSpc>
                          <a:spcPct val="100000"/>
                        </a:lnSpc>
                        <a:spcBef>
                          <a:spcPts val="0"/>
                        </a:spcBef>
                        <a:spcAft>
                          <a:spcPts val="0"/>
                        </a:spcAft>
                        <a:buClr>
                          <a:srgbClr val="000000"/>
                        </a:buClr>
                        <a:buSzPts val="1100"/>
                        <a:buFont typeface="Arial"/>
                        <a:buChar char="•"/>
                      </a:pPr>
                      <a:r>
                        <a:rPr b="1" i="0" lang="en-US" sz="1000" u="none" cap="none" strike="noStrike">
                          <a:solidFill>
                            <a:srgbClr val="000000"/>
                          </a:solidFill>
                          <a:latin typeface="Montserrat SemiBold"/>
                          <a:ea typeface="Montserrat SemiBold"/>
                          <a:cs typeface="Montserrat SemiBold"/>
                          <a:sym typeface="Montserrat SemiBold"/>
                        </a:rPr>
                        <a:t>Notify program owner that program is approved and ready to turn on (program owner’s responsibility)</a:t>
                      </a:r>
                      <a:endParaRPr b="1" i="0" sz="1500" u="none" cap="none" strike="noStrike">
                        <a:latin typeface="Montserrat SemiBold"/>
                        <a:ea typeface="Montserrat SemiBold"/>
                        <a:cs typeface="Montserrat SemiBold"/>
                        <a:sym typeface="Montserrat SemiBold"/>
                      </a:endParaRPr>
                    </a:p>
                    <a:p>
                      <a:pPr indent="-138113" lvl="0" marL="238125" marR="0" rtl="0" algn="l">
                        <a:lnSpc>
                          <a:spcPct val="100000"/>
                        </a:lnSpc>
                        <a:spcBef>
                          <a:spcPts val="0"/>
                        </a:spcBef>
                        <a:spcAft>
                          <a:spcPts val="0"/>
                        </a:spcAft>
                        <a:buClr>
                          <a:srgbClr val="000000"/>
                        </a:buClr>
                        <a:buSzPts val="1100"/>
                        <a:buFont typeface="Arial"/>
                        <a:buChar char="•"/>
                      </a:pPr>
                      <a:r>
                        <a:rPr b="1" i="0" lang="en-US" sz="1000" u="none" cap="none" strike="noStrike">
                          <a:solidFill>
                            <a:srgbClr val="000000"/>
                          </a:solidFill>
                          <a:latin typeface="Montserrat SemiBold"/>
                          <a:ea typeface="Montserrat SemiBold"/>
                          <a:cs typeface="Montserrat SemiBold"/>
                          <a:sym typeface="Montserrat SemiBold"/>
                        </a:rPr>
                        <a:t>Standard Program Performance Report included</a:t>
                      </a:r>
                      <a:endParaRPr b="1" i="0" sz="1000" u="none" cap="none" strike="noStrike">
                        <a:solidFill>
                          <a:srgbClr val="000000"/>
                        </a:solidFill>
                        <a:latin typeface="Montserrat SemiBold"/>
                        <a:ea typeface="Montserrat SemiBold"/>
                        <a:cs typeface="Montserrat SemiBold"/>
                        <a:sym typeface="Montserrat SemiBold"/>
                      </a:endParaRPr>
                    </a:p>
                  </a:txBody>
                  <a:tcPr marT="63075" marB="63075" marR="63075" marL="63075" anchor="ctr"/>
                </a:tc>
              </a:tr>
              <a:tr h="1139950">
                <a:tc>
                  <a:txBody>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000000"/>
                          </a:solidFill>
                          <a:latin typeface="Montserrat SemiBold"/>
                          <a:ea typeface="Montserrat SemiBold"/>
                          <a:cs typeface="Montserrat SemiBold"/>
                          <a:sym typeface="Montserrat SemiBold"/>
                        </a:rPr>
                        <a:t>Build: </a:t>
                      </a:r>
                      <a:endParaRPr b="1" i="0" sz="1000" u="none" cap="none" strike="noStrike">
                        <a:latin typeface="Montserrat SemiBold"/>
                        <a:ea typeface="Montserrat SemiBold"/>
                        <a:cs typeface="Montserrat SemiBold"/>
                        <a:sym typeface="Montserrat SemiBold"/>
                      </a:endParaRPr>
                    </a:p>
                    <a:p>
                      <a:pPr indent="-292100" lvl="0" marL="457200" marR="0" rtl="0" algn="l">
                        <a:lnSpc>
                          <a:spcPct val="100000"/>
                        </a:lnSpc>
                        <a:spcBef>
                          <a:spcPts val="0"/>
                        </a:spcBef>
                        <a:spcAft>
                          <a:spcPts val="0"/>
                        </a:spcAft>
                        <a:buClr>
                          <a:srgbClr val="000000"/>
                        </a:buClr>
                        <a:buSzPts val="1000"/>
                        <a:buFont typeface="Montserrat SemiBold"/>
                        <a:buChar char="●"/>
                      </a:pPr>
                      <a:r>
                        <a:rPr b="1" i="0" lang="en-US" sz="1000" u="none" cap="none" strike="noStrike">
                          <a:solidFill>
                            <a:srgbClr val="000000"/>
                          </a:solidFill>
                          <a:latin typeface="Montserrat SemiBold"/>
                          <a:ea typeface="Montserrat SemiBold"/>
                          <a:cs typeface="Montserrat SemiBold"/>
                          <a:sym typeface="Montserrat SemiBold"/>
                        </a:rPr>
                        <a:t>Nurture</a:t>
                      </a:r>
                      <a:endParaRPr b="1" i="0" sz="1000" u="none" cap="none" strike="noStrike">
                        <a:latin typeface="Montserrat SemiBold"/>
                        <a:ea typeface="Montserrat SemiBold"/>
                        <a:cs typeface="Montserrat SemiBold"/>
                        <a:sym typeface="Montserrat SemiBold"/>
                      </a:endParaRPr>
                    </a:p>
                    <a:p>
                      <a:pPr indent="-292100" lvl="0" marL="457200" marR="0" rtl="0" algn="l">
                        <a:lnSpc>
                          <a:spcPct val="100000"/>
                        </a:lnSpc>
                        <a:spcBef>
                          <a:spcPts val="0"/>
                        </a:spcBef>
                        <a:spcAft>
                          <a:spcPts val="0"/>
                        </a:spcAft>
                        <a:buClr>
                          <a:srgbClr val="000000"/>
                        </a:buClr>
                        <a:buSzPts val="1000"/>
                        <a:buFont typeface="Montserrat SemiBold"/>
                        <a:buChar char="●"/>
                      </a:pPr>
                      <a:r>
                        <a:rPr b="1" i="0" lang="en-US" sz="1000" u="none" cap="none" strike="noStrike">
                          <a:solidFill>
                            <a:srgbClr val="000000"/>
                          </a:solidFill>
                          <a:latin typeface="Montserrat SemiBold"/>
                          <a:ea typeface="Montserrat SemiBold"/>
                          <a:cs typeface="Montserrat SemiBold"/>
                          <a:sym typeface="Montserrat SemiBold"/>
                        </a:rPr>
                        <a:t>Complex Email Series</a:t>
                      </a:r>
                      <a:endParaRPr b="1" i="0" sz="1000" u="none" cap="none" strike="noStrike">
                        <a:latin typeface="Montserrat SemiBold"/>
                        <a:ea typeface="Montserrat SemiBold"/>
                        <a:cs typeface="Montserrat SemiBold"/>
                        <a:sym typeface="Montserrat SemiBold"/>
                      </a:endParaRPr>
                    </a:p>
                  </a:txBody>
                  <a:tcPr marT="63075" marB="63075" marR="63075" marL="63075" anchor="ctr"/>
                </a:tc>
                <a:tc>
                  <a:txBody>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000000"/>
                          </a:solidFill>
                          <a:latin typeface="Montserrat SemiBold"/>
                          <a:ea typeface="Montserrat SemiBold"/>
                          <a:cs typeface="Montserrat SemiBold"/>
                          <a:sym typeface="Montserrat SemiBold"/>
                        </a:rPr>
                        <a:t>4 weeks before go-live.</a:t>
                      </a:r>
                      <a:endParaRPr b="1" i="0" sz="1000" u="none" cap="none" strike="noStrike">
                        <a:latin typeface="Montserrat SemiBold"/>
                        <a:ea typeface="Montserrat SemiBold"/>
                        <a:cs typeface="Montserrat SemiBold"/>
                        <a:sym typeface="Montserrat SemiBold"/>
                      </a:endParaRPr>
                    </a:p>
                  </a:txBody>
                  <a:tcPr marT="63075" marB="63075" marR="63075" marL="63075" anchor="ctr"/>
                </a:tc>
                <a:tc>
                  <a:txBody>
                    <a:bodyPr/>
                    <a:lstStyle/>
                    <a:p>
                      <a:pPr indent="-138112" lvl="0" marL="292100" marR="0" rtl="0" algn="l">
                        <a:lnSpc>
                          <a:spcPct val="100000"/>
                        </a:lnSpc>
                        <a:spcBef>
                          <a:spcPts val="0"/>
                        </a:spcBef>
                        <a:spcAft>
                          <a:spcPts val="0"/>
                        </a:spcAft>
                        <a:buClr>
                          <a:srgbClr val="000000"/>
                        </a:buClr>
                        <a:buSzPts val="1100"/>
                        <a:buFont typeface="Arial"/>
                        <a:buChar char="•"/>
                      </a:pPr>
                      <a:r>
                        <a:rPr b="1" i="0" lang="en-US" sz="1000" u="none" cap="none" strike="noStrike">
                          <a:solidFill>
                            <a:srgbClr val="000000"/>
                          </a:solidFill>
                          <a:latin typeface="Montserrat SemiBold"/>
                          <a:ea typeface="Montserrat SemiBold"/>
                          <a:cs typeface="Montserrat SemiBold"/>
                          <a:sym typeface="Montserrat SemiBold"/>
                        </a:rPr>
                        <a:t>Strategy Meeting Required (3 days)</a:t>
                      </a:r>
                      <a:endParaRPr b="1" i="0" sz="1500" u="none" cap="none" strike="noStrike">
                        <a:latin typeface="Montserrat SemiBold"/>
                        <a:ea typeface="Montserrat SemiBold"/>
                        <a:cs typeface="Montserrat SemiBold"/>
                        <a:sym typeface="Montserrat SemiBold"/>
                      </a:endParaRPr>
                    </a:p>
                    <a:p>
                      <a:pPr indent="-138112" lvl="0" marL="292100" marR="0" rtl="0" algn="l">
                        <a:lnSpc>
                          <a:spcPct val="100000"/>
                        </a:lnSpc>
                        <a:spcBef>
                          <a:spcPts val="0"/>
                        </a:spcBef>
                        <a:spcAft>
                          <a:spcPts val="0"/>
                        </a:spcAft>
                        <a:buClr>
                          <a:srgbClr val="000000"/>
                        </a:buClr>
                        <a:buSzPts val="1100"/>
                        <a:buFont typeface="Arial"/>
                        <a:buChar char="•"/>
                      </a:pPr>
                      <a:r>
                        <a:rPr b="1" i="0" lang="en-US" sz="1000" u="none" cap="none" strike="noStrike">
                          <a:solidFill>
                            <a:srgbClr val="000000"/>
                          </a:solidFill>
                          <a:latin typeface="Montserrat SemiBold"/>
                          <a:ea typeface="Montserrat SemiBold"/>
                          <a:cs typeface="Montserrat SemiBold"/>
                          <a:sym typeface="Montserrat SemiBold"/>
                        </a:rPr>
                        <a:t> Desired nurture flow</a:t>
                      </a:r>
                      <a:endParaRPr b="1" i="0" sz="1500" u="none" cap="none" strike="noStrike">
                        <a:latin typeface="Montserrat SemiBold"/>
                        <a:ea typeface="Montserrat SemiBold"/>
                        <a:cs typeface="Montserrat SemiBold"/>
                        <a:sym typeface="Montserrat SemiBold"/>
                      </a:endParaRPr>
                    </a:p>
                    <a:p>
                      <a:pPr indent="-138112" lvl="0" marL="292100" marR="0" rtl="0" algn="l">
                        <a:lnSpc>
                          <a:spcPct val="100000"/>
                        </a:lnSpc>
                        <a:spcBef>
                          <a:spcPts val="0"/>
                        </a:spcBef>
                        <a:spcAft>
                          <a:spcPts val="0"/>
                        </a:spcAft>
                        <a:buClr>
                          <a:srgbClr val="000000"/>
                        </a:buClr>
                        <a:buSzPts val="1100"/>
                        <a:buFont typeface="Arial"/>
                        <a:buChar char="•"/>
                      </a:pPr>
                      <a:r>
                        <a:rPr b="1" i="0" lang="en-US" sz="1000" u="none" cap="none" strike="noStrike">
                          <a:solidFill>
                            <a:srgbClr val="000000"/>
                          </a:solidFill>
                          <a:latin typeface="Montserrat SemiBold"/>
                          <a:ea typeface="Montserrat SemiBold"/>
                          <a:cs typeface="Montserrat SemiBold"/>
                          <a:sym typeface="Montserrat SemiBold"/>
                        </a:rPr>
                        <a:t>General audience criteria</a:t>
                      </a:r>
                      <a:endParaRPr b="1" i="0" sz="1500" u="none" cap="none" strike="noStrike">
                        <a:latin typeface="Montserrat SemiBold"/>
                        <a:ea typeface="Montserrat SemiBold"/>
                        <a:cs typeface="Montserrat SemiBold"/>
                        <a:sym typeface="Montserrat SemiBold"/>
                      </a:endParaRPr>
                    </a:p>
                    <a:p>
                      <a:pPr indent="-138112" lvl="0" marL="292100" marR="0" rtl="0" algn="l">
                        <a:lnSpc>
                          <a:spcPct val="100000"/>
                        </a:lnSpc>
                        <a:spcBef>
                          <a:spcPts val="0"/>
                        </a:spcBef>
                        <a:spcAft>
                          <a:spcPts val="0"/>
                        </a:spcAft>
                        <a:buClr>
                          <a:srgbClr val="000000"/>
                        </a:buClr>
                        <a:buSzPts val="1100"/>
                        <a:buFont typeface="Arial"/>
                        <a:buChar char="•"/>
                      </a:pPr>
                      <a:r>
                        <a:rPr b="1" i="0" lang="en-US" sz="1000" u="none" cap="none" strike="noStrike">
                          <a:solidFill>
                            <a:srgbClr val="000000"/>
                          </a:solidFill>
                          <a:latin typeface="Montserrat SemiBold"/>
                          <a:ea typeface="Montserrat SemiBold"/>
                          <a:cs typeface="Montserrat SemiBold"/>
                          <a:sym typeface="Montserrat SemiBold"/>
                        </a:rPr>
                        <a:t>Emails are edited, tested in both plain text &amp; HTML format and are using the brand approved templates </a:t>
                      </a:r>
                      <a:endParaRPr b="1" i="0" sz="1000" u="none" cap="none" strike="noStrike">
                        <a:solidFill>
                          <a:srgbClr val="000000"/>
                        </a:solidFill>
                        <a:latin typeface="Montserrat SemiBold"/>
                        <a:ea typeface="Montserrat SemiBold"/>
                        <a:cs typeface="Montserrat SemiBold"/>
                        <a:sym typeface="Montserrat SemiBold"/>
                      </a:endParaRPr>
                    </a:p>
                  </a:txBody>
                  <a:tcPr marT="63075" marB="63075" marR="63075" marL="63075" anchor="ctr"/>
                </a:tc>
                <a:tc>
                  <a:txBody>
                    <a:bodyPr/>
                    <a:lstStyle/>
                    <a:p>
                      <a:pPr indent="-138113" lvl="0" marL="238125" marR="0" rtl="0" algn="l">
                        <a:lnSpc>
                          <a:spcPct val="100000"/>
                        </a:lnSpc>
                        <a:spcBef>
                          <a:spcPts val="0"/>
                        </a:spcBef>
                        <a:spcAft>
                          <a:spcPts val="0"/>
                        </a:spcAft>
                        <a:buClr>
                          <a:srgbClr val="000000"/>
                        </a:buClr>
                        <a:buSzPts val="1100"/>
                        <a:buFont typeface="Arial"/>
                        <a:buChar char="•"/>
                      </a:pPr>
                      <a:r>
                        <a:rPr b="1" i="0" lang="en-US" sz="1000" u="none" cap="none" strike="noStrike">
                          <a:solidFill>
                            <a:srgbClr val="000000"/>
                          </a:solidFill>
                          <a:latin typeface="Montserrat SemiBold"/>
                          <a:ea typeface="Montserrat SemiBold"/>
                          <a:cs typeface="Montserrat SemiBold"/>
                          <a:sym typeface="Montserrat SemiBold"/>
                        </a:rPr>
                        <a:t>Nurture Program fully built, tested and reviewed.</a:t>
                      </a:r>
                      <a:endParaRPr b="1" i="0" sz="1500" u="none" cap="none" strike="noStrike">
                        <a:latin typeface="Montserrat SemiBold"/>
                        <a:ea typeface="Montserrat SemiBold"/>
                        <a:cs typeface="Montserrat SemiBold"/>
                        <a:sym typeface="Montserrat SemiBold"/>
                      </a:endParaRPr>
                    </a:p>
                    <a:p>
                      <a:pPr indent="-138113" lvl="0" marL="238125" marR="0" rtl="0" algn="l">
                        <a:lnSpc>
                          <a:spcPct val="100000"/>
                        </a:lnSpc>
                        <a:spcBef>
                          <a:spcPts val="0"/>
                        </a:spcBef>
                        <a:spcAft>
                          <a:spcPts val="0"/>
                        </a:spcAft>
                        <a:buClr>
                          <a:srgbClr val="000000"/>
                        </a:buClr>
                        <a:buSzPts val="1100"/>
                        <a:buFont typeface="Arial"/>
                        <a:buChar char="•"/>
                      </a:pPr>
                      <a:r>
                        <a:rPr b="1" i="0" lang="en-US" sz="1000" u="none" cap="none" strike="noStrike">
                          <a:solidFill>
                            <a:srgbClr val="000000"/>
                          </a:solidFill>
                          <a:latin typeface="Montserrat SemiBold"/>
                          <a:ea typeface="Montserrat SemiBold"/>
                          <a:cs typeface="Montserrat SemiBold"/>
                          <a:sym typeface="Montserrat SemiBold"/>
                        </a:rPr>
                        <a:t>Emails sent to Program Owner for editing.  </a:t>
                      </a:r>
                      <a:endParaRPr b="1" i="0" sz="1500" u="none" cap="none" strike="noStrike">
                        <a:latin typeface="Montserrat SemiBold"/>
                        <a:ea typeface="Montserrat SemiBold"/>
                        <a:cs typeface="Montserrat SemiBold"/>
                        <a:sym typeface="Montserrat SemiBold"/>
                      </a:endParaRPr>
                    </a:p>
                    <a:p>
                      <a:pPr indent="-138111" lvl="0" marL="238125" marR="0" rtl="0" algn="l">
                        <a:lnSpc>
                          <a:spcPct val="100000"/>
                        </a:lnSpc>
                        <a:spcBef>
                          <a:spcPts val="0"/>
                        </a:spcBef>
                        <a:spcAft>
                          <a:spcPts val="0"/>
                        </a:spcAft>
                        <a:buClr>
                          <a:srgbClr val="000000"/>
                        </a:buClr>
                        <a:buSzPts val="1100"/>
                        <a:buFont typeface="Arial"/>
                        <a:buChar char="•"/>
                      </a:pPr>
                      <a:r>
                        <a:rPr b="1" i="0" lang="en-US" sz="1000" u="none" cap="none" strike="noStrike">
                          <a:solidFill>
                            <a:srgbClr val="000000"/>
                          </a:solidFill>
                          <a:latin typeface="Montserrat SemiBold"/>
                          <a:ea typeface="Montserrat SemiBold"/>
                          <a:cs typeface="Montserrat SemiBold"/>
                          <a:sym typeface="Montserrat SemiBold"/>
                        </a:rPr>
                        <a:t>Program Launch Checklist Items Completed </a:t>
                      </a:r>
                      <a:endParaRPr b="1" i="0" sz="1500" u="none" cap="none" strike="noStrike">
                        <a:latin typeface="Montserrat SemiBold"/>
                        <a:ea typeface="Montserrat SemiBold"/>
                        <a:cs typeface="Montserrat SemiBold"/>
                        <a:sym typeface="Montserrat SemiBold"/>
                      </a:endParaRPr>
                    </a:p>
                    <a:p>
                      <a:pPr indent="-138113" lvl="0" marL="238125" marR="0" rtl="0" algn="l">
                        <a:lnSpc>
                          <a:spcPct val="100000"/>
                        </a:lnSpc>
                        <a:spcBef>
                          <a:spcPts val="0"/>
                        </a:spcBef>
                        <a:spcAft>
                          <a:spcPts val="0"/>
                        </a:spcAft>
                        <a:buClr>
                          <a:srgbClr val="000000"/>
                        </a:buClr>
                        <a:buSzPts val="1100"/>
                        <a:buFont typeface="Arial"/>
                        <a:buChar char="•"/>
                      </a:pPr>
                      <a:r>
                        <a:rPr b="1" i="0" lang="en-US" sz="1000" u="none" cap="none" strike="noStrike">
                          <a:solidFill>
                            <a:srgbClr val="000000"/>
                          </a:solidFill>
                          <a:latin typeface="Montserrat SemiBold"/>
                          <a:ea typeface="Montserrat SemiBold"/>
                          <a:cs typeface="Montserrat SemiBold"/>
                          <a:sym typeface="Montserrat SemiBold"/>
                        </a:rPr>
                        <a:t>Program is turned on </a:t>
                      </a:r>
                      <a:endParaRPr b="1" i="0" sz="1500" u="none" cap="none" strike="noStrike">
                        <a:latin typeface="Montserrat SemiBold"/>
                        <a:ea typeface="Montserrat SemiBold"/>
                        <a:cs typeface="Montserrat SemiBold"/>
                        <a:sym typeface="Montserrat SemiBold"/>
                      </a:endParaRPr>
                    </a:p>
                    <a:p>
                      <a:pPr indent="-138113" lvl="0" marL="238125" marR="0" rtl="0" algn="l">
                        <a:lnSpc>
                          <a:spcPct val="100000"/>
                        </a:lnSpc>
                        <a:spcBef>
                          <a:spcPts val="0"/>
                        </a:spcBef>
                        <a:spcAft>
                          <a:spcPts val="0"/>
                        </a:spcAft>
                        <a:buClr>
                          <a:srgbClr val="000000"/>
                        </a:buClr>
                        <a:buSzPts val="1100"/>
                        <a:buFont typeface="Arial"/>
                        <a:buChar char="•"/>
                      </a:pPr>
                      <a:r>
                        <a:rPr b="1" i="0" lang="en-US" sz="1000" u="none" cap="none" strike="noStrike">
                          <a:solidFill>
                            <a:srgbClr val="000000"/>
                          </a:solidFill>
                          <a:latin typeface="Montserrat SemiBold"/>
                          <a:ea typeface="Montserrat SemiBold"/>
                          <a:cs typeface="Montserrat SemiBold"/>
                          <a:sym typeface="Montserrat SemiBold"/>
                        </a:rPr>
                        <a:t>Standard Performance Report Included </a:t>
                      </a:r>
                      <a:endParaRPr b="1" i="0" sz="1000" u="none" cap="none" strike="noStrike">
                        <a:solidFill>
                          <a:srgbClr val="000000"/>
                        </a:solidFill>
                        <a:latin typeface="Montserrat SemiBold"/>
                        <a:ea typeface="Montserrat SemiBold"/>
                        <a:cs typeface="Montserrat SemiBold"/>
                        <a:sym typeface="Montserrat SemiBold"/>
                      </a:endParaRPr>
                    </a:p>
                  </a:txBody>
                  <a:tcPr marT="63075" marB="63075" marR="63075" marL="63075" anchor="ctr"/>
                </a:tc>
              </a:tr>
              <a:tr h="918150">
                <a:tc>
                  <a:txBody>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000000"/>
                          </a:solidFill>
                          <a:latin typeface="Montserrat SemiBold"/>
                          <a:ea typeface="Montserrat SemiBold"/>
                          <a:cs typeface="Montserrat SemiBold"/>
                          <a:sym typeface="Montserrat SemiBold"/>
                        </a:rPr>
                        <a:t>Something Else:</a:t>
                      </a:r>
                      <a:endParaRPr b="1" i="0" sz="1000" u="none" cap="none" strike="noStrike">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000000"/>
                          </a:solidFill>
                          <a:latin typeface="Montserrat SemiBold"/>
                          <a:ea typeface="Montserrat SemiBold"/>
                          <a:cs typeface="Montserrat SemiBold"/>
                          <a:sym typeface="Montserrat SemiBold"/>
                        </a:rPr>
                        <a:t> Not included above </a:t>
                      </a:r>
                      <a:endParaRPr b="1" i="0" sz="1000" u="none" cap="none" strike="noStrike">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000000"/>
                          </a:solidFill>
                          <a:latin typeface="Montserrat SemiBold"/>
                          <a:ea typeface="Montserrat SemiBold"/>
                          <a:cs typeface="Montserrat SemiBold"/>
                          <a:sym typeface="Montserrat SemiBold"/>
                        </a:rPr>
                        <a:t>(Direct mail, video campaign etc.) </a:t>
                      </a:r>
                      <a:endParaRPr b="1" i="0" sz="1000" u="none" cap="none" strike="noStrike">
                        <a:latin typeface="Montserrat SemiBold"/>
                        <a:ea typeface="Montserrat SemiBold"/>
                        <a:cs typeface="Montserrat SemiBold"/>
                        <a:sym typeface="Montserrat SemiBold"/>
                      </a:endParaRPr>
                    </a:p>
                  </a:txBody>
                  <a:tcPr marT="63075" marB="63075" marR="63075" marL="63075" anchor="ctr"/>
                </a:tc>
                <a:tc>
                  <a:txBody>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000000"/>
                          </a:solidFill>
                          <a:latin typeface="Montserrat SemiBold"/>
                          <a:ea typeface="Montserrat SemiBold"/>
                          <a:cs typeface="Montserrat SemiBold"/>
                          <a:sym typeface="Montserrat SemiBold"/>
                        </a:rPr>
                        <a:t>3 days</a:t>
                      </a:r>
                      <a:endParaRPr b="1" i="0" sz="1000" u="none" cap="none" strike="noStrike">
                        <a:latin typeface="Montserrat SemiBold"/>
                        <a:ea typeface="Montserrat SemiBold"/>
                        <a:cs typeface="Montserrat SemiBold"/>
                        <a:sym typeface="Montserrat SemiBold"/>
                      </a:endParaRPr>
                    </a:p>
                  </a:txBody>
                  <a:tcPr marT="63075" marB="63075" marR="63075" marL="63075" anchor="ctr"/>
                </a:tc>
                <a:tc>
                  <a:txBody>
                    <a:bodyPr/>
                    <a:lstStyle/>
                    <a:p>
                      <a:pPr indent="-138112" lvl="0" marL="292100" marR="0" rtl="0" algn="l">
                        <a:lnSpc>
                          <a:spcPct val="100000"/>
                        </a:lnSpc>
                        <a:spcBef>
                          <a:spcPts val="0"/>
                        </a:spcBef>
                        <a:spcAft>
                          <a:spcPts val="0"/>
                        </a:spcAft>
                        <a:buClr>
                          <a:srgbClr val="000000"/>
                        </a:buClr>
                        <a:buSzPts val="1100"/>
                        <a:buFont typeface="Arial"/>
                        <a:buChar char="•"/>
                      </a:pPr>
                      <a:r>
                        <a:rPr b="1" i="0" lang="en-US" sz="1000" u="none" cap="none" strike="noStrike">
                          <a:solidFill>
                            <a:srgbClr val="000000"/>
                          </a:solidFill>
                          <a:latin typeface="Montserrat SemiBold"/>
                          <a:ea typeface="Montserrat SemiBold"/>
                          <a:cs typeface="Montserrat SemiBold"/>
                          <a:sym typeface="Montserrat SemiBold"/>
                        </a:rPr>
                        <a:t>Follow the steps above in the strategy meeting and we’ll work together to scope it out in our monthly Marketing Ops sprints. </a:t>
                      </a:r>
                      <a:endParaRPr b="1" i="0" sz="1000" u="none" cap="none" strike="noStrike">
                        <a:solidFill>
                          <a:srgbClr val="000000"/>
                        </a:solidFill>
                        <a:latin typeface="Montserrat SemiBold"/>
                        <a:ea typeface="Montserrat SemiBold"/>
                        <a:cs typeface="Montserrat SemiBold"/>
                        <a:sym typeface="Montserrat SemiBold"/>
                      </a:endParaRPr>
                    </a:p>
                  </a:txBody>
                  <a:tcPr marT="63075" marB="63075" marR="63075" marL="63075" anchor="ctr"/>
                </a:tc>
                <a:tc>
                  <a:txBody>
                    <a:bodyPr/>
                    <a:lstStyle/>
                    <a:p>
                      <a:pPr indent="-138113" lvl="0" marL="238125" marR="0" rtl="0" algn="l">
                        <a:lnSpc>
                          <a:spcPct val="100000"/>
                        </a:lnSpc>
                        <a:spcBef>
                          <a:spcPts val="0"/>
                        </a:spcBef>
                        <a:spcAft>
                          <a:spcPts val="0"/>
                        </a:spcAft>
                        <a:buClr>
                          <a:srgbClr val="000000"/>
                        </a:buClr>
                        <a:buSzPts val="1100"/>
                        <a:buFont typeface="Arial"/>
                        <a:buChar char="•"/>
                      </a:pPr>
                      <a:r>
                        <a:rPr b="1" i="0" lang="en-US" sz="1000" u="none" cap="none" strike="noStrike">
                          <a:solidFill>
                            <a:srgbClr val="000000"/>
                          </a:solidFill>
                          <a:latin typeface="Montserrat SemiBold"/>
                          <a:ea typeface="Montserrat SemiBold"/>
                          <a:cs typeface="Montserrat SemiBold"/>
                          <a:sym typeface="Montserrat SemiBold"/>
                        </a:rPr>
                        <a:t>Estimated Timeframe &amp; plan of attack </a:t>
                      </a:r>
                      <a:endParaRPr b="1" i="0" sz="1000" u="none" cap="none" strike="noStrike">
                        <a:solidFill>
                          <a:srgbClr val="000000"/>
                        </a:solidFill>
                        <a:latin typeface="Montserrat SemiBold"/>
                        <a:ea typeface="Montserrat SemiBold"/>
                        <a:cs typeface="Montserrat SemiBold"/>
                        <a:sym typeface="Montserrat SemiBold"/>
                      </a:endParaRPr>
                    </a:p>
                  </a:txBody>
                  <a:tcPr marT="63075" marB="63075" marR="63075" marL="63075" anchor="ctr"/>
                </a:tc>
              </a:tr>
            </a:tbl>
          </a:graphicData>
        </a:graphic>
      </p:graphicFrame>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0" name="Shape 1810"/>
        <p:cNvGrpSpPr/>
        <p:nvPr/>
      </p:nvGrpSpPr>
      <p:grpSpPr>
        <a:xfrm>
          <a:off x="0" y="0"/>
          <a:ext cx="0" cy="0"/>
          <a:chOff x="0" y="0"/>
          <a:chExt cx="0" cy="0"/>
        </a:xfrm>
      </p:grpSpPr>
      <p:sp>
        <p:nvSpPr>
          <p:cNvPr id="1811" name="Google Shape;1811;p2"/>
          <p:cNvSpPr txBox="1"/>
          <p:nvPr>
            <p:ph idx="1" type="body"/>
          </p:nvPr>
        </p:nvSpPr>
        <p:spPr>
          <a:xfrm>
            <a:off x="558140" y="658898"/>
            <a:ext cx="11251271" cy="609074"/>
          </a:xfrm>
          <a:prstGeom prst="rect">
            <a:avLst/>
          </a:prstGeom>
          <a:noFill/>
          <a:ln>
            <a:noFill/>
          </a:ln>
        </p:spPr>
        <p:txBody>
          <a:bodyPr anchorCtr="0" anchor="t" bIns="0" lIns="0" spcFirstLastPara="1" rIns="0" wrap="square" tIns="0">
            <a:noAutofit/>
          </a:bodyPr>
          <a:lstStyle/>
          <a:p>
            <a:pPr indent="-228600" lvl="0" marL="457200" marR="0" rtl="0" algn="l">
              <a:lnSpc>
                <a:spcPct val="100000"/>
              </a:lnSpc>
              <a:spcBef>
                <a:spcPts val="0"/>
              </a:spcBef>
              <a:spcAft>
                <a:spcPts val="0"/>
              </a:spcAft>
              <a:buClr>
                <a:schemeClr val="accent1"/>
              </a:buClr>
              <a:buSzPts val="3700"/>
              <a:buFont typeface="Arial"/>
              <a:buNone/>
            </a:pPr>
            <a:r>
              <a:rPr b="1" lang="en-US">
                <a:latin typeface="Montserrat"/>
                <a:ea typeface="Montserrat"/>
                <a:cs typeface="Montserrat"/>
                <a:sym typeface="Montserrat"/>
              </a:rPr>
              <a:t>FAQ</a:t>
            </a:r>
            <a:endParaRPr/>
          </a:p>
        </p:txBody>
      </p:sp>
      <p:sp>
        <p:nvSpPr>
          <p:cNvPr id="1812" name="Google Shape;1812;p2"/>
          <p:cNvSpPr txBox="1"/>
          <p:nvPr>
            <p:ph idx="2" type="body"/>
          </p:nvPr>
        </p:nvSpPr>
        <p:spPr>
          <a:xfrm>
            <a:off x="558140" y="302372"/>
            <a:ext cx="11251271" cy="215445"/>
          </a:xfrm>
          <a:prstGeom prst="rect">
            <a:avLst/>
          </a:prstGeom>
          <a:noFill/>
          <a:ln>
            <a:noFill/>
          </a:ln>
        </p:spPr>
        <p:txBody>
          <a:bodyPr anchorCtr="0" anchor="ctr" bIns="0" lIns="0" spcFirstLastPara="1" rIns="0" wrap="square" tIns="0">
            <a:noAutofit/>
          </a:bodyPr>
          <a:lstStyle/>
          <a:p>
            <a:pPr indent="-228600" lvl="0" marL="457200" marR="0" rtl="0" algn="l">
              <a:lnSpc>
                <a:spcPct val="100000"/>
              </a:lnSpc>
              <a:spcBef>
                <a:spcPts val="0"/>
              </a:spcBef>
              <a:spcAft>
                <a:spcPts val="0"/>
              </a:spcAft>
              <a:buClr>
                <a:schemeClr val="accent1"/>
              </a:buClr>
              <a:buSzPts val="1400"/>
              <a:buFont typeface="Arial"/>
              <a:buNone/>
            </a:pPr>
            <a:r>
              <a:rPr b="1" lang="en-US">
                <a:latin typeface="Montserrat SemiBold"/>
                <a:ea typeface="Montserrat SemiBold"/>
                <a:cs typeface="Montserrat SemiBold"/>
                <a:sym typeface="Montserrat SemiBold"/>
              </a:rPr>
              <a:t>MARKETING OPERATIONS SERVICE LEVEL AGREEMENT</a:t>
            </a:r>
            <a:endParaRPr/>
          </a:p>
        </p:txBody>
      </p:sp>
      <p:sp>
        <p:nvSpPr>
          <p:cNvPr id="1813" name="Google Shape;1813;p2"/>
          <p:cNvSpPr/>
          <p:nvPr/>
        </p:nvSpPr>
        <p:spPr>
          <a:xfrm>
            <a:off x="1463447" y="1912984"/>
            <a:ext cx="1192661" cy="92328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chemeClr val="accent1"/>
                </a:solidFill>
                <a:latin typeface="Montserrat SemiBold"/>
                <a:ea typeface="Montserrat SemiBold"/>
                <a:cs typeface="Montserrat SemiBold"/>
                <a:sym typeface="Montserrat SemiBold"/>
              </a:rPr>
              <a:t>Q.</a:t>
            </a:r>
            <a:endParaRPr b="1" i="0" sz="1400" u="none" cap="none" strike="noStrike">
              <a:solidFill>
                <a:srgbClr val="000000"/>
              </a:solidFill>
              <a:latin typeface="Montserrat SemiBold"/>
              <a:ea typeface="Montserrat SemiBold"/>
              <a:cs typeface="Montserrat SemiBold"/>
              <a:sym typeface="Montserrat SemiBold"/>
            </a:endParaRPr>
          </a:p>
        </p:txBody>
      </p:sp>
      <p:sp>
        <p:nvSpPr>
          <p:cNvPr id="1814" name="Google Shape;1814;p2"/>
          <p:cNvSpPr/>
          <p:nvPr/>
        </p:nvSpPr>
        <p:spPr>
          <a:xfrm>
            <a:off x="2427514" y="2005297"/>
            <a:ext cx="3309257"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SemiBold"/>
                <a:ea typeface="Montserrat SemiBold"/>
                <a:cs typeface="Montserrat SemiBold"/>
                <a:sym typeface="Montserrat SemiBold"/>
              </a:rPr>
              <a:t>HOW LONG DOES IT TAKE TO CREATE A NEW WEBINAR PROGRAM?</a:t>
            </a:r>
            <a:endParaRPr b="1" i="0" sz="5400" u="none" cap="none" strike="noStrike">
              <a:solidFill>
                <a:schemeClr val="accent1"/>
              </a:solidFill>
              <a:latin typeface="Montserrat SemiBold"/>
              <a:ea typeface="Montserrat SemiBold"/>
              <a:cs typeface="Montserrat SemiBold"/>
              <a:sym typeface="Montserrat SemiBold"/>
            </a:endParaRPr>
          </a:p>
        </p:txBody>
      </p:sp>
      <p:sp>
        <p:nvSpPr>
          <p:cNvPr id="1815" name="Google Shape;1815;p2"/>
          <p:cNvSpPr/>
          <p:nvPr/>
        </p:nvSpPr>
        <p:spPr>
          <a:xfrm>
            <a:off x="1463447" y="3077735"/>
            <a:ext cx="1192661" cy="92333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chemeClr val="dk1"/>
                </a:solidFill>
                <a:latin typeface="Montserrat SemiBold"/>
                <a:ea typeface="Montserrat SemiBold"/>
                <a:cs typeface="Montserrat SemiBold"/>
                <a:sym typeface="Montserrat SemiBold"/>
              </a:rPr>
              <a:t>A.</a:t>
            </a:r>
            <a:endParaRPr b="1" i="0" sz="1400" u="none" cap="none" strike="noStrike">
              <a:solidFill>
                <a:srgbClr val="000000"/>
              </a:solidFill>
              <a:latin typeface="Montserrat SemiBold"/>
              <a:ea typeface="Montserrat SemiBold"/>
              <a:cs typeface="Montserrat SemiBold"/>
              <a:sym typeface="Montserrat SemiBold"/>
            </a:endParaRPr>
          </a:p>
        </p:txBody>
      </p:sp>
      <p:sp>
        <p:nvSpPr>
          <p:cNvPr id="1816" name="Google Shape;1816;p2"/>
          <p:cNvSpPr/>
          <p:nvPr/>
        </p:nvSpPr>
        <p:spPr>
          <a:xfrm>
            <a:off x="2427514" y="3170068"/>
            <a:ext cx="3309257" cy="1061789"/>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400"/>
              <a:buFont typeface="Arial"/>
              <a:buNone/>
            </a:pPr>
            <a:r>
              <a:rPr b="1" i="0" lang="en-US" sz="1400" u="none" cap="none" strike="noStrike">
                <a:solidFill>
                  <a:srgbClr val="000000"/>
                </a:solidFill>
                <a:latin typeface="Montserrat"/>
                <a:ea typeface="Montserrat"/>
                <a:cs typeface="Montserrat"/>
                <a:sym typeface="Montserrat"/>
              </a:rPr>
              <a:t>___ Weeks </a:t>
            </a:r>
            <a:r>
              <a:rPr b="1" i="0" lang="en-US" sz="1400" u="none" cap="none" strike="noStrike">
                <a:solidFill>
                  <a:srgbClr val="000000"/>
                </a:solidFill>
                <a:latin typeface="Montserrat SemiBold"/>
                <a:ea typeface="Montserrat SemiBold"/>
                <a:cs typeface="Montserrat SemiBold"/>
                <a:sym typeface="Montserrat SemiBold"/>
              </a:rPr>
              <a:t>prior to the Webinar Date. ____weeks prior to the promotion date (go-live date).</a:t>
            </a:r>
            <a:endParaRPr b="1" i="0" sz="5400" u="none" cap="none" strike="noStrike">
              <a:solidFill>
                <a:schemeClr val="accent1"/>
              </a:solidFill>
              <a:latin typeface="Montserrat SemiBold"/>
              <a:ea typeface="Montserrat SemiBold"/>
              <a:cs typeface="Montserrat SemiBold"/>
              <a:sym typeface="Montserrat SemiBold"/>
            </a:endParaRPr>
          </a:p>
        </p:txBody>
      </p:sp>
      <p:sp>
        <p:nvSpPr>
          <p:cNvPr id="1817" name="Google Shape;1817;p2"/>
          <p:cNvSpPr/>
          <p:nvPr/>
        </p:nvSpPr>
        <p:spPr>
          <a:xfrm>
            <a:off x="6349823" y="1912984"/>
            <a:ext cx="1192661" cy="92328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chemeClr val="accent1"/>
                </a:solidFill>
                <a:latin typeface="Montserrat SemiBold"/>
                <a:ea typeface="Montserrat SemiBold"/>
                <a:cs typeface="Montserrat SemiBold"/>
                <a:sym typeface="Montserrat SemiBold"/>
              </a:rPr>
              <a:t>Q.</a:t>
            </a:r>
            <a:endParaRPr b="1" i="0" sz="1400" u="none" cap="none" strike="noStrike">
              <a:solidFill>
                <a:srgbClr val="000000"/>
              </a:solidFill>
              <a:latin typeface="Montserrat SemiBold"/>
              <a:ea typeface="Montserrat SemiBold"/>
              <a:cs typeface="Montserrat SemiBold"/>
              <a:sym typeface="Montserrat SemiBold"/>
            </a:endParaRPr>
          </a:p>
        </p:txBody>
      </p:sp>
      <p:sp>
        <p:nvSpPr>
          <p:cNvPr id="1818" name="Google Shape;1818;p2"/>
          <p:cNvSpPr/>
          <p:nvPr/>
        </p:nvSpPr>
        <p:spPr>
          <a:xfrm>
            <a:off x="7313890" y="2005297"/>
            <a:ext cx="3309257"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SemiBold"/>
                <a:ea typeface="Montserrat SemiBold"/>
                <a:cs typeface="Montserrat SemiBold"/>
                <a:sym typeface="Montserrat SemiBold"/>
              </a:rPr>
              <a:t>WHO IS THE </a:t>
            </a:r>
            <a:endParaRPr b="1" i="0" sz="1400" u="none" cap="none" strike="noStrike">
              <a:solidFill>
                <a:srgbClr val="000000"/>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SemiBold"/>
                <a:ea typeface="Montserrat SemiBold"/>
                <a:cs typeface="Montserrat SemiBold"/>
                <a:sym typeface="Montserrat SemiBold"/>
              </a:rPr>
              <a:t>PROGRAM OWNER?</a:t>
            </a:r>
            <a:endParaRPr b="1" i="0" sz="5400" u="none" cap="none" strike="noStrike">
              <a:solidFill>
                <a:schemeClr val="accent1"/>
              </a:solidFill>
              <a:latin typeface="Montserrat SemiBold"/>
              <a:ea typeface="Montserrat SemiBold"/>
              <a:cs typeface="Montserrat SemiBold"/>
              <a:sym typeface="Montserrat SemiBold"/>
            </a:endParaRPr>
          </a:p>
        </p:txBody>
      </p:sp>
      <p:sp>
        <p:nvSpPr>
          <p:cNvPr id="1819" name="Google Shape;1819;p2"/>
          <p:cNvSpPr/>
          <p:nvPr/>
        </p:nvSpPr>
        <p:spPr>
          <a:xfrm>
            <a:off x="6349823" y="3077735"/>
            <a:ext cx="1192661" cy="92333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chemeClr val="dk1"/>
                </a:solidFill>
                <a:latin typeface="Montserrat SemiBold"/>
                <a:ea typeface="Montserrat SemiBold"/>
                <a:cs typeface="Montserrat SemiBold"/>
                <a:sym typeface="Montserrat SemiBold"/>
              </a:rPr>
              <a:t>A.</a:t>
            </a:r>
            <a:endParaRPr b="1" i="0" sz="1400" u="none" cap="none" strike="noStrike">
              <a:solidFill>
                <a:srgbClr val="000000"/>
              </a:solidFill>
              <a:latin typeface="Montserrat SemiBold"/>
              <a:ea typeface="Montserrat SemiBold"/>
              <a:cs typeface="Montserrat SemiBold"/>
              <a:sym typeface="Montserrat SemiBold"/>
            </a:endParaRPr>
          </a:p>
        </p:txBody>
      </p:sp>
      <p:sp>
        <p:nvSpPr>
          <p:cNvPr id="1820" name="Google Shape;1820;p2"/>
          <p:cNvSpPr/>
          <p:nvPr/>
        </p:nvSpPr>
        <p:spPr>
          <a:xfrm>
            <a:off x="7313890" y="3170068"/>
            <a:ext cx="3309257" cy="170812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400"/>
              <a:buFont typeface="Arial"/>
              <a:buNone/>
            </a:pPr>
            <a:r>
              <a:rPr b="1" i="0" lang="en-US" sz="1400" u="none" cap="none" strike="noStrike">
                <a:solidFill>
                  <a:srgbClr val="000000"/>
                </a:solidFill>
                <a:latin typeface="Montserrat"/>
                <a:ea typeface="Montserrat"/>
                <a:cs typeface="Montserrat"/>
                <a:sym typeface="Montserrat"/>
              </a:rPr>
              <a:t>You are! </a:t>
            </a:r>
            <a:r>
              <a:rPr b="1" i="0" lang="en-US" sz="1400" u="none" cap="none" strike="noStrike">
                <a:solidFill>
                  <a:srgbClr val="000000"/>
                </a:solidFill>
                <a:latin typeface="Montserrat SemiBold"/>
                <a:ea typeface="Montserrat SemiBold"/>
                <a:cs typeface="Montserrat SemiBold"/>
                <a:sym typeface="Montserrat SemiBold"/>
              </a:rPr>
              <a:t>If it’s your initiative, you will be managing the production of the program in Marketo with support &amp; training from your friends in Marketing Ops.</a:t>
            </a:r>
            <a:endParaRPr b="1" i="0" sz="5400" u="none" cap="none" strike="noStrike">
              <a:solidFill>
                <a:schemeClr val="accent1"/>
              </a:solidFill>
              <a:latin typeface="Montserrat SemiBold"/>
              <a:ea typeface="Montserrat SemiBold"/>
              <a:cs typeface="Montserrat SemiBold"/>
              <a:sym typeface="Montserrat SemiBold"/>
            </a:endParaRPr>
          </a:p>
        </p:txBody>
      </p:sp>
      <p:sp>
        <p:nvSpPr>
          <p:cNvPr id="1821" name="Google Shape;1821;p2"/>
          <p:cNvSpPr/>
          <p:nvPr/>
        </p:nvSpPr>
        <p:spPr>
          <a:xfrm>
            <a:off x="558140" y="5309014"/>
            <a:ext cx="11251271" cy="738644"/>
          </a:xfrm>
          <a:prstGeom prst="rect">
            <a:avLst/>
          </a:prstGeom>
          <a:solidFill>
            <a:srgbClr val="EBEBEB"/>
          </a:solidFill>
          <a:ln>
            <a:noFill/>
          </a:ln>
        </p:spPr>
        <p:txBody>
          <a:bodyPr anchorCtr="0" anchor="t" bIns="137150" lIns="91425" spcFirstLastPara="1" rIns="91425" wrap="square" tIns="137150">
            <a:spAutoFit/>
          </a:bodyPr>
          <a:lstStyle/>
          <a:p>
            <a:pPr indent="0" lvl="0" marL="0" marR="0" rtl="0" algn="ctr">
              <a:lnSpc>
                <a:spcPct val="100000"/>
              </a:lnSpc>
              <a:spcBef>
                <a:spcPts val="0"/>
              </a:spcBef>
              <a:spcAft>
                <a:spcPts val="0"/>
              </a:spcAft>
              <a:buClr>
                <a:srgbClr val="000000"/>
              </a:buClr>
              <a:buSzPts val="1000"/>
              <a:buFont typeface="Arial"/>
              <a:buNone/>
            </a:pPr>
            <a:r>
              <a:rPr b="1" i="0" lang="en-US" sz="1300" u="none" cap="none" strike="noStrike">
                <a:solidFill>
                  <a:srgbClr val="212121"/>
                </a:solidFill>
                <a:latin typeface="Montserrat SemiBold"/>
                <a:ea typeface="Montserrat SemiBold"/>
                <a:cs typeface="Montserrat SemiBold"/>
                <a:sym typeface="Montserrat SemiBold"/>
              </a:rPr>
              <a:t>Program owners should factor in __ weeks to create the webinar program, landing pages and form. It’s a best practice to begin promotion</a:t>
            </a:r>
            <a:r>
              <a:rPr b="1" i="0" lang="en-US" sz="1700" u="none" cap="none" strike="noStrike">
                <a:solidFill>
                  <a:srgbClr val="000000"/>
                </a:solidFill>
                <a:latin typeface="Montserrat SemiBold"/>
                <a:ea typeface="Montserrat SemiBold"/>
                <a:cs typeface="Montserrat SemiBold"/>
                <a:sym typeface="Montserrat SemiBold"/>
              </a:rPr>
              <a:t> </a:t>
            </a:r>
            <a:r>
              <a:rPr b="1" i="0" lang="en-US" sz="1300" u="none" cap="none" strike="noStrike">
                <a:solidFill>
                  <a:srgbClr val="212121"/>
                </a:solidFill>
                <a:latin typeface="Montserrat SemiBold"/>
                <a:ea typeface="Montserrat SemiBold"/>
                <a:cs typeface="Montserrat SemiBold"/>
                <a:sym typeface="Montserrat SemiBold"/>
              </a:rPr>
              <a:t>(go-live) 3 weeks prior to the webinar date to ensure at least 3 weeks of promotion time.</a:t>
            </a:r>
            <a:endParaRPr b="1" i="0" sz="1700" u="none" cap="none" strike="noStrike">
              <a:solidFill>
                <a:srgbClr val="000000"/>
              </a:solidFill>
              <a:latin typeface="Montserrat SemiBold"/>
              <a:ea typeface="Montserrat SemiBold"/>
              <a:cs typeface="Montserrat SemiBold"/>
              <a:sym typeface="Montserrat SemiBold"/>
            </a:endParaRPr>
          </a:p>
        </p:txBody>
      </p:sp>
    </p:spTree>
  </p:cSld>
  <p:clrMapOvr>
    <a:masterClrMapping/>
  </p:clrMapOvr>
  <p:transition spd="slow">
    <p:fade thruBlk="1"/>
  </p:transition>
</p:sld>
</file>

<file path=ppt/theme/theme1.xml><?xml version="1.0" encoding="utf-8"?>
<a:theme xmlns:a="http://schemas.openxmlformats.org/drawingml/2006/main" xmlns:r="http://schemas.openxmlformats.org/officeDocument/2006/relationships" name="1_Office Theme">
  <a:themeElements>
    <a:clrScheme name="DG Marketing">
      <a:dk1>
        <a:srgbClr val="000000"/>
      </a:dk1>
      <a:lt1>
        <a:srgbClr val="FFFFFF"/>
      </a:lt1>
      <a:dk2>
        <a:srgbClr val="000000"/>
      </a:dk2>
      <a:lt2>
        <a:srgbClr val="FFFFFF"/>
      </a:lt2>
      <a:accent1>
        <a:srgbClr val="0A06A4"/>
      </a:accent1>
      <a:accent2>
        <a:srgbClr val="0B093F"/>
      </a:accent2>
      <a:accent3>
        <a:srgbClr val="142759"/>
      </a:accent3>
      <a:accent4>
        <a:srgbClr val="323244"/>
      </a:accent4>
      <a:accent5>
        <a:srgbClr val="9F9FA3"/>
      </a:accent5>
      <a:accent6>
        <a:srgbClr val="D1D1D1"/>
      </a:accent6>
      <a:hlink>
        <a:srgbClr val="5555FF"/>
      </a:hlink>
      <a:folHlink>
        <a:srgbClr val="00FF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